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-724" y="-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07T10:06:04.58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12929 1096 235 0,'0'0'60'0,"0"0"21"0,0 0-36 0,-10 0-36 0,10-6 3 0,0-7 13 15,0 3 28-15,0 6 14 16,0 0-18-16,0 1-7 16,0-2 4-16,0 0 13 15,0 1-15-15,0 0 1 16,0 1-1-16,0 1-13 16,0 2-1-16,0 0 0 0,0-3 0 15,0 3 8-15,0-1 12 16,0-3-2-16,0 4-6 15,0 0-1-15,0 0-4 16,0 0-8-16,0 0-4 16,0 0-4-16,0 0-2 15,0 0 0-15,0 0-2 16,0 0-15-16,0 0-2 16,0 8-4-16,0 18 3 15,10 11 1-15,8 10 0 16,-8-2 1-16,8 5-1 15,1-1 3-15,0-4-2 0,6-2 3 16,-7-1 3 0,10-5-2-16,-18-6-1 0,8-8 2 15,-8-6-6-15,-1-4 0 16,-9-5-3-16,9-3-5 16,-9-5-5-16,0 2 1 15,0-2-52-15,0 0-61 16,0 0-83-16,-9 0-115 15</inkml:trace>
  <inkml:trace contextRef="#ctx0" brushRef="#br0" timeOffset="749.9693">12838 1246 374 0,'0'0'105'15,"0"0"-14"-15,0 0-10 16,0 0 1-16,0 0-1 0,0 0 35 16,0 0-44-16,0 0-9 15,0-125-19-15,0 113-8 16,0 3-17-16,0-4-10 16,0-2-2-16,10 1 0 15,18 2-3-15,6 1-2 16,-6 6 1-16,9 5-2 15,1 0 0-15,-10 0-2 16,-3 3-1-16,12 22 2 16,-9 9-7-16,0 9 7 15,-3 1 1-15,-16-1 5 16,-9-1-6-16,0-10 0 16,0-3 10-16,0-13-1 15,0-7-9-15,0-8 3 16,0-1 6-16,0 0 9 0,0 0 7 15,0-8 11-15,0-10-27 16,0-1-9-16,0-8 6 16,0-2-3-16,0 0 3 15,0-9-3-15,28 5 0 16,-9 2-2-16,9 5-1 16,0 13 0-16,-3-3-1 15,12 10 1-15,-9 1 0 16,10 5 0-16,5 0-3 15,-5 0-3-15,9 24 3 16,-10 10 0-16,-12 8 3 16,-6 1 1-16,-1 1 5 0,-8-5 5 15,-1 3-10-15,-9-5 1 16,0-7-1-16,0-1-1 16,0-13 0-16,9-3-36 15,1-9-63-15,8-4-79 16,-2 0-149-16</inkml:trace>
  <inkml:trace contextRef="#ctx0" brushRef="#br0" timeOffset="1765.5513">14530 1283 573 0,'0'0'106'0,"0"0"-16"15,0 0-7-15,0 0-56 16,0 0 10-16,0 0 20 16,43-43-1-16,-43 38-4 15,0 0 2-15,-18 4-25 16,-26-3-29-16,-3 4 5 15,1 0 21-15,-17 0-23 16,7 0 27-16,3 15-19 0,-3 7 2 16,3 4 0-16,16 3-3 15,18 4 0-15,19-3-10 16,0-1 0-16,28-1-2 16,25-9 2-16,13-9 1 15,5-9 8-15,-5-1-3 16,-1 0 0-16,-21 0 0 15,-7-11-3-15,-18-8 1 16,-10-6-4-16,-9 0-1 16,0-1-10-16,-19 6 8 0,-18 4 0 15,9 0 3-15,9 5 2 16,4 1 2-16,5 5-4 16,10-3-8-16,0 0-3 15,16-5 3 1,40-3 6-16,28-1 2 15,6 2 0-15,10 2 0 16,-10 3 0-16,-15 6-2 16,-13 2 2-16,-24 2 0 15,-19 0-1-15,-1 0-2 0,-8 0-4 0,-1 0 5 16,0 0-2-16,-9 0-3 16,0 5-2-1,0 5 0-15,0-1-11 16,-18 2 20-16,-20 6 0 15,-9-3 14-15,-5 2-14 16,5 5 3-16,3 5-1 16,7 0 0-16,9 3-1 15,18 3-2-15,10-5-4 16,0-6 2-16,19-3 1 0,28-7 3 16,-4-2-1-16,4-9 4 15,-3 0 0-15,-16 0-1 16,-9 0-3-16,-10 0 0 15,0 0 1-15,-9-20 5 16,10-10-1-16,-1-6-5 16,-9-7-1-16,0-4 0 15,0-6-11 1,0-5 10-16,-28 4-5 0,0 3 7 0,12 10 4 16,4 9 5-16,-4 11 12 15,16 5-1-15,-9 10 2 16,9 2 2-16,-9 4-3 15,-1 0-8-15,10 0-13 16,0 8-5 0,0 17-5-16,10 8 10 15,18 14 0-15,6 3 7 16,-6-1 6-16,0-3-6 16,-9-7-4-16,9-2-2 0,-3-6 0 0,-7 1-1 15,1-1-16-15,0 1-117 16,-19-9-102-16,0-17-378 15</inkml:trace>
  <inkml:trace contextRef="#ctx0" brushRef="#br0" timeOffset="2479.6366">15296 1275 636 0,'0'0'128'16,"0"0"18"-16,0 0-21 15,0 0-37-15,0 0-62 16,0 0-15-16,0-21 9 16,0 21-10-16,0 0-9 15,9 0 0-15,1 0 2 0,-1 15 12 16,10-1-1-16,-1 4-8 15,1-5-1-15,6 3-4 16,-6-5-1-16,9-1 1 16,-10-3-1-16,1-7 1 15,-10 0 0-15,-9 0 0 16,10 0-1 0,-10 0-2-16,15-7 1 15,-11-14-4-15,5-3-10 16,-3-2 12-16,-6 10 1 0,9 6 2 0,-9 6 2 15,0 4 1-15,0 0 2 16,0 0-5-16,0 4-16 16,19 22 1-16,0 6 15 15,9-1 6 1,15 0 0-16,-5-10-2 16,-1-7-1-16,-9-9 2 15,0-5 0-15,-9 0 1 16,-3 0 1-16,-7 0 6 0,0-21-3 0,1-3-6 15,-1-8-2-15,-9-2-2 16,0-5-4 0,0 0 4-16,0-4-3 15,-28-6 0-15,-16 3 3 16,7 5 0-16,18 9 1 16,1 13 4-16,8 12 11 15,1 4 6-15,9 3 12 16,0 0-28-16,0 5-6 15,9 27-1-15,29 17 1 0,8 5 12 16,-2 9 10-16,-7-1-13 16,-9-4-7-16,-9-7 1 15,0-1-3-15,-13-5-4 16,-3-9-4-16,-3-7-77 16,6-19-72-16,-6-10-186 15</inkml:trace>
  <inkml:trace contextRef="#ctx0" brushRef="#br0" timeOffset="2927.6955">16383 1358 199 0,'0'0'332'15,"0"0"-278"-15,0 0 53 16,0 0 18-16,0 0-58 0,0 0-15 0,47 1-6 16,-47-1 3-16,0 0-4 15,9 0-5-15,1 0-8 16,-10-13-20-16,9 2-7 16,-9 1 0-1,0-3-3-15,0 4 7 16,0-1 3-16,0-4 4 15,0 2-1-15,0-4 6 16,0 5-4-16,-19 4 9 16,10 3 1-16,0 0-6 0,-1 4-15 0,1 0-6 15,-1 0-4 1,-8 0 4-16,2 21 13 16,-2 16 0-16,8 5-3 15,10 4 1-15,0 0 10 16,10-4-8-16,42-8 4 15,5-5-13-15,5-13 0 16,-6-1-2-16,16-6-2 16,-7-4-41-1,-9-5-159-15,-12-14-294 0</inkml:trace>
  <inkml:trace contextRef="#ctx0" brushRef="#br0" timeOffset="3565.1697">17592 1267 542 0,'0'0'139'0,"0"0"-4"0,0 0-14 15,0 0-49-15,0 0-19 16,0 0 15-16,-28-129 5 16,65 112-24-16,7 2-36 15,12 5 0-15,6 1 7 16,-6 7-6-16,-9 2-8 16,-4 0-4-16,-5 15-2 15,-10 15-6-15,-9 11 1 16,-19 4 5-16,0-3 0 15,0-4 10-15,-38-9-2 16,10-11-1-16,9-10 3 0,10-5 11 16,9-3-1-1,0 0-3-15,0 0 3 0,0 0-9 16,19-13-10-16,28 2 1 16,15-2-1-16,3 5 0 15,-9 8-2-15,7 0-2 16,2 8-1-16,-12 18 1 15,-25 10 0-15,-19 7-8 16,-9 7 5-16,-37 11 5 16,-53 2-5-16,-29-1-103 15,-27-14-138-15,-29-16-291 16</inkml:trace>
  <inkml:trace contextRef="#ctx0" brushRef="#br0" timeOffset="4940.1085">12654 2197 450 0,'0'0'116'0,"0"0"26"16,0 0-5-16,0 0-61 16,0 0-27-16,0 0 34 15,-18-1 2-15,18 1-21 16,0 0-9-16,0 0 3 15,0 0-6-15,0 0-19 16,0 0-1-16,0 0-24 0,0-4-4 16,0 1 0-16,46-3 0 15,20-4 3-15,24-5 6 16,10-1-4-16,9-1-2 16,9 2-3-16,-6 2 5 15,7 2-5-15,-1 6 1 16,-18 2-4-16,-7 3 1 15,-12 0-2-15,0 0-3 16,-6 0 3-16,6 0 0 16,3 0 1-16,7 0 1 15,18 0 2-15,12 0-1 16,22-3 4-16,4-14-6 0,8 3-1 16,-8 3 0-1,-10 1 0-15,-19 2 1 0,-9 3 4 16,-25 3-5-16,-3 2 1 15,4 0 0-15,-4 0 1 16,9 0 0-16,-6-4 1 16,16-4 0-16,-10 1 1 15,-6-1-1-15,6 3 6 16,-15 0-4-16,-3 1-2 16,-7 0-1-16,7 3 0 15,-7-1-2-15,16-1 1 16,-6 1-1-16,-3 2 3 0,2-5-2 15,-11 1 0 1,2-3 0-16,-12 2 2 16,3 4-1-16,-3-4 0 0,-6 3 4 15,-10-1-3-15,16 1-2 16,-15-1-1-16,-1 2 1 16,10-3-1-16,6 1 1 15,-7 1 2-15,17 2 0 16,-7-3 2-16,0 2-3 15,-3 1-2-15,3 0 1 16,-3 0 0-16,-6 0-2 16,-1 0-1-16,1 0 2 15,-3 0 2-15,12-4-1 16,6 3-1-16,3-2 1 16,-2-1 0-16,11 0 1 0,-2-5-1 15,-7 5-1-15,-12-1 2 16,-15 0-2-16,-19 2 2 15,-1 1 0-15,10 0 2 16,7-4 3-16,2 4 1 16,0-1 0-16,26-2-3 15,-7 1-4-15,-10-1 6 16,7 0-4-16,-25 3-2 16,-9 1 2-16,-10 1 5 15,1 0 2-15,-10 0 4 16,0 0-2-16,0-4 1 15,0 4 1-15,0 0-4 16,0 0-4-16,0 0-3 16,0 0-3-16,0 0-8 0,0 0-70 15,-19 0-198-15</inkml:trace>
  <inkml:trace contextRef="#ctx0" brushRef="#br0" timeOffset="13909.4233">3316 4484 53 0,'0'0'170'16,"0"0"-42"0,0 0-32-16,0 0-22 0,0 0-7 15,0 0-23-15,0 0 23 16,0-42-11-16,0 37-1 15,0 5-11-15,0-3-1 16,0 2-8-16,0-3 0 16,0 3-8-16,0 1-3 15,0-4 3-15,0 4 1 16,0 0-3-16,0 0-8 16,0 0-4-16,0 0-3 15,0 0-10-15,-3 0 1 16,-4 0-1-16,-2 0-5 15,0 18 5-15,-1 4 12 16,1 10-5-16,0 1 3 0,-1 1 0 16,10 4 1-16,-9 3 5 15,0 0 12-15,-1 3-8 16,-9-4 7-16,10 1 1 16,3-6-2-16,3 2-7 15,-3 2-5-15,6 0-3 16,0 3-1-16,0 1-8 15,0 1 5-15,0-1-2 16,0 2 2-16,0 0 1 16,0 1 4-16,0-3 1 15,0 5 0-15,0-1-4 16,0-2-3-16,0 2 2 0,0-2 2 16,0-2-5-16,0-1 0 15,0 2-1-15,0-6 1 16,9 4-3-16,-3-1 5 15,3-3-5-15,-9 1 8 16,10 3-4-16,-10 2 1 16,0 2-3-16,0-5 1 15,0-3-1-15,0 3 2 16,0-8-3-16,0-3 0 16,0-1-2-16,9 1-1 15,-9-5 3-15,0 3 1 16,0-2-1-16,0 1 2 15,0 0-3-15,0-2 3 0,0 0-2 16,0 0-2-16,0 7-1 16,0-3 4-16,0 5-2 15,0-4 2-15,0 4-1 16,0 3 4-16,10 0-3 16,-10 2-2-16,9 1 1 15,-9-6-2-15,9 7 3 16,-9-12-3-16,10 4 1 15,-10 1-2-15,9 0 3 16,0 0 3-16,-9 5 7 16,6-4-7-16,-6-1-4 15,0 3 2-15,0-4-4 0,0 1 1 16,4 0 2-16,-4 0 0 16,0 0 0-16,0 0-1 15,0 4-1-15,0 0 2 16,0-3-2-16,0 5 2 15,0-4-1-15,0-1-2 16,0-2 2-16,0-4 3 16,0-2-4-16,0-4 2 15,0-7-2-15,0-2 2 16,0-2-2-16,0-4-1 16,0-7 1-16,0 7-2 15,0-8 2-15,0 0-2 0,-4 0 1 16,-11 0-39-1,-13 0-53-15,-19 0-182 16,-6 0-395-16</inkml:trace>
  <inkml:trace contextRef="#ctx0" brushRef="#br0" timeOffset="14393.887">2939 7525 472 0,'0'0'70'0,"0"0"61"15,0 0-36-15,0 0-59 16,0 0-6-16,0 0 16 15,-10-57 15-15,10 52-9 16,0-3 17-16,10 3-12 16,-10 1 10-16,0-1 2 15,0 3-18-15,9-3 7 16,-9 5-17-16,0 0-14 16,0 0-7-16,0 0-16 15,0 0-4-15,19 0-4 16,9 15 2-16,9 4 2 15,7 2 1-15,12 2 1 16,0-4-2-16,-3 4 0 16,0-12 0-16,-13 7 0 0,-15-7 1 15,3-1-1 1,-18-2 0-16,-1-7-1 0,0-1 1 16,-9 0 0-16,0 0-35 15,16 0-49-15,-4 0-38 16,7 0-62-16,6 0-48 15,-6-8-63-15</inkml:trace>
  <inkml:trace contextRef="#ctx0" brushRef="#br0" timeOffset="14706.3096">3680 7468 318 0,'0'0'112'0,"0"0"21"15,0 0-19-15,0 0-16 16,0 0-38-16,0 0 25 15,9-51-18-15,-9 46-7 16,0 5-9-16,0-2 12 16,0 2-22-16,0 0-16 15,0 0-13-15,0 0-12 16,0 0-3-16,-18 5 2 16,-20 19 1-16,4 5 10 15,-13 11 2-15,-9 6 9 16,3-6 0-16,-3-1 1 15,10-6-10-15,8 0 1 0,13-9 2 16,7-6-5-16,8-12-6 16,10-3-4-16,0-3 0 15,0 0-1-15,0 0-4 16,0-8-82-16,0-22-174 16</inkml:trace>
  <inkml:trace contextRef="#ctx0" brushRef="#br0" timeOffset="16191.3597">5627 4817 203 0,'0'0'159'16,"0"0"-23"-16,0 0-60 15,0 0-21-15,0 0 4 0,0 0 2 16,-9-38 8-16,9 31-6 16,0-1-12-16,0-2 8 15,0 2-18-15,0 0-17 16,0 3 7-16,0 2 2 16,0-5-6-16,0-2-6 15,0 1-8-15,0-1 10 16,0 0-3-16,0 2 10 15,0 2 3-15,0 3-15 16,0 1-6-16,0 2-1 16,0 0 1-16,0 0 1 15,0 0-1-15,0 0 1 16,0 0-2-16,0 0-4 0,0 0-2 16,0 0-5-16,0 0-3 15,0 19-4-15,0 15 7 16,0 10 14-16,0 7 6 15,9 9-1-15,10 1-2 16,-10 7-5-16,-3 8-2 16,-6 5 0-16,0 7 1 15,0 5-1-15,0-3-3 16,0-4-1-16,0-5-5 16,-6-7 2-16,6-2 2 15,0-1-4-15,0-3 0 16,0-2 1-16,0-3-2 15,0-5 5-15,0 3-2 0,0-3 1 16,0-2 0-16,0-3 0 16,0-1-3-16,0-4 0 15,0-4 2-15,0-5-1 16,0-2 1-16,6-7 1 16,-6 11 2-16,3-7 2 15,4 1-1-15,-4 2-4 16,3-3 1-16,-3 1-1 15,3-2-2-15,4-4 2 16,-10 0-3-16,9 0 2 16,0 3 1-16,-9-3 0 15,0 2 1-15,10 3-3 0,-1 3 4 16,-9-2-1-16,9 7-2 16,-9 1 1-16,10-8 0 15,-10-1-1-15,0 0 0 16,9-5 0-16,-9 0 2 15,9-6 0-15,-9 1 0 16,0-1-1-16,10-2-2 16,-10 3 3-16,6 1-3 15,3-2-1-15,1 0 1 16,-7-4-2-16,3 4 4 16,-6-12-2-16,0 7 1 15,0-12 1-15,0-1 2 16,0-5-4-16,0 0 4 15,0 0-2-15,0 0-2 16,0 0-1-16,0 0-7 0,0 0-35 16,0 0-43-16,-9 0-146 15,-35-15-265-15</inkml:trace>
  <inkml:trace contextRef="#ctx0" brushRef="#br0" timeOffset="16660.0898">5381 7518 505 0,'0'0'116'0,"0"0"67"15,0 0-41-15,0 0-85 16,0 0-5-16,0 0-1 16,9-50-26-16,-3 45-9 15,-6 0 12-15,0 2 8 16,4-2 0-16,-4 4 7 16,0-2 3-16,0 3-23 15,0-2-10-15,0 2-9 0,0 0-1 16,0 0-3-1,6 0-9-15,-3 0 0 0,13 14 9 16,2 7 8-16,20 2-4 16,-4 0 5-16,3-1-1 15,1-4-2-15,-1 0 3 16,7-4-7-16,-16-3 0 16,0-3-1-16,-10-1-1 15,1-2 0-15,0-2 0 16,-10-1-2-16,-9-2-28 15,0 0-48-15,0 0-29 16,0 0-83-16,6 0-148 16</inkml:trace>
  <inkml:trace contextRef="#ctx0" brushRef="#br0" timeOffset="17050.7391">6138 7389 371 0,'0'0'27'0,"0"0"30"15,0 0-43-15,0 0-8 16,0 0-3-16,0 0 13 16,100-35 77-16,-100 30 19 15,0-2 8-15,0 2-12 0,0 1-52 16,0 4 16-16,0 0-13 15,0-4-5-15,0 4-25 16,0 0-12-16,0 0-15 16,-16 10 1-16,-21 18 10 15,-10 12 9-15,-6 11 14 16,-3 3-13-16,-6-1 4 16,5-5-15-16,20-14-4 15,0-10-3-15,27-11 5 16,1-6 5-16,9-7-9 15,0 0 2-15,0 0-8 16,0 0-28-16,0-7-84 16,-6-22-308-16</inkml:trace>
  <inkml:trace contextRef="#ctx0" brushRef="#br0" timeOffset="18285.1141">7767 4841 168 0,'0'0'178'0,"0"0"-23"16,0 0-48-16,0 0-3 16,0 0-38-16,0 0-23 15,16-48-2-15,-16 40-17 16,0 2 14-16,0 2 0 16,0 1 32-16,0 2-7 15,0 1 7-15,0-4-16 16,0 3-9-16,0 1 0 15,0 0 3-15,0 0-10 16,0 0-8-16,0 0-17 16,0 0-13-16,0 17-6 0,0 17 6 15,0 11 5 1,0 14 6-16,0 8 3 0,0 14-4 16,0 9 13-16,0 5-5 15,0-2-4-15,0-2 2 16,18-8-6-16,1 4-2 15,0 2 0-15,-1 3-3 16,1 0 1-16,-10 5-1 16,1-12-1-16,-4 1 1 15,3-7 0-15,1-11 0 16,-1 0-3-16,10-3 5 16,-10-11-5-16,0 8-1 0,1-9 1 15,-10-5 3 1,0-4-5-16,9-5 5 0,-9-1-3 15,0 3 2-15,9-3-1 16,-9 3 1-16,0 1 0 16,0-4-3-16,0 7 0 15,0-3 0-15,0-3 1 16,0 1-2-16,0-2 0 16,0-4 2-16,0-5-1 15,0-5-1-15,0-3 0 16,0-3 1-16,0 0 1 15,0 0-2-15,0 3 1 16,0-4-1-16,0 1 1 16,0 0 0-16,0 0 0 15,0-2-1-15,0-2 1 0,0-3-1 16,0-9 1-16,0 3-2 16,0-3 2-16,0-2-2 15,0 0 1-15,0 0-9 16,0 0-28-16,0 0-27 15,0-2-46-15,0-13-246 16,-9 6-160-16</inkml:trace>
  <inkml:trace contextRef="#ctx0" brushRef="#br0" timeOffset="18691.4497">7583 7378 481 0,'0'0'91'0,"0"0"17"15,0 0 28-15,0 0-81 16,0 0-7-16,0 0 3 15,16-45-2-15,-16 41 4 16,9 4-6-16,0 0-14 16,1 0-16-16,9 0 6 0,-1 0 10 15,10 13-17 1,10 3-6-16,-1 4 1 0,7 2 2 16,18 4 2-16,-6-3-1 15,-9-4-5-15,9 2-7 16,-13-8-1-16,-5 1-1 15,-20-5 0-15,10-5-2 16,-9-4-49-16,-3 0-44 16,12 0-41-16,0 0-72 15,0-11-92-15</inkml:trace>
  <inkml:trace contextRef="#ctx0" brushRef="#br0" timeOffset="18988.2453">8396 7268 488 0,'0'0'98'16,"0"0"37"-16,0 0-6 16,0 0-53-16,0 0-15 15,0 0 28-15,0-16-4 16,0 16-14-16,0 0-2 15,0 0-13-15,-18 11-35 16,-10 17-10-16,-10 14-2 16,-5 1-2-16,5-2 0 15,1-8 4-15,18-5-10 0,3-10 2 16,7-6-3-16,0-4-31 16,9-8-195-16,-19 0-249 15</inkml:trace>
  <inkml:trace contextRef="#ctx0" brushRef="#br0" timeOffset="23676.5654">9720 4764 242 0,'0'0'129'16,"0"0"8"-16,0 0-42 16,0 0 9-16,0 0-31 15,0 0-13-15,0 0 22 0,0 0-33 16,0-64 0-16,0 62 3 16,0 2-21-16,-6 0-13 15,3 0-7-15,3 0 7 16,-6 0-12-16,2 5-4 15,-2 22-2-15,3 9 15 16,-3 2-3-16,6 4 5 16,0 7-2-16,0 2 0 15,0 4 7-15,0 6-1 16,0 12-5-16,0 8 19 16,0 2-9-16,0-1-12 15,0 4-2-15,9-7-3 0,10 0-3 16,-4-5 1-16,-5 3 0 15,-1-6 0-15,-9-3 2 16,0 0-3-16,9-7 2 16,1-8 0-16,-1 5-3 15,10-8-1-15,-10 1-1 16,10-6-3-16,-13 2 5 16,-3-2-2-16,-3-5 3 15,0 4-4-15,0-4 4 16,-9 1 2-16,-10-3-6 15,19-2 0-15,-9 4-1 16,9-4-1-16,0-6 1 16,0-1 0-16,0 0 0 0,0-1 0 15,0 1 1 1,0-2-2-16,0 2 2 0,0 2 0 16,0 1 0-16,0 4 0 15,0 2-1-15,9 7-1 16,-9 2 1-16,0-1 2 15,0 3-3-15,0-6 4 16,0-4-1-16,0 4 0 16,0-5 2-16,0-5-4 15,0-4 2-15,0-8-2 16,0-3-1-16,0-7 0 16,0-1 1-16,0-3 1 0,0-6-2 15,0 2 0 1,0-1-2-16,0-2 1 0,0 5 1 15,0 5-8-15,0-2-82 16,0 1-121-16,-9-1-172 16,-19-8-321-16</inkml:trace>
  <inkml:trace contextRef="#ctx0" brushRef="#br0" timeOffset="24145.4928">9418 7439 262 0,'0'0'367'0,"0"0"-258"16,0 0-3-16,0 0-12 16,0 0-83-16,0 0 26 15,19 0 6-15,-19 0-7 0,0 0-8 16,0 0-5-1,9 0-14-15,10 2 22 0,9 12-1 16,9 4-9-16,0 6-3 16,16-3-5-16,-6 8-3 15,15 0-5-15,4-6 2 16,-4 4-2-16,-15-6-4 16,0-2 2-16,-13-2-3 15,-15-9-3-15,-10-4-2 16,10 0-64-16,-19-4-61 15,0 0-46-15,0-5-51 16</inkml:trace>
  <inkml:trace contextRef="#ctx0" brushRef="#br0" timeOffset="24489.3582">10306 7325 392 0,'0'0'116'0,"0"0"31"15,0 0-31-15,0 0-18 16,0 0-57-16,0 0 29 16,0-12 4-16,0 12-29 15,0 0-16-15,0 0-21 16,0 26-7-16,-19 16 31 0,-9 10 3 15,-6-2-7-15,-13-2-10 16,19-3-1-16,0-8 4 16,3-3-6-16,6-10-4 15,1-4-6-15,8-6-3 16,1-1-2-16,-10-3-25 16,-9-9-101-16,0-1-158 15,-6-17-376-15</inkml:trace>
  <inkml:trace contextRef="#ctx0" brushRef="#br0" timeOffset="25661.4493">11916 4950 397 0,'0'0'141'0,"0"0"13"0,0 0-41 15,0 0-50-15,0 0-11 16,0 0 0-16,0-25 18 15,0 24-9-15,0-2 7 16,0 3 0-16,0 0-26 16,0 0-5-16,0 0-6 15,0 0-12-15,0 0-5 16,0 0 13-16,0-2-2 16,0 2-8-16,0 0-12 15,0 6-5-15,0 31-10 16,0 21 10-16,0 18 1 15,0 16 8-15,0 8 1 16,0 4 1-16,16 1 7 16,2 0-8-16,-8 5-6 15,9-2 7-15,-10 1-5 0,0-2 4 16,1-12-5-16,-10 0-3 16,9-8 3-16,10-12-1 15,-4-1 0-15,-2-6-1 16,2 0-2-16,-5-2 2 15,-1-6 1-15,-9-4-3 16,9-6 4-16,-9-3-1 16,0-8-2-16,0 4 6 15,0-3-8-15,0-4 4 16,0 3 2-16,0 3-3 16,0-3 0-16,0 2-1 15,0-3-2-15,-18 4 4 0,8-3-3 16,1-5 1-16,3 4 0 15,-4 0 0-15,7-5-1 16,-3 1-1-16,-3-1 0 16,9-11 1-16,-10 6-1 15,10-11 3-15,0-5-3 16,0-4 1-16,-9-4-1 16,9-4 0-16,0 5-4 15,0-5 4-15,0 0 0 16,0 0-8-16,0 0-34 15,0 0-15-15,0 0-65 16,-19-5-99-16,-9-17-301 16</inkml:trace>
  <inkml:trace contextRef="#ctx0" brushRef="#br0" timeOffset="26005.2028">11605 7512 569 0,'0'0'106'0,"0"0"87"15,0 0-68-15,0 0-62 16,0 0-31-16,0 0 20 16,0-10-10-16,0 10-24 15,0 0-7-15,37 0 31 0,-3 11-3 16,4 5-16-16,8 1-8 15,-11 0 3-15,2-1-2 16,0 4-5-16,1-3-6 16,-4 4-2-16,-6-8-1 15,0 3 0-15,-9-6 3 16,-10-3-5-16,1-7-35 16,8 0-54-16,-2 0-30 15,3 0-51-15,-1 0-114 16,10-17-134-16</inkml:trace>
  <inkml:trace contextRef="#ctx0" brushRef="#br0" timeOffset="26411.4581">12555 7358 534 0,'0'0'93'15,"0"0"55"-15,0 0-20 16,0 0-80-16,0 0 27 16,0 0-13-16,-28-29-1 15,18 29-13-15,10-3 11 16,-9 2-26-16,0 1 3 16,-1-4-21-16,4 4-3 15,-6 0-12-15,-13 0 2 0,6 0 6 16,-9 16-8-16,9 1 9 15,-15 7 0-15,6 8 1 16,-9 7 6-16,-1 8-8 16,-8 4 0-16,-7 1-4 15,15-1 7-15,1-10-2 16,3-7 2-16,15-9 6 16,0-12-1-16,10-2-11 15,9-6 1-15,0-5-5 16,0 0-1-16,0 0 0 15,0 2-25-15,-28 3-157 16,0-5-244-16</inkml:trace>
  <inkml:trace contextRef="#ctx0" brushRef="#br0" timeOffset="30051.0303">1076 6174 195 0,'0'0'0'15,"0"0"0"-15,0 0 0 0,0 0 13 16,0 0-10 0,0 0-2-16,0 0 3 0,53 0 13 15,-34 0-12 1,-1 0-2-16,1 0-2 0,9 0 1 15,0 0-1 1,6 0 2-16,4 0-1 0,15 0 10 16,3 0 0-1,9 0-5-15,7 0-1 0,18 0-1 16,-6 0-3-16,16 0-1 16,-7 0 0-16,7 0 8 15,0 0 17-15,9 0 7 16,9 0-13-16,-9 0 36 15,-6 0-18-15,6-3-10 16,-6-3-18-16,3 6 6 16,-13 0-13-16,-3 0-3 15,1 0 1-15,-7 0 2 16,9 0-3-16,4 0 2 16,-4 0 1-16,16 0-3 0,0 0 1 15,10 0-1 1,-7-2 1-16,-3-1 0 0,-9 3-1 15,2-5 0 1,-11 3 1-16,8-2 3 0,-5-3 0 16,-4 2 3-1,10-1-2-15,3 4-4 0,6-3 0 16,0-6-1-16,0 10 0 0,0-4 0 16,0 0 2-1,-16 0-1-15,7 0-1 0,0 0 1 16,18 2-1-1,-9 3 0-15,13 0-1 0,5 0-6 16,-8 0-3 0,8 0 7-16,-18 0-5 0,10 0 8 15,-16 0 0 1,6 0 0-16,9-5 0 0,0-1-4 0,19 1-31 16,0-1-11-16,-9-1 12 15,0 6-2-15,-19 1 22 16,3 0 14-16,6-9 0 15,1 9 5-15,18-4 5 16,9-8-1-16,1 7-7 16,-1-3-2-16,0-3-5 15,-9 1 5-15,1-2 0 0,-20 0 3 16,10-1 4-16,-10 4-5 16,-6 2 3-16,-3 4 0 15,0 3-2-15,10 0 2 16,-1 0-3-16,-6 0 8 15,13 0 36-15,-13-6-3 16,-3 2-9-16,0-4-6 16,0 0-11-16,12 0-10 15,13-5-1-15,6 2-5 16,16 5 0-16,-3-11-1 16,-7 6 0-16,10 1 0 15,-10 1 1-15,-8 1 0 16,-1 1 0-16,-10 6-1 0,1 1-2 15,-10-4 2 1,1 4 0-16,-16-3 4 0,6 3-3 16,9 0-1-16,-9 0 0 15,-6-1 1-15,-4 1-1 16,10-4 0-16,10 4 0 16,-10-4 0-16,3 4 0 15,16 0 0-15,-10-5 3 16,10 3-3-16,0-1-1 15,-1 3 1-15,-18 0 0 16,-6 0 1-16,-13 0-1 16,1 0 0-16,-17 0 0 0,7 0 2 15,-15 0-1-15,-4 0-1 16,13-7 0-16,-3 4 0 16,12-2 1-16,-3-1 1 15,9 3-1-15,-15 1-1 16,-4 2 5-16,-5-3 13 15,15 3-7-15,-6-5 11 16,-4 3-5-16,13-2 3 16,-3 0-7-16,10 4 2 15,-7 0 6-15,-13 0 10 16,-5 0-12-16,-4 0 1 16,-15 0-5-16,-10 0 12 15,1 0-4-15,-13 0-3 0,-7 0 4 16,-18 0-6-1,0 0-12-15,0 0 0 0,0 0-6 16,0 4-31-16,-37 0-145 16,-25-4-46-16</inkml:trace>
  <inkml:trace contextRef="#ctx0" brushRef="#br0" timeOffset="30597.9501">16084 5512 313 0,'0'0'89'0,"0"0"-17"16,0 0-6-16,0 0-19 15,0 0-26-15,0 0 20 16,0 9 2-16,0-1-13 0,34 2 36 15,4 5-12 1,24 1-15-16,3 1 2 0,1 4-17 16,-4-3-10-16,-15-2-12 15,-3 2 6-15,-7-7-8 16,-18 1 4-16,9-3-3 16,-10-2 3-16,-8 6-4 15,8 1 0-15,-18-1 0 16,0 8 2-16,0 5 19 15,-37 1 12-15,-10 5-8 16,1-2-2-16,-7-1-1 16,15-7 1-16,1 1-3 0,21-9-10 15,7-1-3-15,9-6-7 16,0-7-9-16,0 0-121 16,15-34-501-16</inkml:trace>
  <inkml:trace contextRef="#ctx0" brushRef="#br0" timeOffset="31813.0056">1166 5863 397 0,'0'0'104'15,"0"0"8"-15,0 0-39 0,0 0-38 16,0 0-11-16,0 0 11 16,19 16 14-16,-19-16 16 15,0 0 10-15,0 0-1 16,0 0-6-16,0 0-11 16,0 0-10-16,0 0-7 15,0 0-28-15,-19 0-12 16,1 0-3-16,-10 0-5 15,-10 18 6-15,-24 18 0 16,0 9 2-16,-13 6 3 16,-9-1-2-16,12 0 0 0,10-14 0 15,24-4-1 1,10-13 0-16,28-1 0 0,0-9-4 16,0 1-2-1,0-5 6-15,0-2 0 0,19-1 4 16,9 1 2-1,6 2 2-15,4 1-5 0,8 12-3 16,7 1 0-16,3 15-2 0,-3 6 0 16,-6 5-4-1,0-4-148-15,-10-15-196 0</inkml:trace>
  <inkml:trace contextRef="#ctx0" brushRef="#br0" timeOffset="34595.469">1369 6891 267 0,'0'0'69'0,"0"0"67"15,0 0 10 1,0 0-33-16,0 0-22 0,0 0 2 16,0 0-7-1,-3 0-19-15,3 0 1 0,0 0-10 16,0 0-15 0,0 0-10-16,0 0-8 0,0 0-13 15,0 8-12-15,12 15 0 0,32 14 0 16,12 12 7-16,6 5 2 15,3 4-7-15,1-3 2 16,-13-12 1-16,-10-9-3 16,-2-5-2-16,-16-5 0 15,-6-4-5-15,-1-8-8 16,-18-2-88-16,0-8-56 16,0 3-82-16,0-5-57 15</inkml:trace>
  <inkml:trace contextRef="#ctx0" brushRef="#br0" timeOffset="34845.6026">1870 6979 534 0,'0'0'56'15,"0"0"117"-15,0 0-10 16,0 0-72-16,0 0-40 15,0 0-13-15,-37-2-31 16,-10 42 22-16,-15 30-5 16,6-2 6-16,-16-5-12 0,16 5-7 15,3-12-8-15,6-9-3 16,10-7-7-16,12-11-117 16,-3-19-182-16</inkml:trace>
  <inkml:trace contextRef="#ctx0" brushRef="#br0" timeOffset="35111.2748">2316 6738 220 0,'0'0'655'16,"0"0"-541"-16,0 0 29 15,0 0-68-15,0 0-69 16,0 0-5-16,-200 108-1 16,182-55-4-16,-1 2-44 15,3-13-190-15</inkml:trace>
  <inkml:trace contextRef="#ctx0" brushRef="#br0" timeOffset="37471.3267">6705 4793 267 0,'0'0'128'16,"0"0"-18"-16,0 0-48 16,0 0 2-16,0 0 17 15,0 0 18-15,0-10-22 16,0 6-35-16,0 4-14 15,0-4-3-15,0 4-14 16,0 0 4-16,0 0 9 16,0 0-6-16,0 0 4 15,0 0-2-15,0 0-1 0,0 0 7 16,0 0-12-16,0 0-4 16,0 0-10-16,0 0-1 15,0 13 0-15,0 11 1 16,0 7 13-16,0 6 0 15,0-3 1-15,0 2-4 16,0 2-3-16,0 7 1 16,0 1 3-16,9 5-6 15,0-1 0-15,-9 7 3 16,10-1 1-16,-10-2 17 16,0 7-12-16,0-2 11 15,0-1-7-15,0-5 3 0,0-2-7 16,0-5-6-16,9-5-2 15,1-2 0-15,5-3-3 16,-12-2 1-16,-3-1 0 16,6 0 4-16,-6 1-2 15,0-4 3-15,4 2-3 16,2-4-2-16,3-2 4 16,0-4-4-16,-9-1-2 15,0 2 1-15,0-1 0 16,0-2-1-16,0 5 6 15,0 0-7-15,0 4 5 16,0 1-3-16,0-1 2 16,0-2 0-16,0 7 2 0,-6-2-3 15,-3-1-4-15,0-2 3 16,5 3 0-16,-5-3 0 16,-6 0-1-16,15 0 0 15,-10 0-1-15,1-3 3 16,9 6-1-16,-10-3-2 15,10 0 1-15,0 0 0 16,0 5-2-16,0-5 4 16,0 4-3-16,0-8-1 15,0 1 1-15,0-2 3 16,0-6-3-16,0 5 3 16,0-2-2-16,0-4 1 0,0 8 0 15,0-3-2-15,0-1 1 16,0 3-2-16,0 4 0 15,0 0 0-15,0-2 0 16,0 1 1-16,0 2 1 16,0-3 1-16,0 2-2 15,0-3 0-15,-9-2 1 16,9 1 0-16,0-3-2 16,0 2 4-16,0 4-1 15,0-4 0-15,0-6 4 16,0 1-5-16,0-3 1 15,0-6-2-15,0-4 2 16,0-5-3-16,0 0 1 16,0 0 1-16,0 0 1 0,0 0-1 15,0 0-2-15,0 0-15 16,0-1-20-16,0-11-59 16,-28 11-166-16,0 1-131 15</inkml:trace>
  <inkml:trace contextRef="#ctx0" brushRef="#br0" timeOffset="37893.2648">6477 7579 439 0,'0'0'114'16,"0"0"22"-16,0 0 26 15,0 0-75-15,0 0-1 16,0 0-11-16,0 0-13 16,0-3-26-16,7 3-14 15,-7 0-5-15,0 0-8 16,0 0 1-16,9 0-6 16,10 7 9-16,9 9 10 15,0 1-6-15,18 9-6 16,1-3-1-16,6-4 0 15,-6-3 0-15,-10 0-6 16,-12-14-2-16,-6 3-1 16,-10-5 4-16,1 0 8 0,-1 0 22 15,0-23 6-15,19 2-32 16,0-8 0-16,-12 2-5 16,12-4 2-1,-9 4-3-15,-10 8 0 0,-9 2-3 16,0 4-5-16,0 4-85 15,0-6-161-15,-37-4-371 16</inkml:trace>
  <inkml:trace contextRef="#ctx0" brushRef="#br0" timeOffset="38799.6043">7480 6472 324 0,'0'0'161'16,"0"0"-36"-16,0 0-17 16,0 0-33-16,0 0-30 15,0 0 13-15,0-10-1 16,0 10 0-16,0 0-2 16,0 0 5-16,0-3-9 15,0 2-18-15,0-3-22 0,-6 0 6 16,3 4-6-16,-6 0 3 15,2 0-4-15,-2 0-7 16,0 0-3-16,-10 0-4 16,-9 0 4-16,-9 0 13 15,-7 17-4-15,7-1 5 16,9 2 6-16,9 3-9 16,3 2-1-16,13 1-6 15,3 3 0-15,0-2 16 16,0-3-6-16,0 1-1 15,0-6-3-15,10 4 0 16,8-1-4-16,10-6 1 16,-9-1-4-16,9-3-2 0,-3-4 1 15,-6-1 0-15,-1-2 2 16,1-3-2-16,0 0-2 16,-1 0 4-16,1 0 2 15,0 0 0-15,-4 0-2 16,4 0 0-16,-10-9 2 15,10-1-3-15,-10 0 1 16,1 2 0-16,-10-1-1 16,9 2 5-16,-9-3 0 15,10 2-4-15,-10-3 2 16,0-2 4-16,0-1 4 16,0-2-6-16,0-2 3 0,0-2-2 15,-29-1-1-15,11-1-7 16,-10-1-1-16,3 12-4 15,-3 1-3-15,18 2 2 16,1 7-20-16,0 1-37 16,-10 0-211-16,0 0-819 15</inkml:trace>
  <inkml:trace contextRef="#ctx0" brushRef="#br0" timeOffset="39893.6599">13305 6258 285 0,'0'0'11'15,"0"0"5"-15,0 0-16 16,0 0-52-16,0 0 52 16,0 0 44-16,0 0 92 15,0 0-31-15,0 0 10 16,0 0 29-16,0 0-21 16,0 0-32-16,0 0-22 15,0 0-6-15,0 0-19 16,0 0-10-16,0 3-19 0,0 3-14 15,0 12 2-15,35 6-2 16,40 10 17-16,6 3 6 16,28-1 11-16,0-2-13 15,-7-1-15-15,-11 0-2 16,-17-9-4-16,-11-2-1 16,-26-9-1-16,-18 3-5 15,-10-4-48-15,-9-1-62 16,0-3-57-16,-9-8-87 15,-19 0-205-15</inkml:trace>
  <inkml:trace contextRef="#ctx0" brushRef="#br0" timeOffset="40268.7426">14034 6348 409 0,'0'0'77'16,"0"0"57"-16,0 0-52 16,0 0-36-16,0 0-5 15,0 0 35-15,0-34 11 16,0 34-17-16,0 0-17 16,0 0 7-16,0 0-12 15,0 0-16-15,0 0-26 16,-9 5-2-16,-35 22 2 15,-2 14 2-15,-26 5-4 0,7 0 5 16,-1 4 7 0,4-5 10-16,25-10 10 0,-1-1 7 15,23-6-22-15,5-6-15 16,1-7 2-16,9-6-8 16,0 6 5-16,0-6-3 15,0 0-2-15,0-1-1 16,-9 0-1-16,-1-7-53 15,-8-1-67-15,-10-6-270 16</inkml:trace>
  <inkml:trace contextRef="#ctx0" brushRef="#br0" timeOffset="42362.663">3038 3641 320 0,'0'0'140'0,"0"0"-34"0,0 0-44 16,0 0-32-16,0 0-6 16,0 0 5-16,0 0 45 15,13-29 13-15,-13 24-10 16,6 5-16-16,-6 0-26 15,0-2-23-15,0 2-8 16,0 0 3-16,0 0-7 16,0 0 0-16,0 0 0 15,9 0 0-15,1 0 5 16,-10 0 0-16,9 0 3 16,0 0 4-16,-9 0 1 15,10 0-1-15,-1 0-1 16,1 5-5-16,-1-3-1 0,6 4 5 15,-2 2 4-15,6 10 6 16,5 11 1-16,-5 19 4 16,9 25-9-16,0 33 1 15,-12 28-17-15,-7 23 0 16,-9 7 0-16,0 2 0 16,0-7-7-16,-25-10-164 15,-40-12-146-15</inkml:trace>
  <inkml:trace contextRef="#ctx0" brushRef="#br0" timeOffset="43300.8195">5400 3741 57 0,'0'0'211'0,"0"0"-66"15,0 0-36-15,0 0-6 16,0 0-19-16,0 0 17 16,0-5-28-16,0 5-16 15,0 0-2-15,0 0-10 16,0-3-6-16,0 3 7 15,0 0 3-15,0 0-1 16,0 0-2-16,0 0-9 16,0 0-22-16,0 0-8 0,0 0 2 15,15 17 20-15,13 17-12 16,0 21-7-16,0 21 5 16,0 22 0-16,-3 14 1 15,3 0-4-15,0 3-7 16,0-4-5-16,-9-11-3 15,-13-1-64-15,-6-10-96 16,0-11 5-16,-15-12-33 16,-13-28-94-16</inkml:trace>
  <inkml:trace contextRef="#ctx0" brushRef="#br0" timeOffset="43988.8854">6586 3991 403 0,'0'0'40'16,"0"0"49"-16,0 0-13 16,0 0-28-16,0 0 33 15,0 0 20-15,-28-115-36 16,19 91 12-16,-10 0-18 16,4 1-3-16,2 7 2 15,-2-2 8-15,5 10-4 16,1 5-5-16,9 1-10 15,0 2-25-15,0 0-22 0,0 13-7 16,0 42-4-16,0 32 11 16,28 26 4-1,6 24 12-15,4-6-8 0,-1-1-6 16,7-9-1-16,-16-7-1 16,-19-7-2-16,-9-6-97 15,0 2-127-15,0-19-172 16</inkml:trace>
  <inkml:trace contextRef="#ctx0" brushRef="#br0" timeOffset="44786.0824">7873 4026 445 0,'0'0'113'0,"0"0"10"15,0 0 32-15,0 0-55 16,0 0-58-16,0 0-6 16,-81-77 6-16,62 70-24 15,13-2 7-15,-3 1 40 16,6 3-4-16,3 0-17 16,-7 5-7-16,7 0 0 15,-3 0-6-15,3 0 10 16,0 0-12-16,0 0-9 15,0-2-5-15,-6 2 4 0,6 0-12 16,0 0 4-16,0 0-10 16,0 0 3-16,0 0-4 15,0 0 0-15,0 15-3 16,0 33 3-16,0 25 5 16,0 28 7-16,0 19-3 15,0 10-2-15,0 10-7 16,6 0 1-16,16-11-3 15,12-13-19-15,-15-16-96 16,-19-24-188-16,0-31-523 16</inkml:trace>
  <inkml:trace contextRef="#ctx0" brushRef="#br0" timeOffset="45442.3649">9611 4083 547 0,'0'0'70'16,"0"0"110"-16,0 0-19 15,0 0-49-15,0 0-39 16,0 0 8-16,-28-46 15 16,28 42-12-16,0 4-20 15,0 0-25-15,0 0-22 16,0 0-17-16,0 22-3 15,28 30 3-15,28 28 0 0,6 27 3 16,-5 19-1 0,5 21-2-16,-25 0-5 0,-37 1-110 15,0-9-229-15,-56-28-352 16</inkml:trace>
  <inkml:trace contextRef="#ctx0" brushRef="#br0" timeOffset="46161.123">11869 4289 485 0,'0'0'53'0,"0"0"36"15,0 0 55-15,0 0-23 16,0 0-31-16,0 0-17 15,10-26-16-15,-10 21 1 16,0 2 10-16,0 2-6 16,0 1-7-16,0-4-6 15,0 4-5-15,0 0-9 16,0 0-13-16,0 0-3 16,0 10-15-16,0 46-4 15,0 41 0-15,0 35 19 16,9 26-9-16,10 19 0 15,-4 5-10-15,-15 5-27 0,0-16-217 16,-62-45-558-16</inkml:trace>
  <inkml:trace contextRef="#ctx0" brushRef="#br0" timeOffset="57752.4674">5278 2071 212 0,'0'0'40'0,"0"0"46"15,0 0-22 1,0 0-20-16,0 0-7 0,0 0 5 15,0 0 30-15,9-61-16 16,-9 59-8-16,0 2-27 16,0 0-12-16,0 0 7 15,0-3-8-15,0 2 20 16,-9-3 1-16,9 1 5 16,0 0 13-16,-6-2-2 15,3 2-1-15,-13 1-2 16,7-1 4-16,-4-2-12 15,-2 4 12-15,15-3-11 16,0 1-3-16,0 2-6 16,0 1 0-16,0 0 4 0,0 0 2 15,0 0-5-15,0 0-7 16,0 0-20-16,0 0-1 16,0 19 0-16,0 13 1 15,0 8 2-15,0 14 6 16,0 7 2-16,0 5-2 15,0 2-4-15,0 1 3 16,9-4-6-16,7-6 1 16,2-2-1-16,1-6 1 15,-10-5-2-15,10-4 1 16,-10-8-1-16,1-8 1 16,-1-7-1-16,1-9 0 15,-1-2 2-15,-9-1-2 0,0-4 2 16,0-2 0-16,0-1-1 15,0 4-2-15,0-3 1 16,0-1 0-16,0 0 4 16,0 0-1-16,0 0 0 15,0 0 2-15,0 0 0 16,0 0-4-16,0 0-1 16,0 0-2-16,9 0-4 15,1 0-3-15,8 0-1 16,17 0 7-16,21 0 6 15,9-5 6-15,7-1-6 16,18 1 0-16,-6 0-3 0,-3-3 2 16,13 3 2-16,5 4-4 15,10-4 0-15,0 2 0 16,0 1 0-16,0 2-4 16,-6 0 3-16,-3 0 1 15,-1 0 0-15,10 0 0 16,-15 0 1-16,6 0-1 15,2 0-1-15,7 0 0 16,0 0 0-16,0 0 1 16,-9 0 1-16,9 0-1 15,-6 0-1-15,15 0 0 16,-9 0 1-16,-6-1 0 16,-3-8-4-16,0 0 4 0,-10-1 2 15,10 5 0-15,-26-3-1 16,20 7 1-16,-13-3-1 15,0 4-1-15,9-3 1 16,-15 3 0-16,0-1-1 16,-4-1 0-16,4-1-4 15,-3 1 4-15,9-3 7 16,-7 2-2-16,7 1-3 16,-6-1 3-16,-3 2-3 15,3-3-1-15,-13 0 1 16,-34 0-2-16,0 1-3 15,-9 0 3-15,-19 1 1 0,9-1 0 16,-3 3 0 0,4-2 0-16,-7-1 0 0,3 2-1 15,-3 1 1-15,-3 0-1 16,0 0 1-16,0 0-1 16,0 0 1-16,0 0 3 15,0 0 7-15,0-4 10 16,0 1 0-16,0-2-2 15,0-4 1-15,0-7-6 16,0-7-14-16,0-4 0 16,0-7 1-16,-19-8-1 15,-9 2 2-15,10-7 1 16,-1-1-2-16,10 1-1 16,-1-1 0-16,1-1 1 15,9 4 1-15,0-5-1 0,0 5 5 16,0 1 3-16,0 4-1 15,0 10 5-15,0 2-3 16,0 7 5-16,0 7-4 16,0 2-6-16,0 9 6 15,0 2-9-15,0 1 2 16,0 0-4-16,0 0-2 16,0 0-4-16,0 0-11 15,-9 11-64-15,-54 13-169 16,-36-8-446-16</inkml:trace>
  <inkml:trace contextRef="#ctx0" brushRef="#br0" timeOffset="58330.565">6979 2020 622 0,'0'0'204'0,"0"0"-43"0,0 0-16 15,0 0-57-15,0 0-26 16,0 0 4-16,37-103-18 16,-27 103-24-16,5 16-21 15,4 22-1-15,0 16 22 16,-1 7-2-16,1 2-6 15,-10-7-13-15,1-7-2 16,-10-11 1-16,0-12-2 16,0-8 0-16,0-9-22 15,0-9-85-15,-10 0-55 16,-36-12-125-16</inkml:trace>
  <inkml:trace contextRef="#ctx0" brushRef="#br0" timeOffset="58783.6966">6942 2010 570 0,'0'0'104'0,"0"0"34"16,0 0-29-16,0 0-29 16,0 0-34-16,0 0 4 15,202-87 2-15,-193 87-26 16,10 0-13-16,0 0-6 15,6 5 6-15,12 14 6 16,10 9-5-16,15 1 2 0,3-4-1 16,7 3 3-16,-6-2-3 15,-4-4-14-15,-25-6 6 16,-9-4-4-16,-18-8-3 16,-1-4 1-16,-9 0 1 15,0 0 12-15,9 0 23 16,1-29 16-16,5-8-52 15,-2-9 4-15,-4-3-5 16,-3-1 0-16,-6-1 2 16,0 2-1-16,0 2 0 15,0 1 5-15,-18 1 0 16,2 5 6-16,7 6-3 0,-1 11 15 16,10 12-9-16,0 3-9 15,0 6 6-15,0 2-8 16,0 0-4-16,0 2-9 15,0 27-75-15,-18 3-145 16,-29-16-402-16</inkml:trace>
  <inkml:trace contextRef="#ctx0" brushRef="#br0" timeOffset="59955.6039">5646 9418 485 0,'0'0'165'0,"0"0"27"15,0 0-59-15,0 0-17 16,0 0-23-16,0 0-9 16,0 0-20-16,-28-27-21 15,28 27-12-15,0 0-1 16,0 0-2-16,0 21-16 16,0 32-12-16,0 29-11 15,18 23 11-15,10 13 13 16,0-5-3-16,-12-8-6 0,-7-13-4 15,-9-19-1-15,0-10 0 16,0-12-1-16,0-12-8 16,0-10-62-16,-18-24-65 15,2-5-116-15,13-44-368 16</inkml:trace>
  <inkml:trace contextRef="#ctx0" brushRef="#br0" timeOffset="60814.9757">5652 9521 409 0,'0'0'127'15,"0"0"-49"-15,0 0-2 0,0 0-24 16,0 0-10-16,0 0 53 15,0 7 0-15,0-7-3 16,0 0 8-16,31-8-37 16,22-8-30-16,40 6-9 15,32-8-5-15,25 5-7 16,21-5 2-16,22 2-9 16,16 0-4-16,21 0 2 15,7 3-1-15,18 8-2 16,1-1 2-16,9 1-3 15,-7-1 1-15,-21-7 0 16,-10-2 1-16,-24-3-1 16,-23-1 0-16,-14 0 0 15,-11 3 0-15,-18 1-3 16,-18 2-1-16,-1-1 0 0,0 9 0 16,-24-6-3-16,-4 4 1 15,-24 6-3-15,-23-3 3 16,-24 4 4-16,-10 0-4 15,-9-1 1-15,0-4 5 16,0 5 0-16,0-5 10 16,0 3 27-16,0 2-13 15,0 0-14-15,0 0-6 16,0 0-4-16,0 0 3 16,0 0 2-16,0 0 7 15,0 0 1-15,0 0-2 16,0 0 1-16,-28 25-4 0,19 15 0 15,0 16-5-15,9 17-3 16,0 17 4-16,0 9-2 16,3 9 5-16,22-7 1 15,-7-3-2-15,10-13 1 16,0-17 0-16,0-5 3 16,-3-11 1-16,-6-9-5 15,0-7-1-15,-1-7 1 16,-8-4-3-16,-1-7 3 15,0-5-6-15,-9-2 1 16,0-6-2-16,0 0 0 16,0 8-2-16,-37-3-53 15,-53-10-198-15,-13-10-353 0</inkml:trace>
  <inkml:trace contextRef="#ctx0" brushRef="#br0" timeOffset="61783.7531">8131 10085 473 0,'0'0'107'15,"0"0"5"-15,0 0-19 16,0 0-65-16,0 0 7 16,0 0 22-16,-28-52-9 15,10 48 18-15,-10 4 14 16,-16 0-18-16,-12 0-33 0,-9 14-16 15,-7 9-12-15,16 1 6 16,12 0 8-16,7 3-6 16,18-1-2-16,10-2 5 15,9 1 6-15,0-3-8 16,0 6 7-16,19-11-7 16,27 6-3-16,1 0 5 15,-3-12-6-15,2 0 8 16,-2 0-12-16,-7-6 5 15,1-3-6-15,-10 3 8 16,15-5-2-16,-5 5-5 16,-1-4 8-16,-18-1-4 15,-1 3 0-15,-11 1-5 0,-7 0-1 16,0 3-4 0,0 3-5-16,0 7 2 0,-7 4 7 15,-21 2 11-15,-9-4-2 16,-10 5 4-16,-6-3 4 15,7-5-7-15,-7-4 14 16,-3 1-4-16,9-7-9 16,-9-1 8-16,3 0-1 15,16 1-8-15,8-3-1 16,11-3 1-16,2 0-2 16,7 0-2-16,9 0-1 15,0 0 0-15,-9 0 0 0,-10 0-5 16,-28 0 0-1,-43-3-27-15,-38-27-163 0,-28-24-838 16</inkml:trace>
  <inkml:trace contextRef="#ctx0" brushRef="#br1" timeOffset="108784.0199">4658 6501 122 0,'0'0'89'16,"0"0"17"-16,0 0 1 15,0 0-40-15,0 0-13 16,0 0 2-16,0 0-12 16,0 0-9-16,0-19 4 0,0 16-5 15,0 1 9-15,0 2-6 16,0 0 7-16,0-3 1 15,0 3-7-15,0 0-12 16,0 0-6-16,0 0-2 16,0 0-2-16,-9 0 0 15,9 0-4-15,0 0 1 16,-9 3 2-16,-1 8 7 16,10 2 4-16,-9-2-16 15,-1 7 9-15,1-2-3 16,9 2-5-16,-9 5 6 15,9-6-3-15,0 9 1 16,0-6-2-16,0 5-1 16,0-2 4-16,0-4 0 15,28 2-4-15,0 2 1 0,9-4-9 16,7-3 2-16,-16 7 4 16,9-12-10-16,-9 5 0 15,-3-8 2-15,-6 0-2 16,-10-4-1-16,1 0-29 15,-10-4-106-15,0 0-110 16,0-4-512-16</inkml:trace>
  <inkml:trace contextRef="#ctx0" brushRef="#br1" timeOffset="109831.4177">4630 6448 131 0,'0'0'263'0,"0"0"-133"15,0 0-66-15,0 0-18 16,0 0-17-16,0 0 19 16,0 0 34-16,0 0-6 15,0 0 0-15,0 0-18 16,0 0-18-16,0 0-10 15,0 0-12-15,0 0-4 16,0 0-14-16,10 0 22 0,8-3 2 16,-2-2 11-1,2 3-22-15,4-3 2 0,-6 5-5 16,3-3 2-16,-1 3-12 16,-8 0 7-16,8 0-4 15,1 0-2-15,-3 0 0 16,-7 0 2-16,3 0 2 15,-2 0-2-15,5 0 1 16,-5 0-1-16,8 0 8 16,-8 8-7-16,-1 2-3 15,10 1-1-15,-10 4 6 16,7-6 1-16,-4 8-4 16,-6-6 3-16,4-1 0 0,-7-1-3 15,3-2 4-15,3 2-6 16,1 3 3-16,-10-6-1 15,9 9 0-15,-9-6 0 16,9 1 1-16,-9 0 1 16,0-4 1-16,0 2 1 15,0 0 1-15,0 0-4 16,0 0-4-16,0 2 7 16,0 0-2-16,0 4 0 15,0 1 1-15,0-2-5 16,0 3 1-16,0-2 1 15,0 4 0-15,-9-7-2 0,9 2 1 16,-9 2-2-16,9-6 0 16,-10-1 0-16,10-6-3 15,-9 4-57-15,-10-6-167 16,-43 0-249-16</inkml:trace>
  <inkml:trace contextRef="#ctx0" brushRef="#br1" timeOffset="113142.234">4686 6482 32 0,'0'0'100'15,"0"0"-13"-15,0 0-25 0,0 0-4 16,0 0-20 0,0 0-28-16,0 0 11 0,0 0 16 15,-28 0-13 1,28 0 8-16,0 0-14 0,0 0-15 15,0 0 6 1,0 0 16-16,0 0 6 0,0 0-8 16,0 0-1-1,0 0-10-15,0 0-12 0,0 0 4 16,0-3-3-16,0-9 6 0,19 3-4 16,9-4-2-1,-3-2 1-15,12 1 1 0,1 2-2 16,5-5-1-1,-5 1-3-15,8-7 2 0,7 4-2 16,-6-4-3 0,9-3-1-16,-3 4 7 0,-6-2-1 15,6 3 0 1,-7 2 1-16,1-1-1 0,9 4 1 16,-3-5 0-16,13 4 0 15,-4-6 3-15,3 0-6 16,-2 3 3-16,2-8 0 15,0 7-2-15,-12-1 2 16,13 1 2-16,-4-2-1 16,-6-1-1-16,6 6 0 15,-5 2-6-15,5-2-2 16,3 0-7-16,-2-2 8 0,-7-1 3 16,0-4 3-1,-3 3-2-15,-7-4 3 0,10 0 1 16,-12 4 0-1,12-1 0-15,-9 0 0 0,6-1 2 16,-6 8-2 0,-1-2-1-16,-2-1 0 0,3 5 1 15,-4-3 0 1,-5 3-1-16,8-1 1 0,10-4-1 16,-3-4 0-16,10-4 3 0,2 1-2 15,-9-4-1 1,16-3 1-16,-7 0-1 0,7-1-1 15,-7 5 1 1,-12 0 3-16,3 3-3 0,-9 4 2 16,-3-1-2-1,-7 7 0-15,10 3 0 0,-1-3-3 16,-2-2 2-16,12 2 1 0,-12-6 2 16,12 2 0-1,0 1-1-15,-3-4-1 16,3 2 1-16,-9 2-2 0,6 0 1 15,-7-1 0-15,-2 3 0 16,-7 2 0-16,1-1 0 16,-1 1 1-16,-3-2 2 15,4 2 2-15,8-4 8 16,-2 0-8-16,3-1-5 16,0-1 0-16,-1-1 0 15,-2 2 1-15,3 1-1 16,-10 1 7-16,-3 4-5 15,4 2 0-15,-10-2 8 16,9-1 0-16,-12-2-2 0,12 5 3 16,1-5-11-16,5 5 0 15,-5-1 0-15,-10 5 0 16,-10 5-2-16,-8 0 2 16,-10 1 0-16,9 2 0 15,7-5 3-15,-4 1 1 16,13-4 9-16,3 0-4 15,9 1-1-15,7 1-4 16,-16-1-3-16,-9 2 4 16,-10 4-1-16,-9 1 32 15,0 0 23-15,9 0 1 16,-9 0-25-16,10-4-27 16,-10 4 2-16,0-1-8 0,0 1 0 15,0 0-2-15,0 0-2 16,0 0-2-16,0 0-7 15,0 5-179-15,-66 4-206 16</inkml:trace>
  <inkml:trace contextRef="#ctx0" brushRef="#br1" timeOffset="115345.7041">4979 6829 167 0,'0'0'69'15,"0"0"3"-15,0 0 3 16,0 0-26-16,0 0 6 16,0 0 2-16,0 0-14 15,0 0-16-15,0 0 1 16,0 0 7-16,6 0-4 15,-3 0 7-15,7 0-7 16,-4 0 0-16,13 0 14 16,-1-5-19-16,1-5-16 15,18-8 3-15,7 7-5 16,-7-7 3-16,1 2-2 0,5-3-3 16,-5 1-3-16,-1 2 1 15,10-2-1-15,-3 4-2 16,2-2 1-16,1 3-2 15,-3 1-4-15,2-4 4 16,-2 3-2-16,3-3 2 16,9-2 0-16,18-4 2 15,-2-2-1-15,9-4-1 16,13 2 0-16,-13 2-9 16,-10 2-8-16,-15 2-2 15,-9 6 19-15,-10 3-3 16,-2-1 3-16,-7 1 1 0,9-2-1 15,16 2 0-15,-6-4 0 16,15-2-6-16,-6 2-10 16,0-4-9-16,6 3 9 15,-15 0 8-15,-9 2 8 16,5 1 0-16,-15 3 1 16,10-3-1-16,-1 2 0 15,0 4 0-15,7-6 0 16,-7-1 0-16,10 3 1 15,-3-5-1-15,2 3 0 16,-8-5 0-16,5 0 4 16,4 4-4-16,0-6 2 15,-4 4-2-15,4-2 0 16,9-3 0-16,-3-1 3 16,3-1-3-16,-3-1 4 0,-15 3 7 15,-1 3 7-15,-3 2 0 16,-6 2-6-16,0-1-3 15,10 2-9-15,-10 2 2 16,0-2-2-16,6-1 0 16,-6-2 2-16,9 1-1 15,1-3 0-15,-4-1 0 16,-6 4 1-16,10-1-2 16,-4 0 0-16,-6 10 2 15,0-4-3-15,-9 5 1 16,-1 0 0-16,-8 2 0 15,8-3 0-15,1-2 0 0,6-4 3 16,3-1-2-16,0-3 0 16,16-3 0-16,-7-4 0 15,10 2-2-15,-10 2 1 16,7-2 0-16,-16 5 0 16,-10-2 2-16,10 2-1 15,0-3 0-15,0-4 6 16,-3 2 8-16,3 2-4 15,-9 3 0-15,9 3 5 16,-9-1-6-16,0 3-4 16,5-7-1-16,5 3-5 15,-11 1 0-15,20-4 2 16,-10 5-1-16,6-3 0 0,-6 5 2 16,-9 0 3-1,9-2 6-15,-3 3-5 0,3-3-4 16,-10 3 1-16,10 6-4 15,0-1-1-15,-9 3-1 16,0-3 0-16,6 2 2 16,-7-3 2-16,10-4 3 15,0 0-2-15,-9 2-3 16,9 3 1-16,-12-4-1 16,2 7 1-16,1-3 0 15,-10 0-1-15,10-3-1 16,9-1 1-16,-3-1 0 15,-3 0 0-15,3 2 0 16,-7 0 1-16,11 3 1 0,-11-3-1 16,1 0 1-16,-4 2-2 15,4-1 2-15,0-1-4 16,9 0 2-16,-19 2 0 16,10 1 0-16,-10 0 6 15,-9 0-4-15,10 4 11 16,-1-3 7-16,-3-4-5 15,-3 7-5-15,7-3-3 16,-1 0-2-16,-3 2-3 16,4 2-1-16,-10 0 0 15,9 0 2-15,-9 0-2 16,0 0-1-16,0 0-45 16,0 0-149-16,-9-5-355 0</inkml:trace>
  <inkml:trace contextRef="#ctx0" brushRef="#br1" timeOffset="116158.5389">9658 4442 292 0,'0'0'121'0,"0"0"-46"15,0 0-34-15,0 0-18 16,0 0 5-16,0 0 27 16,0 0 9-16,0 0 12 15,0 0-13-15,0 0 2 16,0 0-15-16,0 0-1 0,0 0-17 15,0 0-14-15,0 4-13 16,-19 0 3-16,0 0-8 16,-9 5 5-16,3-5 1 15,7 4 9-15,-1 1 7 16,10 7-14-16,9 5-4 16,0 3-3-16,0 3 0 15,0 2 2-15,18-5-2 16,17 2 2-16,11 2 1 15,1 1 1-15,6 0 14 16,3 0-9-16,-3-2-1 16,-6-1-2-16,-10-4-1 15,1-5-3-15,-4-4-1 16,-6-9-2-16,0 0 1 16,0-4-1-16,-9 0 4 0,6 0-2 15,-7 0 8-15,1 0 0 16,0-12-9-16,-1 3-1 15,1 2-25-15,0-3-120 16,-19-2-144-16</inkml:trace>
  <inkml:trace contextRef="#ctx0" brushRef="#br1" timeOffset="117221.1358">9574 4545 342 0,'0'0'97'0,"0"0"-1"15,0 0-20-15,0 0-50 16,0 0 1-16,0 0 12 0,-7-29 19 15,7 27-8-15,0-6-6 16,0-2 10-16,25 1-14 16,3-3-19-16,10 0-7 15,-4-1 0-15,-6 5 0 16,-9-5 3-16,-1 7-1 16,-8 6-2-16,-1-3 6 15,1 3-9-15,-1 0-1 16,16 0-3-16,3 0 4 15,0 0-11-15,9 0 3 16,1 0-2-16,-10 0-1 16,-3 0 0-16,-7 0 5 15,1 4-3-15,0 1 7 0,9-5 8 16,-3 4 13 0,-7-4 5-16,1 0 2 0,0 0-19 15,-1 0-8-15,1 1-5 16,-10 7-1-16,16-7-2 15,-12 4-1-15,2 0 0 16,-5 0 0-16,8 0 2 16,-8-1-1-16,8 6 0 15,1 1 5-15,0 5 3 16,-1 1-1-16,1 2-5 16,-13-5 3-16,4 4-3 15,-10-2 4-15,0 2-1 0,0 5-3 16,0-6-1-1,0 6 0-15,0-4 1 0,-10 1-1 16,4-3-1-16,-3-4 1 16,6 0-2-16,-4 0 1 15,4-6 1-15,-3-3 0 16,-3 0 1-16,9-4-1 16,0 0 2-16,0 4-2 15,0-4-1-15,-10 2 2 16,10 1-2-16,0-3 6 15,-9 2 1-15,0 3-2 16,-1 1 5-16,-8 2-7 16,-10 0-4-16,0 2 2 0,-25 1-1 15,-3 4-2 1,-25 3-7-16,-28-9-123 0,-38-9-308 16</inkml:trace>
  <inkml:trace contextRef="#ctx0" brushRef="#br1" timeOffset="120309.0043">9951 4342 366 0,'0'0'137'15,"0"0"-11"-15,0 0-38 16,0 0-27-16,0 0 25 16,0 0-12-16,0 0 12 15,0 0-25-15,-28-100-18 16,18 94-23-16,1 1-16 15,0-2 0-15,-1 1-4 16,1 0-14-16,-10-4-39 16,0-1-27-16,-15-2-98 15,-13-2-73-15</inkml:trace>
  <inkml:trace contextRef="#ctx0" brushRef="#br1" timeOffset="120574.5459">9393 3755 280 0,'0'0'99'15,"0"0"63"-15,0 0-64 16,0 0 21-16,0 0-59 0,0 0-48 16,-65-100-12-16,46 99-33 15,10-3-92-15,-10 4-42 16,-6 0-170-16</inkml:trace>
  <inkml:trace contextRef="#ctx0" brushRef="#br1" timeOffset="120918.3877">8424 3509 137 0,'0'0'20'0,"0"0"-11"16,0 0-2-16,0 0 1 16,0 0-8-16,0 0-1 15,-165-13 0-15,146 13 1 16,-9 0 0-16,10 0-29 15,2 0 14-15,4 0 15 0,-4 0 35 16,7-6-35-16,-10-2-2 16,0 4-88-16</inkml:trace>
  <inkml:trace contextRef="#ctx0" brushRef="#br1" timeOffset="121121.4309">7820 3456 129 0,'0'0'5'15,"0"0"-5"-15,0 0 102 16,0 0-38-16,0 0-41 16,0 0 58-16,-128 0 11 15,110-3-19-15,-1 1-10 16,0-4-9-16,10-1-8 0,-10-1-5 16,-6 2-41-1,-3-1-106-15,-28-2-243 0</inkml:trace>
  <inkml:trace contextRef="#ctx0" brushRef="#br1" timeOffset="121355.8134">6780 3367 62 0,'0'0'164'16,"0"0"-66"-16,0 0-25 15,0 0-73-15,0 0-142 16</inkml:trace>
  <inkml:trace contextRef="#ctx0" brushRef="#br1" timeOffset="121621.5249">6038 3568 178 0,'0'0'61'15,"0"0"24"-15,0 0 20 16,0 0-41-16,0 0-31 16,0 0-15-16,-156 21 6 15,147-14-4-15,-10 7-20 16,-9 1-11-16,3 1-129 15</inkml:trace>
  <inkml:trace contextRef="#ctx0" brushRef="#br1" timeOffset="121871.4392">5253 3913 388 0,'0'0'115'0,"0"0"-42"15,0 0-48-15,0 0-12 16,0 0-9-16,0 0-1 16,-75 95-3-16,66-78-26 15,-10 0-4-15,4-1-39 0,-7 4-179 16</inkml:trace>
  <inkml:trace contextRef="#ctx0" brushRef="#br1" timeOffset="122105.8221">4914 4551 104 0,'0'0'62'0,"0"0"2"16,0 0-19-16,0 0-9 15,0 0 22-15,0 0-14 16,-63 128-31-16,45-95-13 16,-1 6-82-16,-9-2-59 15</inkml:trace>
  <inkml:trace contextRef="#ctx0" brushRef="#br1" timeOffset="122371.5728">4593 5251 260 0,'0'0'102'16,"0"0"39"-16,0 0-52 15,0 0-56-15,0 0-13 16,0 0-16-16,37 103-4 16,-27-78-5-16,-10 1-18 15,0 0-38-15,0 3-52 16,0 0-25-16,0-1 30 15</inkml:trace>
  <inkml:trace contextRef="#ctx0" brushRef="#br1" timeOffset="122699.7026">4721 6149 223 0,'0'0'20'16,"0"0"57"-1,0 0 82-15,0 0-93 0,0 0 16 16,0 0-19-16,74 48-24 15,-64-40-4-15,-10 8-24 16,0 1-9-16,0 6-2 16,0 3-56-16,0 1-20 15,0 5-43-15,0-6-32 16,0 2-132-16</inkml:trace>
  <inkml:trace contextRef="#ctx0" brushRef="#br1" timeOffset="122980.9529">5051 6870 286 0,'0'0'66'15,"0"0"35"-15,0 0-23 16,0 0-49-16,0 0-9 16,0 0-5-16,90 89 34 15,-81-74-22-15,19 6-16 16,-9 0-5-16,9 4-6 16,-3 4-13-16,-3 5-61 0,-7 4-38 15,4-4-91-15</inkml:trace>
  <inkml:trace contextRef="#ctx0" brushRef="#br1" timeOffset="123246.6122">5736 7571 301 0,'0'0'88'0,"0"0"69"16,0 0-32-16,0 0-24 16,0 0-13-16,246 42-11 15,-209-39-30-15,10 4-21 16,-9 1-22-16,-4 2-4 16,3 6-13-16,-9 3-70 15,-9 5-56-15,-10 9-5 16,-9-4-21-16</inkml:trace>
  <inkml:trace contextRef="#ctx0" brushRef="#br1" timeOffset="123465.4232">6942 7881 199 0,'0'0'401'16,"0"0"-327"-16,0 0 7 16,0 0-40-16,0 0-41 15,0 0-4-15,221 43-107 16,-193-28 54-16,-3-4 8 16,12 2-24-16,-9-8-144 15</inkml:trace>
  <inkml:trace contextRef="#ctx0" brushRef="#br1" timeOffset="123730.9624">8315 8214 531 0,'0'0'68'16,"0"0"86"-16,0 0-99 16,0 0-42-16,0 0-13 15,0 0-38-15,200-47-42 0,-200 47-13 16,0-1 27 0,0-4 15-16,0-5 7 0,9-3-158 15</inkml:trace>
  <inkml:trace contextRef="#ctx0" brushRef="#br1" timeOffset="123965.43">8973 7883 192 0,'0'0'140'15,"0"0"24"-15,0 0-61 16,0 0-49-16,0 0-18 15,199-141 6-15,-180 124-4 0,-1-3-30 16,10-1-6 0,-9 3-2-16,9-1-1 0,6 0-44 15,-15-4 5-15,9 1 28 16,0-3-47-16,0-2-128 16,-3-7-163-16</inkml:trace>
  <inkml:trace contextRef="#ctx0" brushRef="#br1" timeOffset="124199.8074">10122 6966 502 0,'0'0'132'16,"0"0"9"-16,0 0-79 15,0 0-46-15,0 0-14 16,193-128 5-16,-184 114-7 16,1 2-14-16,-1-4-32 15,-9 0-45-15,0-3 0 16,0-4-114-16</inkml:trace>
  <inkml:trace contextRef="#ctx0" brushRef="#br1" timeOffset="124418.7369">10433 6380 493 0,'0'0'60'0,"0"0"46"15,0 0-4-15,0 0-69 16,0 0 6-16,81-124-18 15,-77 106-21-15,-4-4-4 16,0 5-75-16,0 1-36 16,0-9-36-16,0-4-143 15</inkml:trace>
  <inkml:trace contextRef="#ctx0" brushRef="#br1" timeOffset="124715.5353">10343 5500 383 0,'0'0'128'15,"0"0"-3"-15,0 0-37 0,0 0-78 16,0 0 28-16,-90-137-23 16,62 120-15-16,9-5-27 15,0-1 11-15,1 5-33 16,8-6-21-16,1 2-125 16</inkml:trace>
  <inkml:trace contextRef="#ctx0" brushRef="#br1" timeOffset="124965.535">9804 4861 57 0,'0'0'121'0,"0"0"77"0,0 0-74 15,0 0-41-15,0 0-35 16,0 0-42-16,-56-42-2 15,56 42-3-15,-9-2 17 16,9-3 36-16,-10 1-4 16,1-4-50-16,0 3-17 15,-16 0-37-15,-3-2-30 16,-10-1 49-16,1-3-54 16,-7-2-153-16</inkml:trace>
  <inkml:trace contextRef="#ctx0" brushRef="#br1" timeOffset="167239.2587">4960 6559 182 0,'0'0'44'0,"0"0"-39"0,0 0 22 16,0 0 16-16,0 0-5 15,0 0 7-15,0 0 8 16,-28 12-22-16,28-8 25 16,-9 8-56-16,-19-1-111 15</inkml:trace>
  <inkml:trace contextRef="#ctx0" brushRef="#br1" timeOffset="167676.9391">4960 6559 192 0,'-230'141'126'0,"230"-143"-36"16,0-6 46-16,0 6-23 16,0 2-9-16,0-5-44 15,0 5-28-15,0 0-8 16,0 0-20-16,0 0-4 15,0 0 0-15,0 0 7 16,0 0 41-16,0 0 6 16,0 0-28-16,0 0-4 0,0 0-3 15,0 0-10-15,0 0-6 16,0 0-1-16,0-3-2 16,0 2-9-16,0-3 9 15,0 0 6-15,19-3-5 16,18-7 4-16,16-4-5 15,12 0 0-15,1-3-26 16,5-3-87-16,4 0-31 16,-13 0-41-16,-24-1-273 15</inkml:trace>
  <inkml:trace contextRef="#ctx0" brushRef="#br1" timeOffset="167958.2505">5854 6346 306 0,'0'0'109'15,"0"0"31"-15,0 0-65 16,0 0-48-16,0 0-22 15,0 0 4-15,119-56 6 16,-91 46 14-16,0-3-5 0,9-1-14 16,-9-1-4-16,6 3-6 15,4-1-51-15,5 3-76 16,-5-4-88-16</inkml:trace>
  <inkml:trace contextRef="#ctx0" brushRef="#br1" timeOffset="168176.9925">6530 6095 321 0,'0'0'152'16,"0"0"-55"-16,0 0 6 0,0 0-40 16,0 0-31-16,0 0-5 15,100-75-13-15,-81 65-11 16,-1 2-3-16,-8 6 0 15,-1 2-51-15,-9 0-94 16,9-3-171-16</inkml:trace>
  <inkml:trace contextRef="#ctx0" brushRef="#br1" timeOffset="168380.0931">7063 5852 191 0,'0'0'184'0,"0"0"-132"16,0 0 77-16,0 0-62 16,0 0-37-16,0 0-3 15,209-56-13-15,-200 54-11 16,0 2-3-16,-9 0 0 16,0 0-16-16,10 0-105 15,-10 0-45-15,0 0-136 16</inkml:trace>
  <inkml:trace contextRef="#ctx0" brushRef="#br1" timeOffset="168630.0974">7664 5699 29 0,'0'0'40'0,"0"0"36"0,0 0 27 15,0 0 9-15,0 0-52 16,0 0 0-16,147-86-18 16,-138 75-8-16,-9 1-8 15,9 2-7-15,-9 3-12 16,0 5-7-16,10 0-15 16,-1 0-87-16,0 0 27 15,7 0 22-15,3 0-54 16,9-9 59-16,0-7-61 15</inkml:trace>
  <inkml:trace contextRef="#ctx0" brushRef="#br1" timeOffset="168833.2274">8203 5413 223 0,'0'0'154'15,"0"0"-22"-15,0 0-37 16,0 0-42-16,0 0-9 15,0 0-4-15,37-45 0 16,-18 36-8-16,-9-3-19 16,14 4-13-16,-5-3 0 15,-6 5-62-15,2 1-73 16,4 0-64-16</inkml:trace>
  <inkml:trace contextRef="#ctx0" brushRef="#br1" timeOffset="169067.6099">8854 5140 213 0,'0'0'137'0,"0"0"-18"15,0 0-42-15,0 0-37 16,0 0-10-16,0 0-8 15,53-37-12-15,-44 35-10 0,1 2-2 16,-1 0-30 0,10 0-34-16,-10 0-40 0,16 0-30 15,-3-10-39-15</inkml:trace>
  <inkml:trace contextRef="#ctx0" brushRef="#br1" timeOffset="169333.3603">9284 4980 205 0,'0'0'47'16,"0"0"33"-16,0 0-8 16,0 0-41-16,0 0-16 0,0 0 0 15,134-79-11-15,-115 68-1 16,-10 8-3-16,0 1 1 15,-9 2-1-15,0 0-3 16,10-5 1-16,-1 5-17 16,0-1-4-16,10-3-25 15,0 0-62-15,6-5-48 16</inkml:trace>
  <inkml:trace contextRef="#ctx0" brushRef="#br1" timeOffset="169520.949">10032 4717 128 0,'0'0'60'0,"0"0"72"16,0 0-51-16,0 0-41 15,0 0-34-15,0 0-6 16,71-29-13-16,-58 21-91 15,-4-1-137-15</inkml:trace>
  <inkml:trace contextRef="#ctx0" brushRef="#br1" timeOffset="169661.4823">10380 4545 117 0,'10'-2'305'16,"5"-3"-198"-16,4 2-56 15,0 1-51-15,-19 2-89 16</inkml:trace>
  <inkml:trace contextRef="#ctx0" brushRef="#br1" timeOffset="220051.4487">18878 3014 143 0,'0'0'107'0,"0"0"-32"16,0 0-15-16,0 0-13 15,0 0 9-15,0 0 12 16,0 0 8-16,10-5 15 16,-10 5-12-16,0-1-3 15,0 1-7-15,0-7-12 16,0 6-19-16,0-4-9 16,0 2-4-16,-10 3 14 15,-15-2-13-15,-12 2-15 16,0 0 4-16,-1 0-2 15,-15 0-2-15,-3 0 7 16,3 18-5-16,-3-1 9 0,9 12-6 16,4 5-3-1,15 3-5-15,18 5 2 0,1-1 6 16,9 2-11-16,0-6-1 16,9-3 0-16,19-5-1 15,7-5 0-15,2-3-2 16,0-5-2-16,-8-4-24 15,5-3-81-15,-6-4-35 16,28-5-55-16,-3 0-106 16,22-11-218-16</inkml:trace>
  <inkml:trace contextRef="#ctx0" brushRef="#br1" timeOffset="220801.3735">19299 3217 105 0,'0'0'63'16,"0"0"-14"-16,0 0 1 15,0 0 14-15,0 0 26 16,0 0 13-16,121-45 24 16,-121 40 8-16,0 0-25 15,0 1-40-15,0-3-9 16,0 6-16-16,0-4-14 16,0 0-7-16,0-2 4 15,0-1-5-15,-18 0-2 16,-10 2-5-16,-10 4 1 15,1-1-11-15,3 3 24 16,-4 0-11-16,10 0 3 16,-9 0-14-16,12 11-2 0,-3 22-4 15,0 10-2-15,18 4 5 16,10 0-4-16,0-12-1 16,0-1-4-16,28-11 0 15,16-7 4-15,3-3 8 16,-10-12-6-16,-9-1 0 15,-3 0 2-15,-16 0-2 16,10-5 11-16,-10-11-9 16,-9-13 0-16,0-3 2 15,10-2-4-15,-10 0-1 16,19 0 0-16,-1 2 0 16,10-2-2-16,16 5 2 0,12 5-3 15,6 1-2-15,-6 12 4 16,0-2 1-16,-12 13-1 15,-7 0 0-15,1 0-1 16,-10 29-1-16,-3 8-2 16,-16 7 1-16,10 7 3 15,-19-2 0-15,0-2 2 16,0-12 1-16,0-7 1 16,0-12-1-16,0-12 4 15,0-4-4-15,0 0 4 16,0 0 11-16,-10-16 37 15,10-22-33-15,0-14-22 16,0-1-3-16,0 4 3 0,0 4 0 16,28 10 3-1,0 11-3-15,0 8 0 0,7 4 0 16,-7 12-1-16,0 0 0 16,0 0-4-16,9 0 2 15,-3 18-1-15,-5 6 2 16,-1 5 0-16,-10 5 0 15,-8 5 0-15,-1 3-22 16,-9 1-114-16,0-4-114 16,0-12-200-16</inkml:trace>
  <inkml:trace contextRef="#ctx0" brushRef="#br1" timeOffset="221364.0444">20853 3130 560 0,'0'0'124'0,"0"0"72"15,0 0-43-15,0 0-48 16,0 0-39-16,0 0 14 15,-237-66-36-15,209 66-24 16,10 7-13-16,-1 15-6 16,10 7-1-16,-1 7-1 0,10-1-1 15,0 2-1-15,0-5 1 16,0-3 2-16,19-11 1 16,0-5 0-16,-10-8-1 15,-9-5 0-15,9 0 0 16,-9-2 5-16,10-30 15 15,-1-7-18-15,0-12 1 16,-9-7 2-16,0-4-1 16,0 4-4-16,0 8 3 15,0 8-1-15,0 9 2 16,0 8 9-16,0 9 21 16,0 7-15-16,10 1-9 0,-1 4 4 15,-9 4-8-15,9 0 1 16,16 0-4-16,-6 8-3 15,18 17 0-15,-8 4 2 16,8 6-1-16,-12 5 0 16,3 4 1-16,-9 4-2 15,-1 1-1-15,-18 4 0 16,10-5-5-16,-10 1-78 16,0-11-77-16,0-10-83 15,0-15-175-15</inkml:trace>
  <inkml:trace contextRef="#ctx0" brushRef="#br1" timeOffset="221817.091">21018 3109 693 0,'0'0'168'0,"0"0"12"15,0 0-33-15,0 0-84 16,0 0-37-16,0 0-8 15,0-18-16-15,10 27 5 16,18 16 3-16,6 8 6 16,3 2-10-16,1 2-3 15,8-9-1-15,-11-3-1 16,2-8 1-16,-9-8 0 16,-9-2-1-16,-1-6 1 15,-18-1 3-15,10 0 5 0,-10-8 11 16,0-26-9-16,0-4-12 15,0-8 0-15,0 5 0 16,0 7 0-16,0 6 0 16,0 7 0-16,6 7-1 15,3 4 0-15,1 8 0 16,8 2-1-16,10 0-4 16,10 2 5-16,-4 26 1 15,3 5 1-15,1 3 0 16,-10 3 2-16,-9 2-1 15,-1-2-2-15,-11-5-1 16,2-2 0-16,-9-11 0 16,0-5-108-16,0-8-83 0,0-8-194 15</inkml:trace>
  <inkml:trace contextRef="#ctx0" brushRef="#br1" timeOffset="222113.9986">21959 3093 501 0,'0'0'194'15,"0"0"63"-15,0 0-107 16,0 0-25-16,0 0-72 16,0 0-24-16,-72-50-19 0,26 50-7 15,8 15 6-15,-5 14 1 16,15 6 3-16,18 7 5 15,10 0-12-15,0-2 2 16,0 1-5-16,19-8 1 16,34-7-1-16,-16-5 0 15,10-5-3-15,-3-6-14 16,-7-8-89-16,-9-2-27 16,0-5-41-16,-9-24-85 15,6-12-141-15</inkml:trace>
  <inkml:trace contextRef="#ctx0" brushRef="#br1" timeOffset="222395.2563">21959 3093 542 0,'193'-189'162'0,"-184"168"52"0,10 4-39 16,-3 1-75-16,-7 8-22 16,-9 3-6-16,0 5-5 15,0 0-30-15,9 0-28 16,10 17-3-16,-10 17 7 15,20 8 18-15,-11 10-10 16,1 7-2-16,-10 1-9 16,4 1-6-16,-1-7 4 15,-2-6-7-15,-1-8 0 16,-9-3 1-16,0-11-2 16,0-3-3-16,0-12-17 15,0-3-17-15,0-5-60 0,0-3-81 16,-9 0-30-16,-26 0-146 15</inkml:trace>
  <inkml:trace contextRef="#ctx0" brushRef="#br1" timeOffset="222582.8107">22034 3246 542 0,'0'0'128'0,"0"0"66"16,0 0-28-16,0 0-62 15,0 0-54-15,0 0 1 16,18-29-5-16,45 23 6 16,18-7-36-16,12 2-10 0,7-2-6 15,-16 3-7-15,-22-11-282 16,-34-1-527-16</inkml:trace>
  <inkml:trace contextRef="#ctx0" brushRef="#br1" timeOffset="223301.8076">23037 3174 459 0,'0'0'147'15,"0"0"53"-15,0 0-50 16,0 0-44-16,-34-126-13 0,6 116-39 16,-1 10-3-1,-8 0-15-15,-16 20-22 0,-3 18-2 16,9 6 3-16,13-1 0 16,15-1 0-16,19-8-9 15,0-6-6-15,0-7 4 16,28-7-3-16,16-9-1 15,-7 1 14-15,10-6-11 16,-3 0-1-16,-16-1-2 16,0-15-4-16,-9-7-5 15,-1 5 8-15,10-6-5 16,16-2 4-16,3-1 1 0,-1 3-7 16,17 8 0-1,-17 4 7-15,7 12-1 0,-15 0 0 16,-1 12-5-16,-9 21 7 15,6 6-5-15,-24 1 5 16,-1-2 0-16,-9-9 1 16,0-7-2-16,0-9-1 15,0-6 2-15,0-7 3 16,0 0 19-16,0-9 41 16,-19-16-23-16,-6-12-35 15,16-1 11-15,9-2-9 16,0 1-4-16,0-2-3 15,25 2-1-15,12 0-4 0,19 5-78 16,7 4-135-16,-17-6-242 16</inkml:trace>
  <inkml:trace contextRef="#ctx0" brushRef="#br1" timeOffset="223895.941">24738 3164 620 0,'0'0'166'15,"0"0"14"-15,0 0-96 16,0 0 14-16,0 0-98 15,0 0-9-15,-10 32 9 16,1 13 29-16,9 2-17 0,0-8 16 16,0-5 9-1,0-12-24-15,0-10-4 0,0-6-7 16,0-3 0-16,0-3 0 16,19 0 5-16,18-14 13 15,0-17-13-15,16-6-3 16,-6-2-3-16,9 1-1 15,6 5-5-15,-6 9 4 16,-3 13 1-16,4 6-4 16,-20 5 3-16,7 0-3 15,-16 24-1-15,-10 9 5 16,-8 2 12-16,-10-6 4 0,0 3 16 16,0-8-8-16,-19-7-9 15,-18-3-4-15,-16-4-7 16,-13-5-4-16,-15-5-84 15,-3 0-127-15,3 0-162 16</inkml:trace>
  <inkml:trace contextRef="#ctx0" brushRef="#br1" timeOffset="224161.4831">24619 2901 387 0,'0'0'475'16,"0"0"-214"-16,0 0-127 15,0 0-52-15,0 0-63 16,0 0-19-16,10-45-30 15,-10 43-227-15,-28-6-583 16</inkml:trace>
  <inkml:trace contextRef="#ctx0" brushRef="#br1" timeOffset="225067.7442">26410 3000 726 0,'0'0'272'0,"0"0"-166"16,0 0-20-16,0 0-37 16,0 0-15-16,293-112-10 15,-237 112 2-15,7 26-9 16,-17 13 1-16,-5 9 16 15,-10 1-19-15,-12-3-9 16,-19 3-2-16,0-7 4 16,0-9-8-16,-19-7 2 15,-3-8-2-15,13-12 2 0,9-1 4 16,-3-5 11 0,3 0 23-16,-10-13 13 0,-8-27-25 15,8-10-28-15,10-11-3 16,0 3 3-16,0 13 0 15,0 9 0-15,19 20-2 16,-10 11-53-16,4 5-62 16,-7 5-164-16,10 19-162 15</inkml:trace>
  <inkml:trace contextRef="#ctx0" brushRef="#br1" timeOffset="225458.6319">27653 3106 546 0,'0'0'172'15,"0"0"52"-15,0 0-71 16,0 0-35-16,0 0-34 15,0 0-25-15,-146-23-29 16,102 44-19-16,7 5-4 16,-1 6-2-16,29-1 0 15,9 1-4-15,0-6-2 16,0-3-2-16,28-9 1 0,19-9 2 16,-3 0 12-16,-7-5 18 15,0 0-16-15,-9-15-2 16,-3-14-5-16,-15-8 0 15,-10-1-2-15,0-1-2 16,0-1-1-16,-25-1-2 16,-3 17-3-16,0 10-2 15,18 7-5-15,1 7-62 16,0 0-171-16,-1 10-316 16</inkml:trace>
  <inkml:trace contextRef="#ctx0" brushRef="#br1" timeOffset="225974.2694">26931 3077 406 0,'0'0'140'16,"0"0"-16"-16,0 0-47 15,0 0 4-15,0 0-36 16,0 0 35-16,84-63 5 16,-56 49-11-16,6-1-13 15,-15-3-15-15,-1 7 2 16,1-3-10-16,-10-4 9 15,19-2-5-15,-9-4-16 16,15 3-10-16,-6-1-7 0,0 7-7 16,-9 6-1-16,9 4-2 15,-12 5-2-15,-7 0-4 16,10 0-32-16,-19 17-191 16,0 0-208-16</inkml:trace>
  <inkml:trace contextRef="#ctx0" brushRef="#br1" timeOffset="226474.1936">28339 2867 609 0,'0'0'176'0,"0"0"59"0,0 0-55 16,0 0-50 0,0 0-31-16,0 0-54 0,-19-63-10 15,19 59 2-15,0 4-1 16,0 0-11-16,0 0-12 16,0 3-13-16,-13 27-10 15,10 20 7-15,3 18 3 16,0 2 1-16,0 0-1 15,0-7 4-15,0-11-3 16,3-8-1-16,10-7 1 16,-4-8-2-16,-9-4 1 15,0-4-18-15,0 0-33 0,-34-8-38 16,-22-5-139 0,-16-8-295-16</inkml:trace>
  <inkml:trace contextRef="#ctx0" brushRef="#br1" timeOffset="227333.905">27809 3240 677 0,'0'0'213'16,"0"0"-12"-16,0 0-104 15,0 0-45-15,302-95-10 16,-193 75-22-16,0 4-6 0,-6 3-9 15,-13 8-5 1,-9 1-1-16,-15 4-72 0,-4-4-77 16,-6 0-83-16,-18-3-9 15,-1-6 78-15,-3 4 57 16,-15 0 107-16,0 1 31 16,-19 5 63-16,0-2 15 15,0 5-13-15,0 0-4 16,0 0 24-16,0 0-43 15,-28 0-4-15,-25 5-27 16,-13 13 24-16,-15 9-49 16,6 4-4-16,13 3-1 15,15 0 0-15,10-5 9 16,28-2 5-16,9-3-10 16,0-3-4-16,0 2-1 0,37-5 1 15,19-12-4-15,6-3 2 16,-6-3-10-16,-3 0-18 15,-15-8-5-15,-10-16-9 16,0-3 2-16,-19-2-20 16,-9-2 45-16,0 4-8 15,0 6 13-15,0 6 10 16,0 5 23-16,0 6 6 16,0 4-14-16,0 0-18 15,0 0-7-15,0 0-19 16,0 21 10-16,34 12 9 15,4 1 8-15,9 3 4 0,6 0 2 16,21-8-2-16,-11-3 3 16,11-6-6-16,-11-6 0 15,2-6 4-15,-18-8-6 16,6 0 1-16,-16 0-4 16,-9-26 3-16,-9-4-7 15,3-11-1-15,-1-10-17 16,-21-9-8-16,10-4 0 15,-10-2 8-15,0 3 15 16,0 3 3-16,-19 8 11 16,-6 14-4-16,16 15 9 15,0 12 19-15,9 8 7 0,0 3-25 16,0 0-17-16,0 4-11 16,0 34 11-16,0 15 0 15,0 8 18-15,0 4 0 16,0 1 1-16,0-10-5 15,0-8-6-15,0 1-4 16,9-14-1-16,3 6-3 16,-5-11 0-16,-4-9-11 15,-3 0-63-15,0-10-72 16,0-2-71-16,-22-9-288 16</inkml:trace>
  <inkml:trace contextRef="#ctx0" brushRef="#br1" timeOffset="227568.1979">29189 3208 567 0,'0'0'132'16,"0"0"9"-16,0 0-13 15,0 0-38-15,255-54-14 16,-199 45-23-16,1-3 20 15,14 1-8-15,-12 0-34 16,1 1-17-16,-4 0-14 16,-28 2-7-16,6 4-123 0,-15 2-152 15,-1-4-291 1</inkml:trace>
  <inkml:trace contextRef="#ctx0" brushRef="#br1" timeOffset="227958.8323">30077 3133 465 0,'0'0'48'0,"0"0"78"16,0 0 47-16,0 0-53 16,0 0-25-16,0 0-17 15,168 0 12-15,-146 0-33 16,-4-3-21-16,1-6-23 15,-10-6-11-15,1 0 7 0,-10-4-9 16,0-3-27-16,0 2-4 16,-28 2 23-16,-16 2 8 15,7 7 4-15,9 4 12 16,9 3 32-16,19 2-15 16,-9 0-15-16,9 7-17 15,-10 22 1-15,10 8 16 16,0 1 11-16,0 1-5 15,0-2-10-15,19-6-10 16,9 0-4-16,10-6-1 16,-4-4-5-16,12-5-49 15,1-14-73-15,25-2-39 0,12 0-199 16</inkml:trace>
  <inkml:trace contextRef="#ctx0" brushRef="#br1" timeOffset="228443.3007">31036 3106 629 0,'0'0'239'16,"0"0"-90"-16,0 0 5 15,0 0-79-15,0 0-39 16,0 0-25-16,-156-81-9 16,100 81 2-16,3 0 4 15,-3 5 0-15,3 15 7 16,16 1-8-16,0-1 6 15,27 1 1-15,1 2-7 16,9 1 5-16,0-3-10 0,28 0 9 16,19-5 1-16,6-8-7 15,3-3 0-15,-10-5-1 16,7 0 0-16,-15 0-4 16,-10-24-4-16,0-8-12 15,-3-9-13-15,-25-9-4 16,0-8 6-16,0-14 11 15,0-14 16-15,0-1 4 16,0 10-2-16,-10 18 10 16,10 25 24-16,0 16 21 15,0 17-4-15,0 1-26 16,0 0-27-16,0 30 2 0,19 26-2 16,9 21 27-16,-19 19-9 15,1 2 7-15,-10-3 5 16,0-3-12-16,0-15-11 15,0-6-4-15,0-5-3 16,0-14-1-16,0-5-22 16,0-13-63-16,0-21-184 15,0-13-480-15</inkml:trace>
  <inkml:trace contextRef="#ctx0" brushRef="#br1" timeOffset="229411.9726">19327 4708 175 0,'0'0'406'15,"0"0"-124"-15,0 0-95 16,0 0-28-16,0 0-71 15,0 0-18-15,9-44-16 0,-9 44-18 16,0 0-20 0,0 15-14-16,0 20 6 0,0 12 32 15,0 11-15-15,0 3-14 16,0 5 1-16,0-3-6 16,0-5-2-16,0-8-2 15,10-8-2-15,-10-10 0 16,9-11 0-16,-9-8-3 15,0-8-47-15,0-5-83 16,-47-5-202-16,-15-40-661 16</inkml:trace>
  <inkml:trace contextRef="#ctx0" brushRef="#br1" timeOffset="229708.855">19227 4453 699 0,'0'0'284'16,"0"0"-129"-16,0 0-23 15,0 0-69-15,0 0-52 0,0 0-5 16,19-54-4-16,-19 54-2 16,0 0-2-16,0 0-153 15,0 0-169-15,-19 0-314 16</inkml:trace>
  <inkml:trace contextRef="#ctx0" brushRef="#br1" timeOffset="230380.8863">19975 4914 692 0,'0'0'207'16,"0"0"-24"-16,0 0-69 16,0 0-62-16,0 0 5 15,0 0-1-15,56-81-11 16,-28 81-24-16,9 0-11 16,16 5-5-16,3 24-1 15,-3 12-1-15,3 4-3 16,-18 8 0-16,-20 0-2 15,1 0 2-15,-19-6 0 16,0-10 3-16,0-11-3 16,0-15 5-16,0-3-4 15,0-8 2-15,-9 0 7 0,-10 0 2 16,0-24 16-16,1-14-18 16,-10-11-2-16,9-4-7 15,19-4 2-15,0 7 3 16,0 10-1-16,0 6-4 15,47 9-1-15,9 5 0 16,6 2-1-16,3 12 1 16,-2 6 0-16,-7 0 0 15,6 6-1-15,-15 23-1 16,-10 17-1-16,-9 4 1 16,-12 9 2-16,-16 7 0 15,0 5 0-15,-16 2-67 16,-40-17-242-16,9-22-321 0</inkml:trace>
  <inkml:trace contextRef="#ctx0" brushRef="#br1" timeOffset="231021.8165">22059 4938 833 0,'0'0'82'15,"0"0"191"-15,0 0-131 16,0 0-37-16,0 0-79 16,0 0-16-16,0-43-6 15,0 44-4-15,0 28-2 16,9 12 2-16,28 4 10 15,-9-2-8-15,10-1 3 0,15-8-5 16,-6-5 1-16,-10-14 0 16,16-9 0-16,-16-6 0 15,1 0 3-15,-10 0 1 16,-3-21 3-16,-7-9-6 16,1-11-2-16,-19-4-1 15,0-2-2-15,0 5-4 16,0 2-2-16,0 16 7 15,0 9 2-15,-9 2 3 16,9 13 0-16,0 0-3 16,0 0-1-16,0 18-17 15,18 21 18-15,20 4 2 0,5 11 10 16,4-3-10-16,-10-6 4 16,1-3-3-16,-4-16-3 15,-15 2-1-15,-10-9-10 16,-9-1-127-16,0-12-180 15,-28-6-321-15</inkml:trace>
  <inkml:trace contextRef="#ctx0" brushRef="#br1" timeOffset="231506.1991">22884 4924 328 0,'0'0'566'0,"0"0"-334"16,0 0-111-16,0 0-31 16,0 0-58-16,0 0 3 15,137 5-9-15,-112 32-15 16,-6 6 7-16,0 2-2 16,-10 2 1-16,0-7-15 15,1-2 3-15,-10-9-4 16,9-10 1-16,-9-5 0 15,0-6-2-15,9-3 0 16,-9-5 1-16,0 0 2 16,0 0 3-16,0 0 4 15,0-22 1-15,0-11-10 0,0-4-1 16,10-8 0-16,-1 0 2 16,16 2-4-16,-6 7 4 15,9 10-4-15,9 7 0 16,-9 8 2-16,6 4-2 15,-6 6 0-15,10 1 1 16,8 0 1-16,7 9 0 16,-6 19 2-16,0 2 1 15,-4 9 0-15,-5 0-3 16,-10-1-1-16,-28 8-3 16,0-8-14-16,0-2-95 15,-56-4-112-15,-7-11-79 0,17-11-159 16</inkml:trace>
  <inkml:trace contextRef="#ctx0" brushRef="#br1" timeOffset="231771.9176">23816 4982 703 0,'0'0'187'16,"0"0"4"-16,0 0-8 15,0 0-86-15,0 0-36 16,0 0-16-16,118-32-17 0,-99 49-14 16,9 20-4-1,-3 10 5-15,-7 8-6 0,-8-7 0 16,-1-4-5-16,0-10-3 16,-9-10 0-16,10-6-1 15,-10-9-1-15,0-2-44 16,0-4-125-16,-10-3-183 15,-36-5-156-15</inkml:trace>
  <inkml:trace contextRef="#ctx0" brushRef="#br1" timeOffset="231974.9613">23878 4709 878 0,'0'0'267'16,"0"0"-68"-16,0 0-79 15,0 0-100-15,0 0-16 16,0 0-4-16,9-30-37 16,-18 30-275-16,-35-13-746 15</inkml:trace>
  <inkml:trace contextRef="#ctx0" brushRef="#br1" timeOffset="232459.3583">24728 4517 679 0,'0'0'178'0,"0"0"22"16,0 0-38-16,0 0-63 16,0 0-45-16,0 0-37 15,-62-40-17-15,43 74 0 16,-9 18 4-16,10 7 19 16,8 12 2-16,1 0 6 15,9 3-8-15,0 0-2 16,0 1-3-16,0-3-11 15,0-9-2-15,9-10-3 16,1-11-2-16,-1-8 1 16,0-10-1-16,1-6 0 15,-10-7-21-15,0-6-47 0,0-5-104 16,0 0-110-16,-19 0-281 16</inkml:trace>
  <inkml:trace contextRef="#ctx0" brushRef="#br1" timeOffset="233099.9699">24199 5180 687 0,'0'0'183'0,"0"0"-5"16,0 0-46-16,0 0-112 16,0 0-7-16,283-93 6 15,-192 75 1-15,21 0-6 16,-3 2-12-16,0 1 1 0,0 1-2 15,-16-1-2-15,-12 4-26 16,-25-2-62-16,-21 4 28 16,-35 1 61-16,0 1 6 15,0 1-4-15,-10-1 3 16,-43 7-5-16,-12 0 0 16,-7 0 7-16,-3 16-2 15,13 8 9-15,6 7-1 16,19 6-3-16,21 2-8 15,16-4 5-15,0-1 6 16,0-1-3-16,25-14-9 16,12-8 2-16,10-4 0 0,-16-7 4 15,10 0-7-15,-4-8-10 16,0-20-13-16,7-6-15 16,-7-1 10-16,-8-7 25 15,8-5 3-15,-12 8 3 16,12 4 3-16,10 11 30 15,-7 8 1-15,20 4-11 16,-14 12-13-16,7 0 1 16,3 13 11-16,-9 16-1 15,-3 10-1-15,-7 6 7 16,-9 2 1-16,-19-4-16 16,-9-1-15-16,0-16 3 15,0-8 1-15,-18-13 3 0,8-5-2 16,-8 0 8-1,-1-28 47-15,10-17-43 0,-13-8-8 16,22-7-4-16,0 2-5 16,0 8-1-16,22 12-2 15,6 5-52-15,0 17-72 16,-10 6-71-16,1 10-240 16</inkml:trace>
  <inkml:trace contextRef="#ctx0" brushRef="#br1" timeOffset="233771.8579">25952 4954 729 0,'0'0'225'0,"0"0"-22"16,0 0-57-16,0 0-75 15,0 0-32-15,0 0-6 16,194-50-11-16,-148 87-5 16,-2 10-6-16,-7 8 5 15,-18-2-7-15,-19-8 4 16,0-7-13-16,0-18 1 0,0-3 2 15,0-11-3-15,0-6 0 16,0 0 0-16,0 0 10 16,0-10 3-16,0-22 1 15,-9-13-10-15,-1-11-3 16,10 6-1-16,0-2 0 16,10 13-3-16,18 15 3 15,9 6-5-15,-3 17 5 16,4-3-2-16,-1 4-7 15,0 4 2-15,7 25 5 16,-7 6 0-16,1 10 3 16,-4-4-4-16,-15 1 2 0,-10-9 1 15,-9-12-1 1,0-4-1-16,0-11 2 0,0-6-1 16,0 0 1-16,0 0 3 15,0 0 2-15,0 0 3 16,0-27 3-16,0-9-7 15,0-11-3-15,0-1 0 16,0 1 3-16,38 12-4 16,8 7 0-16,-2 12-3 15,3 8 3-15,-10 8-8 16,7 0 2-16,2 23-2 16,-8 19 2-16,-10 8 3 15,6 8 1-15,-25 0-21 16,-9 1-53-16,0-12-206 15,-53-15-271-15</inkml:trace>
  <inkml:trace contextRef="#ctx0" brushRef="#br1" timeOffset="234896.868">28149 4996 514 0,'0'0'142'16,"0"0"156"-16,0 0-158 15,0 0-5-15,0 0-53 16,0 0-34-16,0 0-14 15,158-100 2-15,-108 100-10 16,-12 0-15-16,-1 18-9 16,-3 27-1-16,-6 13-1 15,-9 12 0-15,-19-6 2 16,0-6-2-16,0-11 0 16,0-13 3-16,0-12-3 15,-19-10 0-15,19-9 2 0,-9-2 4 16,9-1 0-1,0 0 3-15,0 0 1 0,0-16 4 16,0-18-5-16,0-12-8 16,0-7 0-16,28-4-1 15,9 12 0-15,-9 6 2 16,16 12-2-16,-7 9 0 16,1 8-3-16,5 10 0 15,-5 0 2-15,-1 0-5 16,4 26 4-16,9 8-2 15,-13 10 4-15,-9 4-3 16,-9-3 3-16,-16 7-1 0,-3-14 0 16,0-4 0-1,0-10 1-15,0-6 0 0,0-10-2 16,0-8 2-16,0 0 3 16,-3 0 4-16,-7-7 19 15,-8-28-18-15,8-3-7 16,1-16-1-16,9-12 6 15,0-5-6-15,47 5 0 16,-13 19-2-16,3 18-1 16,-9 17 1-16,0 12-1 15,16 0 0-15,3 29-2 16,9 14 4-16,-13 10 1 16,-5 4 1-16,-10-4 0 15,-19-5-1-15,-9-6-3 16,0-3-31-16,0-5-127 0,-28-14-139 15,0-8-247-15</inkml:trace>
  <inkml:trace contextRef="#ctx0" brushRef="#br1" timeOffset="235787.5058">30077 5054 563 0,'0'0'88'16,"0"0"125"-16,0 0-76 0,0 0-71 16,0 0 13-16,0 0-23 15,-212-111 4-15,178 109 11 16,15 2-13-16,0 0-40 15,1 18-13-15,-10 19 0 16,18 10 0-16,1-2-3 16,9 2-2-16,0-8 4 15,0-5-2-15,0-9-2 16,19-7-2-16,-1-10-1 16,1-6 0-16,0-2-1 15,-1 0-24-15,-5-15 23 16,9-19-38-16,-4-8-13 15,1-3-2-15,0-3 6 0,-10 9 50 16,0 10 2-16,-9 11 10 16,10 14 26-16,-10 4 1 15,9 0 2-15,0 0-39 16,4 4 12-16,27 22-8 16,7 0 26-16,0 3-23 15,15-10 7-15,4-4-4 16,5-10 5-16,4-5-7 15,6 0-3-15,-16-5-1 16,-2-14 1-16,-35-9-5 16,-10-2-8-16,-18-3-10 15,0-4-17-15,-28 2-14 0,-28 2 17 16,-6 13 18-16,-3 7 10 16,2 13-2-16,7 0 1 15,6 21 1-15,19 24 4 16,3 8-1-16,19 8 0 15,9-8 0-15,0-7-2 16,28-13 2-16,-6-12-8 16,18-13 0-16,-12-8-7 15,0 0-27-15,0-29-31 16,-9-11-32-16,-19-7 76 16,0 2 30-16,0 0 13 15,0 14 35-15,0 10 27 16,0 9 20-16,25 8-49 0,12 4-26 15,1 8-9-15,11 39 19 16,11 16-1-16,-14 19 11 16,-15 2-4-16,1 2 11 15,-23 7-20-15,-9-5-2 16,0-1-14-16,-53-4 2 16,-22-11-12-16,4-19 0 15,5-19-1-15,4-19-15 16,15-15-34-16,10 0-9 15,-4-29-18-15,29-25-46 16,12-18-157-16,0-14-633 16</inkml:trace>
  <inkml:trace contextRef="#ctx0" brushRef="#br1" timeOffset="236193.7756">30762 5093 700 0,'0'0'189'16,"0"0"-23"-16,0 0 4 16,0 0-93-16,0 0-27 15,0 0-17-15,255 18-8 16,-226 22 1-16,-20 12-8 16,0-4-4-16,-9-4-11 0,0-11-2 15,0-14 4 1,0-7-5-16,0-9 1 0,0-3-1 15,0 0 7-15,0 0 9 16,0-20-6-16,0-13-10 16,0-9 0-16,0-5-1 15,0 1 1-15,10 2 0 16,33 7-1-16,-5 16 1 16,-1 11-2-16,-9 10 1 15,16 0-1-15,-7 26 1 16,10 15 1-16,-4 0 8 15,-15 1 0-15,0-3-1 16,-9-5-7-16,-19-7 0 16,0-1-7-16,-9-10-110 15,-38-16-219-15,-3 0-493 0</inkml:trace>
  <inkml:trace contextRef="#ctx0" brushRef="#br1" timeOffset="236803.2373">31603 5203 601 0,'0'0'141'16,"0"0"-1"-16,0 0-10 16,0 0-62-16,0 0-6 15,0 0-16-15,100-4-14 0,-72-16-22 16,-9-5-4-16,-10 0-1 15,-9-8-3-15,0 6-1 16,0-2 1-16,0 3-2 16,0 5 4-16,0 10 4 15,0 6 28-15,-19 5 13 16,0 0-36-16,-18 32-4 16,-7 18 19-16,7 3 16 15,9 5-18-15,28 2-7 16,0-12-1-16,0-2-7 15,37-8 1-15,16-9 7 16,13-12-4-16,15-5-6 16,-6-7-3-16,-4-5-1 0,-5 0-4 15,-13-10 2-15,-16-14-3 16,0-8-8-16,-18-8-8 16,-6-5 1-16,-7-12-1 15,-6-14-5-15,0-6 8 16,-19-5-3-16,0 4 5 15,-9 10 8-15,19 17 3 16,0 20 3-16,9 15 21 16,0 11-4-16,0 5-14 15,0 0-6-15,0 18 3 16,0 26-3-16,9 18 12 16,10 19 2-16,-10 11 1 15,0 2 0-15,1-11-5 0,-10-7-3 16,0-12-6-1,0-12-1-15,0-14-2 0,0-12-22 16,-28-13-46-16,-19-13-160 16,-6 0-227-16</inkml:trace>
  <inkml:trace contextRef="#ctx0" brushRef="#br1" timeOffset="237084.4223">31940 5285 791 0,'0'0'163'15,"0"0"25"-15,0 0-70 16,0 0-34-16,0 0-47 16,292-105-13-16,-217 89 5 15,-22 6-7-15,-6 2-13 0,-19 3-6 16,-19 5 3-16,4 0-6 16,5 10-3-16,13 19 0 15,-3 3 5-15,1 1-2 16,-1-4 7-16,-10-4-6 15,-2 0 2-15,3-3-1 16,-10-6 0-16,-9-2-2 16,0-4-5-16,0 0-25 15,-44-9-83-15,-21-1-82 16,-25-1-248-16</inkml:trace>
  <inkml:trace contextRef="#ctx0" brushRef="#br1" timeOffset="237271.902">32454 4793 878 0,'0'0'236'16,"0"0"-56"-16,0 0-83 15,0 0-88-15,0 0-9 16,0 0-83-16,9-27-244 15,-65 36-221-15</inkml:trace>
  <inkml:trace contextRef="#ctx0" brushRef="#br1" timeOffset="237646.9061">33148 5035 777 0,'0'0'207'0,"0"0"-3"15,0 0-33-15,0 0-79 0,0 0-54 16,0 0-26-16,-184-2-4 16,85 43 0-16,5 15 9 15,13 2-4-15,35-1-3 16,27-12-2-16,19-8 6 16,9-10-6-16,66-10 9 15,34-7 3-15,19-5-13 16,-19-5-7-16,-16 0-68 15,-31-29-253-15</inkml:trace>
  <inkml:trace contextRef="#ctx0" brushRef="#br1" timeOffset="238568.8483">19610 6787 370 0,'0'0'388'0,"0"0"-269"15,0 0-48-15,91-133 23 16,-91 91-72-16,0 4-7 15,0-1 26-15,-53 0 19 16,-3 5 6-16,-7 10 3 0,-2 7-7 16,18 7-9-1,4 10-34-15,24 0-12 0,10 32-7 16,9 26 0-16,0 21 8 16,9 16 10-16,28 2 0 15,16 3 2-15,-6 2-8 16,-10-6-4-16,-12-4-5 15,-25-20-2-15,0-9 0 16,-6-11-1-16,-50-14-20 16,-16-10-40-16,-12-18-186 15,-16-10-177-15</inkml:trace>
  <inkml:trace contextRef="#ctx0" brushRef="#br1" timeOffset="238865.8863">18990 7133 710 0,'0'0'180'0,"0"0"-14"16,0 0-42-16,275-92-35 16,-157 68-37-16,0 2-12 15,-18 4-17-15,-16 7-12 16,-31-1-10-16,-25 12-2 16,-9 0-4-16,-19 0-13 15,9 0-6-15,10 18-3 16,-1 9 26-16,7 4 1 15,3 3 3-15,-9 5 0 16,9-3-1-16,0 0 0 16,-12-11 1-16,2 4-3 0,-18-6-3 15,0-7 0-15,0 2 3 16,0-8-1-16,-9-9-52 16,-16-1-67-16,-3 0-83 15,0-16-203-15</inkml:trace>
  <inkml:trace contextRef="#ctx0" brushRef="#br1" timeOffset="239069.0603">20121 6762 812 0,'0'0'230'0,"0"0"-77"16,0 0-58-16,0 0-88 16,0 0-7-16,0 0-98 15,-15-38-182-15,-4 31-392 16</inkml:trace>
  <inkml:trace contextRef="#ctx0" brushRef="#br1" timeOffset="239850.5577">20498 7046 831 0,'0'0'179'0,"0"0"-84"0,0 0 0 15,0 0-74-15,0 0-20 16,0 0-1-16,28 0 26 16,-3-11-7-16,3 0-11 15,9-7-3-15,-18-5-4 16,9 2-1-16,-12-8-7 16,-16 2-14-16,0-2-16 15,0 0 6-15,0 11 20 16,-10 2 11-16,-33 14 2 15,5 2 19-15,1 0-10 16,-7 13 6-16,16 20-9 16,10 5 4-16,18 11 14 0,0 1-9 15,0-4 15-15,56 0 5 16,6-8-7-16,3-8-13 16,-2-10-3-16,2-11-9 15,-3-9-4-15,-5 0-1 16,-20 0 0-16,-3-5-29 15,-15-19-1-15,-10-11-16 16,1-10-14-16,-10-2 5 16,0-14 13-16,0-7 3 15,-10-1 20-15,-8 1 19 16,-1 6 0-16,13 16 15 16,6 14 56-16,0 13-5 0,0 12 7 15,0 7-27-15,0 0-30 16,34 8-14-16,3 29 10 15,1 12 14-15,5 12 11 16,-5 7 0-16,-10 1-13 16,-19 9-11-16,0-3-9 15,-9-4-4-15,0 1-1 16,-18-10-52-16,-1-17-143 16,-9-16-161-16</inkml:trace>
  <inkml:trace contextRef="#ctx0" brushRef="#br1" timeOffset="240350.4758">21822 7035 723 0,'0'0'142'16,"0"0"-24"-16,0 0-13 16,-265-24-89-16,184 30-2 15,6 23 28-15,13 3-4 16,25 6-12-16,18-7-3 16,19-2-5-16,0-5-4 15,19-6 1-15,43-7 8 0,13-7 8 16,6-4-15-16,-16 0-15 15,-2-16-1-15,-26-12-32 16,-9-11 10-16,0-7 15 16,-19-4-4-16,1-8 6 15,-10-8-2-15,0-5 7 16,0-1 6-16,-10-1-4 16,-8 9 12-16,-1 12 24 15,10 25 18-15,9 14 21 16,0 6-37-16,0 7-15 15,0 0-25-15,0 28 1 16,28 20-1-16,9 13 11 16,-3 12 1-16,-6 3 1 0,0 1-3 15,-9 4-10-15,-10-1 0 16,1 2-3-16,-10-5-28 16,0-14-79-16,0-18-298 15</inkml:trace>
  <inkml:trace contextRef="#ctx0" brushRef="#br1" timeOffset="240537.9737">22417 7354 120 0,'0'0'951'15,"0"0"-810"-15,0 0-61 0,0 0-8 16,37 164-60-16,-46-88-12 15,-84 9-121-15,-54-6-322 16</inkml:trace>
  <inkml:trace contextRef="#ctx0" brushRef="#br1" timeOffset="242366.4601">23448 7112 800 0,'0'0'119'15,"0"0"-40"-15,0 0-25 16,0 0-54-16,0 0 0 16,0 0 4-16,0 0 84 15,131 34-21-15,-106-33-27 16,-7-1-3-16,-8 0-12 15,-1 0-2-15,-9 0 0 16,0 0-2-16,0 0 4 0,9-14 0 16,-9-10-4-16,0-16-16 15,0-1 1-15,-18-4-4 16,-20 11 4-16,-5 15-3 16,15 5 2-16,0 9-1 15,18 5-4-15,1 0-3 16,0 3 2-16,9 31-7 15,-10 17 6-15,10 8 2 16,0-1 8-16,28-3 2 16,19-3 0-16,0-8-2 15,15-6-5-15,-15-10-1 16,-4-6-2-16,-5-6-5 0,-10-11-96 16,-9-5-151-16,-1 0-130 15,1-37-387-15</inkml:trace>
  <inkml:trace contextRef="#ctx0" brushRef="#br1" timeOffset="242819.7278">24099 6967 667 0,'0'0'133'15,"0"0"93"-15,0 0-91 16,0 0-35-16,0 0-74 15,0 0-2-15,28 32 0 0,6 23 32 16,4 11-12-16,-10 5-8 16,-10-5-22-16,1-15-9 15,-10-10-1-15,-9-12-3 16,0-11 0-16,0-14 0 16,0-4 1-16,0 0 3 15,0 0 5-15,0-8 7 16,0-24-7-16,0-13-7 15,0-8-2-15,0-4 0 16,0 2-1-16,35 3-2 16,2 8 2-16,19 7-2 15,-3 16 0-15,3 8 2 0,-3 13-1 16,-6 0-3 0,-10 28-1-16,4 20 5 0,-1 15 6 15,-2 4 3-15,-20-4-4 16,-8-2-3-16,-10-11-1 15,9-8-1-15,-9-13 0 16,0-13-16-16,0-3-79 16,9-13-172-16,10-3-133 15,-13-31-176-15</inkml:trace>
  <inkml:trace contextRef="#ctx0" brushRef="#br1" timeOffset="243272.9307">24629 7275 479 0,'0'0'267'16,"0"0"-76"-16,0 0-58 0,0 0-15 16,0 0-71-16,-10-155-7 15,38 105-18-15,25 10 11 16,-6 1 3-16,9 14-5 15,6 7-1-15,-15 8-6 16,0 10-6-16,6 0-14 16,-7 24-4-16,4 15 3 15,0 14 1-15,-3 5 5 16,-19-3-8-16,-3 3 0 16,-6-15-1-16,-19 2-5 15,0-16 3-15,0-8-68 16,0-6-84-16,-19-10-77 15,-15-5-249-15</inkml:trace>
  <inkml:trace contextRef="#ctx0" brushRef="#br1" timeOffset="243663.6224">25909 6416 664 0,'0'0'98'16,"0"0"97"0,0 0-6-16,0 0-113 0,0 0-56 15,0 0-16-15,-66 48 6 16,66 25 74-16,0 11-34 15,0 7-7-15,0 5-1 16,0 0-21-16,0 1-8 16,0-7 7-16,19-10-10 15,0-17 0-15,9-6-9 16,-9-9-1-16,-10-6 3 31,-6-6-3-31,-3-7-3 16,0-2 1-16,0-4-28 0,-12-6-39 0,-35-1-57 15,-9-14-72-15,-7-2-107 16,-2-6-340-16</inkml:trace>
  <inkml:trace contextRef="#ctx0" brushRef="#br1" timeOffset="243835.5073">25516 7217 514 0,'0'0'432'15,"0"0"-192"-15,0 0-112 31,0 0-55-31,218-137-56 0,-81 98-9 0,29 9-8 16,-1 2-2-16,-6 7-70 16,-26-3-242-16,-42-8-636 0</inkml:trace>
  <inkml:trace contextRef="#ctx0" brushRef="#br1" timeOffset="244444.8874">27653 6954 1008 0,'0'0'267'16,"0"0"-163"-16,0 0-68 16,0 0-36-16,0 0-16 15,28 137 16-15,-18-61 15 0,8-9-2 16,1-10-2-16,-7-15 0 16,10-12-10-16,-3-12 2 31,-10-16-2-31,-9 2 3 15,0-4 1-15,0 0 5 16,10-20 4-16,8-21-14 16,1-9-3-16,18-8-5 15,-2 2-2-15,11-2-2 16,1 18 8-16,-3 6 4 0,2 16-2 0,-8 12 0 16,-10 6-3-16,-3 0-2 31,-6 29-2-31,-10 16 6 0,0 8 3 0,-9-2 9 15,0-7-9-15,-18-5 0 0,-35-9-7 16,-4-6-2-16,-11-8-54 16,-1-11-114-16,-12-5-88 15,-3-13-146-15</inkml:trace>
  <inkml:trace contextRef="#ctx0" brushRef="#br1" timeOffset="244648.0146">27326 6680 882 0,'0'0'174'0,"0"0"52"16,0 0-125-16,0 0-66 15,0 0-35-15,0 0-27 16,34-24-221-16,-77 18-578 15</inkml:trace>
  <inkml:trace contextRef="#ctx0" brushRef="#br1" timeOffset="245711.1252">19529 8701 893 0,'0'0'176'0,"0"0"8"16,0 0-51-16,0 0-78 15,0 0-38-15,0 0-17 16,0 0-11-16,-28 79 11 15,28-14 18-15,0 1-9 16,0-1 2-16,0-3-3 16,0-16-3-16,0-2-4 15,0-20-1-15,0-8 0 16,0 0-30-16,0-16-88 0,0-3-148 16,0-44-119-16</inkml:trace>
  <inkml:trace contextRef="#ctx0" brushRef="#br1" timeOffset="245961.095">19582 8458 558 0,'0'0'198'0,"0"0"40"0,0 0-70 16,0 0-18 0,0 0-77-16,0 0-32 0,19-47-23 15,-19 47-18-15,0 0-13 16,0 0-147-16,0 0-183 16,0 0-304-16</inkml:trace>
  <inkml:trace contextRef="#ctx0" brushRef="#br1" timeOffset="246492.679">20031 8804 1013 0,'0'0'30'0,"0"0"121"15,0 0-68-15,0 0 3 16,0 0-84-16,0 0 0 15,202-5 1-15,-149 51 5 16,-15 15 6-16,-20 3-4 0,-8 4-2 16,-10-17-7-16,0-6 2 15,0-16-2-15,0-13 4 16,-10-9-5-16,10-7 15 16,-9 0 11-16,0-18 19 15,-1-22-22-15,1-17-17 16,9-10-5-16,0-1 1 15,0-1-1-15,28 11-1 16,9 15-3-16,16 14 1 16,-6 16-2-16,-10 13 2 15,16 0-2-15,3 13-2 16,7 20 3-16,-17 6 2 0,1 6 0 16,-3 2-1-16,-26 2 2 15,-18 3-8-15,0 1-73 16,0-9-190-16,-43-15-183 15</inkml:trace>
  <inkml:trace contextRef="#ctx0" brushRef="#br1" timeOffset="247008.2861">21548 8833 780 0,'0'0'148'16,"0"0"43"-16,0 0-97 15,0 0-15-15,0 0-72 16,0 0-5-16,-302-29 10 16,221 58 3-16,25 10 5 15,12 5-3-15,25 3-3 16,19-8-14-16,0-3-2 15,10-14 1-15,43-11 2 16,12-6 6-16,7-5-4 16,2 0-3-16,-21-21-17 15,-6-13-2-15,-19-3 4 0,-19-11-4 16,-9-5 5-16,0-2 14 16,0-7 2-1,0-14 3-15,-9-10 3 0,-28 9 13 16,9 8-10-16,18 19 23 15,1 25 15-15,9 19-13 16,0 6-21-16,0 5-15 16,9 38-3-16,38 19 3 15,9 17 12-15,-3 6-1 16,-6 1 1-16,-10-7-5 16,-2 4-5-16,-17-3-2 15,-8-9-1-15,-10-11-23 16,0-18-67-16,0-15-144 0,-19-27-310 15</inkml:trace>
  <inkml:trace contextRef="#ctx0" brushRef="#br1" timeOffset="247430.166">21841 8717 860 0,'0'0'130'15,"0"0"128"-15,0 0-140 16,0 0-65-16,0 0-51 16,0 0 22-16,90 92-3 0,-43-42 6 15,-1 2-16 1,-2-5-1-16,3-13-7 0,-10-9 0 16,1-11-3-16,-4-12 6 15,-6-2-5-15,0 0-1 16,0-12 0-16,-6-17 0 15,18-9 0-15,-21-9-3 16,-10-1 0-16,-9-7 1 16,0 9 0-16,0 2 2 15,0 10 6-15,0 16-6 16,0 7 5-16,0 11 5 16,0 0-9-16,0 0-1 15,0 16-13-15,19 18 8 16,18 16 5-16,7-2 6 15,3 2-2-15,-1 2 4 0,-2-3-8 16,3-11-2-16,-19-5 1 16,0-8-20-16,-3-6-81 15,3-17-240-15,0-2-167 16</inkml:trace>
  <inkml:trace contextRef="#ctx0" brushRef="#br1" timeOffset="247727.1263">23367 8683 795 0,'0'0'127'16,"0"0"46"0,0 0-46-16,0 0-76 0,0 0-28 15,0 0-4-15,-227-38-1 16,171 49 1-16,18 18 12 15,-5 10 1-15,24 3-5 16,19 6-8-16,0 4 0 16,9-6-9-16,44 2-1 15,3-4-9-15,3-15 0 16,10 0-5-16,-13-15-60 16,-12-7-100-16,-7-7-142 15,-18-7-335-15</inkml:trace>
  <inkml:trace contextRef="#ctx0" brushRef="#br1" timeOffset="248133.2971">23688 8777 604 0,'0'0'66'0,"0"0"103"16,0 0-6-16,0 0-99 15,0 0-9-15,0 0 9 16,237 56-7-16,-228-51-20 16,0-5-10-16,-9 0-1 0,0 0 1 15,0 0 3 1,10-13-11-16,-10-8-17 0,0-1-2 16,0 2-1-16,-10 1-2 15,-18 0-1-15,0 7 4 16,10 1 12-16,2 9 10 15,7 2 3-15,-1 0-15 16,1 2-10-16,0 27-4 16,-1 11 4-16,1 10 4 15,9-3 5-15,0 3 1 16,9-7 5-16,29-4-9 16,5-10-5-16,-5-7 0 15,8-5-1-15,17-8-21 16,21-9-80-16,15 0-100 15,1-11-134-15,-3-26-290 0</inkml:trace>
  <inkml:trace contextRef="#ctx0" brushRef="#br1" timeOffset="248570.8478">24775 8854 754 0,'0'0'223'16,"0"0"-82"-16,0 0 0 15,0 0-71-15,0 0-33 16,0 0-9-16,-212-45-21 15,150 56-2-15,6 18-2 16,12 5 4-16,16 0-3 16,9 7 8-16,19-5-4 15,0-9-6-15,0-1 6 0,38-6 7 16,15-8-6-16,3-8-1 16,16-4-5-16,-7 0-3 15,-3-16-25-15,-24-13-12 16,-20-5 21-16,-8-5 7 15,-10-10 3-15,0-1 6 16,0-12 0-16,-28-5 4 16,-10-14 4-16,4-9 13 15,6 11 3-15,9 9-4 16,10 32 21-16,9 18-10 16,0 15-3-16,0 5-25 15,28 29-3-15,19 28 0 16,6 20 17-16,-7 6-2 0,-18 2 2 15,-3-4-1 1,-6-9-5-16,-10-3-6 0,1-6-5 16,-10-12-2-16,0-7-2 15,0-13-50-15,0-9-43 16,-28-22-303-16</inkml:trace>
  <inkml:trace contextRef="#ctx0" brushRef="#br1" timeOffset="249242.6985">26840 8848 465 0,'0'0'164'0,"0"0"88"16,0 0-78-16,0 0 2 15,0 0-35-15,0 0-38 16,-18-66-38-16,18 66-16 15,0 0-30-15,0 0-19 16,0 38-7-16,0 19 5 16,0 13 2-16,0 0 7 15,0-8-4-15,9-13-2 16,10-10 0-16,-19-14 2 16,9-9-6-16,-9-6-27 15,0-8-32-15,0-2-92 16,0-7-126-16,-9-38-311 15</inkml:trace>
  <inkml:trace contextRef="#ctx0" brushRef="#br1" timeOffset="249477.0763">26794 8503 929 0,'0'0'216'0,"0"0"-8"16,0 0-92-16,0 0-86 0,0 0-18 15,0 0-10 1,0-53-2-16,0 53-22 0,0 0-156 16,0 0-233-16,0 0-237 15</inkml:trace>
  <inkml:trace contextRef="#ctx0" brushRef="#br1" timeOffset="250039.5746">27379 8931 595 0,'0'0'484'0,"0"0"-249"15,0 0-115-15,0 0-51 16,97-135-63-16,-47 126-2 15,-4 9 0-15,-5 4 2 16,9 35-3-16,-4 14 0 16,-8 14 6-16,-13 1-3 15,-16-2-3-15,-9-4-2 0,0-22 0 16,0-8-1-16,0-16 2 16,0-13-1-16,0-3 0 15,0 0 8-15,-9-3 6 16,-13-23 10-16,9-15-14 15,-5-13-9-15,8-12 0 16,10-5-1-16,0 2-1 16,10 10 1-16,43 10-2 15,12 16-2-15,-3 13 1 16,4 11 2-16,-20 9-4 16,7 0 0-16,4 25-2 15,-17 12 2-15,19 9 3 16,-21 4 1-16,-1 1 1 0,-3 0-1 15,-15-2 0 1,-10-6-5-16,-9 1-43 0,0-14-127 16,0-14-317-16</inkml:trace>
  <inkml:trace contextRef="#ctx0" brushRef="#br1" timeOffset="250961.4691">29784 8709 710 0,'0'0'193'0,"0"0"-12"16,0 0-38-16,0 0-53 16,0 0-29-16,0 0-18 15,-265 0-8-15,228 42-12 16,9 6 1-16,18 2-4 15,10 2-6-15,0-3-5 16,10-5-5-16,18-7-2 16,9-6-2-16,4-4 0 0,-1-16-10 15,-2 6-87 1,-1-16-152-16,16-1-118 0,-6-8-280 16</inkml:trace>
  <inkml:trace contextRef="#ctx0" brushRef="#br1" timeOffset="251602.1022">30223 8791 614 0,'0'0'211'0,"0"0"-43"16,0 0-34-16,0 0-56 16,0 0-27-16,0 0 2 15,0-32-16-15,-19 32-20 16,-18 0 14-16,0 0-14 15,-7 0-7-15,-3 8 4 0,19 7-2 16,0 12-6-16,3 2-1 16,7 0-5-16,18 10-2 15,0-4 2-15,0-6 0 16,18-2 1-16,7-7 3 16,3-11-3-16,-18-2-1 15,8-7-11-15,-18 0-29 16,10 0 14-16,-10-5 21 15,9-21 1-15,0-11-4 16,10-3-6-16,-6-13-6 16,18 9 7-16,-3 3 13 15,0 12 0-15,0 12 1 0,-6 6 11 16,18 10 3-16,-12 1-8 16,10 0 1-16,-1 17 1 15,7 19 7-15,-7 2-4 16,0 8-4-16,-18-5 6 15,6-2 0-15,-25-4-11 16,0-12 3-16,0-1-6 16,0-15-2-16,0-7 2 15,0 0 3-15,0 0 4 16,0 0 14-16,0-12 8 16,-13-21-2-16,10-9-16 15,3-9-4-15,0 1-7 16,3 4 0-16,38 14 0 0,-4 11 0 15,1 5 0-15,-4 15-3 16,-6 1 1-16,0 0-3 16,9 17 2-16,1 17-5 15,15 14 5-15,-16 2 2 16,-9 8 1-16,-15-2-3 16,-7-1-83-16,-6-13-178 15,0-13-217-15</inkml:trace>
  <inkml:trace contextRef="#ctx0" brushRef="#br1" timeOffset="252149.0641">31575 8899 817 0,'0'0'153'15,"0"0"-19"-15,0 0 10 16,0 0-81-16,0 0 10 16,0 0-43-16,-255-74-24 15,227 74-6-15,-10 24-3 16,7 10-1-16,9 9-6 15,13-4 10-15,9 0 4 0,0-10-4 16,0-7-1-16,9-10-1 16,4-8 1-16,9-4-3 15,-4 0-28-15,-8 0-6 16,18-9 10-16,0-20-18 16,0-16-35-16,-10-9 37 15,-2-8 39-15,-7-6 5 16,1-7 11-16,-10-8 14 15,0-4 8-15,0 3 24 16,0 15 23-16,0 17-15 16,9 28 5-16,-9 10-13 15,0 14-32-15,0 0-25 0,19 29-7 16,-1 26 7-16,10 14 4 16,-6 12 2-16,9 2-4 15,-12 1 0-15,0-5 0 16,-19-3-2-16,0-2-5 15,0-16-71-15,0-12-134 16,-19-29-185-16</inkml:trace>
  <inkml:trace contextRef="#ctx0" brushRef="#br1" timeOffset="252336.4794">31575 8899 866 0</inkml:trace>
  <inkml:trace contextRef="#ctx0" brushRef="#br1" timeOffset="252570.8643">31575 8899 866 0,'175'-174'208'0,"-175"174"-19"0,0 0-91 0,0 0-87 0,0 33-11 15,12 18 0-15,19 12 21 16,-12-1 1-16,9-8-5 16,0-11-2-16,3-19-3 15,0-3-5-15,-12-13-1 16,-10-8-5-16,10 0 5 15,0-1 0-15,9-27 0 16,-10-6-6-16,-8-6-3 16,-1-5 3-16,-9-3 2 0,0-2-1 15,0 11 0 1,0 7 3-16,0 8 1 0,0 14 7 16,0 6 6-16,0 4-7 15,0 0-11-15,0 4-8 16,0 29-10-16,3 15 18 15,19 10 1-15,-13 1 3 16,10-2-1-16,-10-12-2 16,1-7-1-16,-1-4-1 15,-9-16-21-15,9-2-90 16,1-8-150-16,-1-8-178 16</inkml:trace>
  <inkml:trace contextRef="#ctx0" brushRef="#br1" timeOffset="252852.1135">32612 8804 791 0,'0'0'173'0,"0"0"29"16,0 0-21-16,0 0-111 15,0 0-35-15,0 0-23 16,-49-42-1-16,30 42-2 15,-19 20-8-15,-2 14 1 16,9 16-1-16,12 1 2 16,10 2-1-16,9-5 1 15,0-11 0-15,0-8-3 0,18-8 0 16,14-8-42-16,17-8-63 16,-11-5-141-16,9-10-156 15</inkml:trace>
  <inkml:trace contextRef="#ctx0" brushRef="#br1" timeOffset="253117.8251">32936 8503 897 0,'0'0'129'16,"0"0"130"-16,0 0-115 15,0 0-68-15,0 0-61 16,0 0-12-16,-9 43-2 0,9 15 27 15,28 13 4-15,-19 0-5 16,1-3-15-16,-1-5 5 16,-9-6-15-16,9-10 0 15,-9-7-2-15,0-11 0 16,10-12-17-16,-10-1-40 16,0-10-38-16,0-6-165 15,-28 0-176-15</inkml:trace>
  <inkml:trace contextRef="#ctx0" brushRef="#br1" timeOffset="253727.1226">32625 8988 889 0,'0'0'156'16,"0"0"-6"-16,0 0-28 15,0 0-79-15,0 0-26 16,0 0 0-16,240-46 3 15,-159 38-4-15,-7-9-11 16,-2 7-5-16,-3-9-10 16,-1 3-44-16,-12-7-38 15,-12 7 20-15,-7-1 53 16,-18 10 19-16,-19 2 20 16,0-3 36-16,0 3 17 15,0 1-39-15,-9-3-32 16,-19 4 0-16,-16 3 1 15,-3 0 0-15,0 5-3 0,-2 22 0 16,8 2-1-16,13 5 0 16,9 5-2-16,10-4 3 15,9-11-2-15,0-6-1 16,0-7-3-16,9-6 3 16,10-5 2-16,9 0-24 15,-9 0 1-15,9-7 3 16,6-15-23-16,-6-3 23 15,-9 0 20-15,9-5 2 16,-6-3 8-16,18 4 25 16,-21 10-2-16,9 4 8 15,-9 11-17-15,-1 4-11 0,1 0-8 16,15 1 2-16,-15 23 7 16,9 10-11-16,-19 7 7 15,1-7-2-15,-10-5 0 16,0-8-7-16,0-6-6 15,0-7 6-15,0-8 1 16,0 0 9-16,0 0 16 16,0-5 20-16,0-22 13 15,0-17-35-15,0-15-19 16,0 1-5-16,0 0-12 16,28 2-31-16,15 7-69 15,-5 1-324-15</inkml:trace>
  <inkml:trace contextRef="#ctx0" brushRef="#br1" timeOffset="260665.4433">23579 7984 501 0,'0'0'174'0,"0"0"-95"15,0 0-11-15,0 0 50 16,0 0-87-16,0 0-19 16,0 0 7-16,0 0 21 0,-10 0-9 15,10 0 10-15,0 0-6 16,-9 0-13-16,9 0-4 16,0 0-7-16,0 0-6 15,0 0-1-15,0 0-4 16,0 0 0-16,0 0 0 15,0 0 0-15,81 0-5 16,66 0 5-16,71 0 26 16,49 0-5-16,42 0-13 15,12-1-3-15,9 1 1 16,-22 0-5-16,-24 0 1 16,-54 1-2-16,-49 10 8 0,-56-4 1 15,-38-2 1-15,-41-5 4 16,-21 0-9-16,-15 0-2 15,-10 0 4-15,0 0 2 16,0 0 3-16,9 0-12 16,-9-12-14-16,0-15-223 15</inkml:trace>
  <inkml:trace contextRef="#ctx0" brushRef="#br1" timeOffset="262180.0721">1250 12417 678 0,'0'0'58'15,"0"0"4"1,0 0 53-16,0 0-18 0,0 0-85 16,0 0 1-1,0 0-6-15,-65-14 9 0,56 15 2 16,9 27 5 0,-10 10 73-16,10 10-37 0,0 2-20 15,0 2 1-15,0-4-32 16,0-4-2-16,0-2-5 15,0-9 1-15,0 1 0 16,10-13-2-16,-10 3-23 16,9-6-91-16,-9-13-77 15,0-5-170-15</inkml:trace>
  <inkml:trace contextRef="#ctx0" brushRef="#br1" timeOffset="262510.2061">1303 12420 587 0,'0'0'82'0,"0"0"93"15,0 0-41-15,0 0-59 0,0 0-44 16,0 0 3-1,0-22-14-15,0 22 2 0,0 0-1 16,0 0-6 0,0-5 4-16,0 5-2 0,10 0-13 15,27 0 0 1,7 0 1-16,21-5-3 0,7 4-1 16,-7-3-1-16,10 1 0 15,-22 3-8-15,3 0-83 16,-31 0-100-16,-25 0-209 15</inkml:trace>
  <inkml:trace contextRef="#ctx0" brushRef="#br1" timeOffset="262750.215">1222 12678 507 0,'0'0'69'0,"0"0"-23"0,0 0 72 16,0 0-22 0,0 0-36-16,0 0 15 0,181-23-11 15,-125 12-12 1,-12 6-24-16,2 0-16 0,-8-3-9 16,-1 8-3-16,-3 0-24 0,-15 0-100 15,0 0-74 1,-19 11-30-16</inkml:trace>
  <inkml:trace contextRef="#ctx0" brushRef="#br1" timeOffset="262989.8576">1129 12921 520 0,'0'0'111'16,"0"0"-15"-16,0 0 6 15,0 0-72-15,0 0 11 16,0 0 33-16,93 0-7 16,-40 0-10-16,22 0-20 15,-13-5-11-15,4-6-12 0,-4 6-8 16,-15-1-6-16,6 1-33 16,-7-1-96-16,-17-6-167 15,-1 1-289-15</inkml:trace>
  <inkml:trace contextRef="#ctx0" brushRef="#br1" timeOffset="263646.0374">1951 12592 836 0,'0'0'118'16,"0"0"37"-16,0 0-72 0,0 0-68 16,0 0 28-16,0 0-3 15,156 129-14-15,-128-82-3 16,-9-2-8-16,-10 2-5 16,0-8-6-16,-9-15-4 15,0-10 1-15,0-10 3 16,0-4 0-16,0 0 2 15,0 0 8-15,0-8 1 16,-18-26-6-16,-1-10-8 16,0-7 0-16,19 10-1 15,0-1 0-15,0 10-2 16,28 3 0-16,25 8-3 0,13 3 4 16,24 14 1-16,-15 4 0 15,6 0-2-15,-6 3-2 16,-13 21 4-16,-6 10 0 15,-3 9 3-15,-25-1-2 16,0-1 0-16,-28-3 2 16,0-9-3-16,0 0 0 15,0-11 0-15,0-13 2 16,-9-5 1-16,-1 0 6 16,1 0 10-16,0-11 6 15,-10-12-18-15,10-19-5 16,9 3 0-16,0-6-2 15,9 0 0-15,38 10-2 0,-1 6 2 16,10 12-1 0,-3 1 0-16,-6 16-4 0,0 0 1 15,-4 5-1-15,14 23 3 16,-14 2 1-16,-5 3 0 16,-10-4-5-16,-10 4-9 15,-2-8-55-15,-16 2-86 16,0-4-12-16,0-12-112 15,0-11-273-15</inkml:trace>
  <inkml:trace contextRef="#ctx0" brushRef="#br1" timeOffset="264067.9145">3870 12416 709 0,'0'0'63'16,"0"0"58"-16,0 0 4 15,0 0-77-15,0 0-36 16,0 0 17-16,0-133 16 16,-9 124-3-16,-10 4 3 15,4 3 17-15,15 2-6 16,-10 0-21-16,10 0-18 15,-9 0-16-15,-1 16-1 16,-8 26 0-16,-10 21 8 0,22 10 12 16,-4 0 12-1,10-2-10-15,0-3-1 0,0-2-7 16,0-1-1-16,0-9-12 16,-9 2 6-16,6-10-7 15,3-10 2-15,0-13-2 16,0-2 1-16,0-17-1 15,0-1-1-15,0-5-17 16,0 0-15-16,0 0-27 16,-19 0-88-16,-15 0-98 15,-4 0-165-15</inkml:trace>
  <inkml:trace contextRef="#ctx0" brushRef="#br1" timeOffset="264271.0686">3425 12842 212 0,'0'0'476'15,"0"0"-319"-15,0 0 32 16,0 0-46-16,0 0-116 16,0 0-11-16,183-92 7 15,-86 78-8-15,6 3-15 16,-4-2-3-16,1 3-119 16,-44-5-336-16</inkml:trace>
  <inkml:trace contextRef="#ctx0" brushRef="#br1" timeOffset="264896.2055">4658 12831 608 0,'0'0'246'0,"0"0"-154"16,0 0 16-16,0 0-53 15,0 0-38-15,0 0 8 16,203 0 2-16,-69-10 3 0,3 2-3 15,9 3-4 1,-9-1-4-16,-25-4-11 0,-21 5-1 16,-26-3-6-16,-40 8-1 15,-6-4-1-15,-19-3-41 16,0-6 20-16,-19-3-60 16,-28-5 32-16,4-8 50 15,-4 7 0-15,19-8 3 16,3-2 27-16,6 13-1 15,19 4 4-15,0 7-3 16,0 8-7-16,0 0-22 16,38 8 2-16,24 26 1 0,3 11-3 15,-2 12 13 1,8-1 1-16,-24 2 0 0,-19 8 2 16,-19-8-12-16,-9-3-3 15,0-8-2-15,-46-7-23 16,-45-12-110-16,-18-17-189 15</inkml:trace>
  <inkml:trace contextRef="#ctx0" brushRef="#br1" timeOffset="266037.3347">6861 12855 644 0,'0'0'132'16,"0"0"-52"-16,0 0 9 15,0 0-39-15,0 0 17 16,0 0 6-16,127 16-10 16,-52-16-8-16,6 0-5 15,-9 0-7-15,-7 0-16 16,-3-11-9-16,-34-2-8 0,0 3-1 16,-18-1-2-16,-10-7 5 15,0 2-7-15,0-3-5 16,-10-4 0-16,-36-2-2 15,-7 7 0-15,-3 0-1 16,3 13 0-16,15 5 2 16,10 0-6-16,0 5 5 15,10 31 1-15,2 12 1 16,16 5 0-16,0 10 10 16,25-7-2-16,40 4 16 15,7-11-5-15,12-11-2 16,6-9-10-16,1-6-5 15,2-13 4-15,-2-9-4 0,-1-1 0 16,-15 0-2-16,-19-21-18 16,-13-8-4-16,-5-6-2 15,-20-12-2-15,10-14-15 16,-9-1 10-16,-13-7-25 16,-6-4 9-16,0 2 29 15,-6 1 18-15,-31 7 8 16,9 13 34-16,9 12 24 15,0 10 24-15,19 12-32 16,-9 11-29-16,9 4-11 16,0 1-15-16,0 0-3 15,0 17-10-15,0 35 4 0,28 17 6 16,9 10 14-16,-2 0-8 16,-7-4-2-16,0-2-2 15,-10-5 0-15,1-7-2 16,-10-13-2-16,-9-4-25 15,0-15-125-15,0-13-219 16,0-16-611-16</inkml:trace>
  <inkml:trace contextRef="#ctx0" brushRef="#br1" timeOffset="266412.2466">8596 12899 32 0,'0'0'714'16,"0"0"-638"-16,0 0 66 15,0 0-16-15,0 0-95 16,239-23-1-16,-201 12-7 16,-13 0-8-16,-7-6-5 15,-18-2 6-15,0-2-3 16,0-1-13-16,0 2 1 15,-43-1-3-15,-23 4 2 16,10 7 0-16,3 5 0 16,7 5 13-16,18 0-3 0,3 10-1 15,12 14-3 1,13 13-2-16,0 3 11 0,0 7 15 16,38-3 12-16,18-7-18 15,15-7-7-15,4-6-2 16,6-6-15-16,0-11-3 15,-6-7-77-15,-4 0-94 16,-5-7-217-16</inkml:trace>
  <inkml:trace contextRef="#ctx0" brushRef="#br1" timeOffset="266650.2726">9437 12668 689 0,'0'0'139'15,"0"0"78"-15,0 0-68 16,0 0-115-16,0 0-27 16,0 0-3-16,-181 86 4 0,181-36 13 0,0 0 1 15,9-4 20-15,35-5 5 16,3-7-24-16,15-14-14 16,-6-2-6-1,16-18-3-15,-16 0-15 16,9 0-115-16,-12-29-69 15,-16-5-147-15,-27-11-174 16</inkml:trace>
  <inkml:trace contextRef="#ctx0" brushRef="#br1" timeOffset="266874.3121">9437 12668 757 0,'274'-180'108'0,"-280"170"152"15,6 10-82-15,0 0-116 16,0 7-54-16,43 28 40 15,4 16-2-15,0 4-8 16,-4 15 7 0,-5-8-25-16,-1 1-2 15,-3 0-10-15,-15-6-6 0,-10-9-1 0,1-8-2 16,-10-6-20-16,0-5-48 16,-10-11-171-16,-43-18-253 15</inkml:trace>
  <inkml:trace contextRef="#ctx0" brushRef="#br1" timeOffset="267504.5602">9630 12870 488 0,'0'0'380'16,"0"0"-242"-16,0 0-31 15,0 0-50 1,0 0-43-16,255-66 12 15,-146 49 9-15,-25 5-13 16,-12-5-8-16,-16 0 0 16,-12 5-4-16,-16 1-8 15,0 5 1-15,0-4-3 16,0 4 0-16,6-3 0 16,-6 6 0-16,0 3-6 0,10 0 1 15,14 5 5-15,-5 23 1 0,-9 1 16 16,-1 4 0-1,-12 6-14-15,-6-10 1 16,-10 0-3-16,-9-11 4 16,0-8 0-1,0-9-4-15,0-1 3 0,0 0 8 16,0-1 15 0,0-19 24-16,0-10-48 0,0-11 0 0,0 3-3 15,9 2-4-15,19 4-7 16,16 3-6-16,-7 11 5 15,10 2 5-15,-10 6 7 16,7 2-5-16,-7 3 3 16,-18 5-9-16,0 0 4 15,-19 23-8 1,0 11 15-16,0 6 0 16,0 5 1-16,0-4 2 15,0-8 3-15,0 6 0 0,0-10 5 0,37-1 3 16,16-9 10-16,-6-9-9 15,18-10-8-15,-2 0 6 16,-7 0-2-16,-3-21-4 16,-7-4 0-16,-8-7 7 15,-13-5 3 1,-7-2-4-16,-18 4 3 16,0-4-13-16,0 7 2 15,-28 8-4-15,-34 13-1 16,-3 11-31-16,-16 0-105 0,-4 6-299 0</inkml:trace>
  <inkml:trace contextRef="#ctx0" brushRef="#br1" timeOffset="268288.9285">12035 12660 655 0,'0'0'334'15,"0"0"-120"-15,0 0-34 16,0 0-90-16,0 0-72 16,0 0-9-1,9-73-7-15,53 112-1 16,19 13 5-16,-6 16 11 15,-3 4-11-15,-26-3-1 16,-18-11-4-16,-18-17-1 0,-1-14 0 0,-9-15 0 16,0-12 0-16,0 0 2 15,0 0 5 1,0-17 3-16,0-20-5 16,0-11-4-16,-9 1 1 15,9 2-2-15,0 6 2 16,9 5-2-16,28 5 0 15,16 12 0-15,3 5 0 16,-3 1-2-16,13 11 2 0,-10 0-1 0,-3 18-4 16,3 16 2-16,6 12 2 15,-24 3-2 1,-1-1 3-16,-12-9 3 16,-16-5-3-16,-6-16-2 15,-3-7 2-15,0-8 2 16,0-3 0-16,0 0 3 15,0 0 4-15,0-23 15 16,-9-9-19-16,-19-8 0 16,28 0 0-16,0-12-2 0,0 4-2 15,0 6 0-15,37 8-1 16,7 11-1-16,-7 7 1 16,1 11-1-16,5 5 0 15,4 0-4-15,9 20 4 16,-12 10-3-16,12 7 4 15,-19 0-1-15,-12 7 0 16,-6 1-22 0,-19-3-102-16,0-10-344 15</inkml:trace>
  <inkml:trace contextRef="#ctx0" brushRef="#br1" timeOffset="269225.5431">14237 12779 866 0,'0'0'186'0,"0"0"24"16,0 0-62-16,0 0-100 16,0 0-5-16,-256-108-28 15,191 108 3-15,9 0-17 16,-6 0 1-16,15 25-2 0,10 4 0 0,12 4 0 16,25 11 1-16,0-4 1 15,25-6 0-15,49 2-1 16,17-11 6-16,2-10-7 15,7-12-1-15,-25-3-4 16,-22 0-15-16,-25-14-12 16,-10-9 9-16,-18-6-6 15,0-5-14-15,0 0 13 16,0-8 0-16,0 2 15 16,-18-3 14-16,8 7 1 15,10 15 7-15,0 15 26 0,0-1-7 16,0 7-23-16,0 0-3 15,28 24-5-15,25 9 5 16,13-4 0-16,15 5 2 16,-7-7 8-16,-2-13-9 15,3-4 2-15,6-5 3 16,0-5-6-16,-16 0 5 16,-18-15-5-16,-28-2 6 15,-13-7-6-15,-6-4-2 16,0-1 1-16,-53 7-7 15,6-6-6-15,-6 10 7 16,6 14 3-16,10 4-1 0,12 0-1 16,-12 9-5-16,9 20 3 15,0 18 5-15,18-3 3 16,10-3-2-16,0-2-1 16,0-10 3-16,0-13-1 15,19-4 0-15,0-12-2 16,9 0-10-16,-3-13 10 15,-7-20 2-15,1 0 2 16,0-3 1-16,-10 7 0 16,0 7 24-16,1 12 21 15,8 5-16-15,20 5-14 16,5 0-15-16,23 23-1 16,-4 27 0-16,4 17 1 15,-13 19 5-15,-25 6 13 16,0-7 0-16,-28-7-2 0,0-11-2 15,-10-9-10-15,-36-6 0 16,-17-18-3-16,17-11-2 16,-17-11-1-16,17-12-6 15,-11 0-20-15,4-5-7 16,16-30-72-16,0-5-157 16,9-22-346-16</inkml:trace>
  <inkml:trace contextRef="#ctx0" brushRef="#br1" timeOffset="269694.3982">15399 12707 966 0,'0'0'190'16,"0"0"-8"-16,0 0-73 15,0 0-93-15,0 0-9 16,0 0-2-16,81 18 13 16,-34 20-5-16,-4 7 2 15,-15 7 0-15,0 4-4 16,-18-10-9-16,-1-4 0 16,-9-17-1-16,0-2-1 15,0-17 0-15,0-1-3 0,0-5 3 16,0 0 1-16,0-9 6 15,-19-20-6-15,10-10 1 16,-1-6 0-16,10-2-1 16,0 0-1-16,0 8 1 15,47 10-1-15,-3 8 0 16,3 17 1-16,-1 4 3 16,-2 0 1-16,3 1 2 15,-1 23-1-15,-2 10 0 16,3 8 2-16,-19-8-2 15,0 0-4-15,-10-5-2 16,-11-2-1-16,-7-2-3 0,0-4-57 16,-35-4-103-1,-30-7-306-15</inkml:trace>
  <inkml:trace contextRef="#ctx0" brushRef="#br1" timeOffset="270397.5367">16218 12923 659 0,'0'0'143'16,"0"0"-15"-16,0 0 28 0,0 0-76 15,0 0-25 1,0 0 4-16,184-11-18 15,-147-7-21-15,-9 7 1 0,0-7 6 16,-12 0-6-16,-7-3-10 16,1-1 10-16,-10-3-7 15,0 4-4-15,0-1-5 16,0-2 0-16,-25 8-4 16,-3 4 6-16,9 6 9 15,10 6-8-15,-10 0 1 16,0 0-1-16,0 11-6 15,-5 25 3-15,-4 12 3 0,28 5 8 16,0 4 5 0,0-3 0-16,34-2-5 0,13-16-1 15,9-3-6-15,6-5 0 16,3-10-6-16,-2-12 0 16,-17-6-1-16,-8 0 0 15,5 0-2-15,-5-13-7 16,-1-21 0-16,10-9-10 15,-13-15-6-15,3 0-1 16,-18-4 5-16,0-1 8 16,-10 9 10-16,10 2-2 15,-13 0 3-15,-6 2 7 16,0-1 2-16,0 5 5 16,0 10-2-16,0 15 4 15,0 8-4-15,0 8 5 0,0 5-11 16,0 0-6-16,0 0-5 15,0 23-6-15,0 22 11 16,0 13 0-16,0 9 4 16,0 1 3-16,3 1 1 15,13-6-3-15,12-1-2 16,0-12-2-16,0-9-2 16,-9-7 0-16,-1-9-2 15,-2-16-29-15,-7 1-19 16,-9-10-32-16,0 0-232 15,0 0-206-15</inkml:trace>
  <inkml:trace contextRef="#ctx0" brushRef="#br1" timeOffset="270741.3326">16888 12876 45 0,'0'0'895'15,"0"0"-716"-15,0 0-10 16,0 0-55-16,0 0-97 15,0 0 9-15,255-97 4 16,-174 86-5-16,-6 1-13 16,-3 2-5-16,2-1-2 15,-11 2-5-15,2-2 4 16,-12-4-4-16,-6 8 1 16,-10-2-2-16,-9 3 3 0,-3-3-3 15,-6 7 2 1,-1 0 8-16,1 0-6 0,9 0-1 15,0 28-4-15,6 1 5 16,-15 0-1-16,0 4-2 16,-19-4 1-16,9-1 1 15,-9-9-2-15,0-9 0 16,0-4-9-16,0-6-60 16,-37 0-109-16,-7-16-137 15,-2-26-501-15</inkml:trace>
  <inkml:trace contextRef="#ctx0" brushRef="#br1" timeOffset="270960.0374">17645 12254 821 0,'0'0'362'0,"0"0"-149"16,0 0-96-16,0 0-43 15,0 0-58-15,0 0-14 16,-10-5-2-16,10 5-27 16,0 0-79-16,-9 0-296 15</inkml:trace>
  <inkml:trace contextRef="#ctx0" brushRef="#br1" timeOffset="271428.7939">18651 12678 718 0,'0'0'168'0,"0"0"53"15,0 0-44-15,0 0-77 16,-109-131-18-16,71 113-33 15,10 7-1-15,0 6-18 16,-15 5-18-16,-13 0-12 16,-7 29 1-16,-2 15-2 15,18 9 1-15,22 4 0 16,25 5 2-16,0-2 11 16,53-7-3-16,22-8 7 15,15-16 6-15,10-12-13 16,-16-8-3-16,-3-9-3 0,-6 0 0 15,-13 0-4-15,-6-14-2 16,-18 2-38-16,-13 4-40 16,-25-8-121-16,0-6-496 15</inkml:trace>
  <inkml:trace contextRef="#ctx0" brushRef="#br1" timeOffset="272226.0586">20442 12287 754 0,'0'0'98'16,"0"0"155"-16,0 0-94 15,0 0-56-15,0 0-41 16,0 0-22-16,0 0-23 16,-199-70-4-16,171 70-11 15,0 34-2-15,0 32-3 16,-10 21 3-16,23 16 3 15,5 0 13-15,10-6 6 0,0-2-12 16,0-8-7 0,0-14-2-16,0-10 1 0,16-25-2 15,-7-14-16-15,-9-14-50 16,0-10-152-16,0-10-40 16,-43-30-531-16</inkml:trace>
  <inkml:trace contextRef="#ctx0" brushRef="#br1" timeOffset="272850.9855">19648 12826 834 0,'0'0'203'15,"0"0"-97"-15,0 0-51 16,0 0-12-16,292-47-20 0,-136 31 7 16,16-1-9-16,-17 0 6 15,-8 0-16-15,-29 5-5 16,-34-4-3-16,-31 5-3 15,-25-2-4-15,-28 3 4 16,0-1-2-16,0-2-6 16,0 2 2-16,-28 1 6 15,-6 2 6-15,-3 8 7 16,-10 0 0-16,-6 8-13 16,6 31-4-16,0 13-4 15,19 7 5-15,13 4 3 16,15-10 3-16,0-3 2 0,25-16 6 15,12-10 7-15,0-14-7 16,-9-8 0-16,7-2-9 16,-17 0 3-16,1-29 3 15,0-12-6-15,0-14-2 16,-1 2-2-16,-8 3 2 16,14-1 2-16,-5 12-2 15,19 3-1-15,18 9-2 16,6 14-6-16,3 8 6 15,-2 5 3-15,2 8-9 16,7 26 9-16,-7 10 13 16,-3 3 4-16,-15 3 1 15,-10 1-6-15,-27-7-7 0,-10-9-5 16,0-17 2 0,0-4 3-16,0-10-3 0,0-4 0 15,-10 0 9-15,-27-25 22 16,9-20-14-16,0-13 1 15,3-9-11-15,25-6-7 16,0 10 1-16,0 11-3 16,25 19-2-16,3 15-6 15,-19 15-16-15,10 2-41 16,18 1-117-16,7 0-146 16,12 0-93-16</inkml:trace>
  <inkml:trace contextRef="#ctx0" brushRef="#br1" timeOffset="273101.1055">22361 12523 818 0,'0'0'175'0,"0"0"43"15,0 0-56-15,0 0-99 16,0 0-35-16,0 0-22 15,-147 2-1-15,104 44-3 16,5 16-1-16,20 1 4 16,8-1 6-16,10 1 5 15,0-13-8-15,38-16-7 16,9-6-1-16,15-24-10 0,13-4-100 16,-4-38-242-16</inkml:trace>
  <inkml:trace contextRef="#ctx0" brushRef="#br1" timeOffset="273476.2202">22772 12597 667 0,'0'0'52'16,"0"0"137"-16,0 0-14 15,0 0-86-15,0 0-10 16,0 0-39-16,274 37-16 0,-255-37-11 15,-10 0-3-15,-9 0 4 16,0-19-14-16,0-9-10 16,0-1-37-16,-18-4 30 15,-17-2 4-15,-11 6 13 16,8 6 15-16,19 17 43 16,1 1 23-16,2 5-35 15,-3 0-22-15,-18 34-22 16,9 18-1-16,-9 16 9 15,21 6 14-15,16-4 10 16,0-8-13-16,25-7 7 16,31-14-12-16,6-12 4 31,13-13-18-31,25-16-2 0,-7 0-10 16,16-24-68-1,-18-25-146-15,-35-14-572 0</inkml:trace>
  <inkml:trace contextRef="#ctx0" brushRef="#br1" timeOffset="274335.8785">24180 12721 110 0,'0'0'634'0,"0"0"-446"16,0 0 6-1,0 0-64-15,0 0-44 0,0 0-23 16,-44-37-23-16,44 37-19 16,0 0-14-16,0 0-7 15,16 0-10-15,40 0 10 16,13 5 26-16,36 2-8 16,5-3-4-16,8-4 4 15,0 0-10-15,-15 0-8 16,-31 0 0-16,-35 0 0 15,-18 0-37-15,-19-4-7 16,0-9-12-16,0-3-108 16,-10-7-103-16,-36 0 27 15,8 7 75-15,-5-2 133 16,15 7 32-16,9-2 58 0,10 8 31 16,-1 1 22-1,10 4 34-15,0 0-40 0,0 0-32 16,0 0-41-16,19 4-23 15,43 19 39-15,13 13 54 16,6 1-17-16,-6-2-23 16,-13 1-43-16,-25 2-9 15,-18 3-7-15,-19-3-3 16,-28 14-6-16,-81-5-103 16,-47-9-129-16,-18-22-327 15</inkml:trace>
  <inkml:trace contextRef="#ctx0" brushRef="#br1" timeOffset="279040.0943">26136 12563 565 0,'0'0'36'0,"0"0"55"16,0 0 39-16,0 0-52 16,0 0 27-16,0 0-26 15,0 0-9-15,-246-50-42 16,237 50-28-16,-1 12-5 15,-8 17-17-15,-1 17 20 16,10-7 0-16,9 0-4 16,0-10 6-16,0-7-6 15,0-5-1-15,9-13 5 16,0 0 1-16,-9-4 1 0,10 0 1 16,8-8 16-16,11-21 4 15,8-15 3-15,-3-12-16 16,-15-7-2-16,-10-3 2 15,-9-13 34-15,0 5 20 16,0 1-42-16,-18 22 25 16,-1 17 10-16,9 16-20 15,-2 13-5-15,12 5-30 16,0 5-12-16,0 37-2 16,50 19 14-16,6 9 4 15,6 2 6-15,-6 7-3 16,16-10-6-16,-25-1 2 15,-1-5-3-15,-27 0-16 0,-16-1-68 16,-3-5-127 0,0-22-137-16</inkml:trace>
  <inkml:trace contextRef="#ctx0" brushRef="#br1" timeOffset="279883.9991">26812 12705 622 0,'0'0'145'0,"0"0"-16"15,0 0-5-15,0 0-59 16,0 0-43-16,0 0 24 15,66-32 3-15,-57 14-32 16,0 2-1-16,-9-6-10 16,0-8 5-16,0 1 6 15,0-4 1-15,-37-2 4 16,0 6 16-16,-1 13 15 16,13 8-24-16,7 4-1 15,8 4-19-15,10 0-9 16,0 21-17-16,0 15 8 15,0 16 8-15,10-2 2 16,52 2 12-16,-6-7-4 0,25-5-6 16,3-11 6-16,-3-8-5 15,6-13-4-15,0-8 0 16,-6 0-7-16,-6-3-40 16,-22-23-24-16,-15-11-3 15,-20-6-9-15,-8-9 26 16,-10 2 4-16,0-1 53 15,0 11 16-15,-19 11 67 16,10 10 0-16,-1 14 6 16,10 5-38-16,0 0-51 15,0 24-13-15,0 33 3 16,28 27 10-16,0 15 27 0,3 2 7 16,1 1-14-16,-14-10-5 15,-8-2-7-15,-10-17-2 16,0-15-2-16,0-20-4 15,-10-15-1-15,1-22 1 16,9-1 5-16,0 0 3 16,-9 0 9-16,-13-33 21 15,9-24-27-15,-5-22-10 16,8-26-1-16,1-8 1 16,9-4 4-16,0 14-5 15,19 17 0-15,24 28-5 16,-5 18 5-16,-10 13 0 15,-10 20 1-15,-8 7-2 0,-10 0 1 16,21 0-6-16,11 25-5 16,5 14 11-16,0 6 0 15,-18 2-6-15,-10-8 5 16,-9 0-6-16,0-15 2 16,0-2 2-16,-28-10-2 15,0-7-11-15,-9-5-38 16,-4 0-117-16,1-10-143 15,-16-26-380-15</inkml:trace>
  <inkml:trace contextRef="#ctx0" brushRef="#br1" timeOffset="280259.1616">28192 12712 657 0,'0'0'132'0,"0"0"10"16,0 0-1-16,0 0-107 15,0 0 25-15,0 0 7 16,156-86 6-16,-156 65-24 16,-19-3-21-16,-24 1-3 15,5 7-12-15,1 3 6 16,9 9-2-16,12 4-2 0,10 0-4 15,3 0-10 1,-6 13-5-16,-1 20 1 0,10 17 3 16,0 0 2-16,0 0-1 15,0-3 5-15,31-7 4 16,10-1-8-16,-4-15 4 16,1-1-5-16,-4-12 0 15,3-11-32-15,-9 0-77 16,0-1-46-16,3-37-53 15,1-7-164-15</inkml:trace>
  <inkml:trace contextRef="#ctx0" brushRef="#br1" timeOffset="280618.624">28192 12712 358 0,'321'-91'315'0,"-321"85"-91"16,0 1-20-16,0 5-91 0,0 0-76 16,9 0-17-16,19 16-11 15,0 18 40-15,16 11 5 16,-16 4-6-16,-9-1-13 15,-1-8-16-15,-18 2-17 16,0-10-2-16,0-15 0 16,0-9 3-16,0-4 3 15,0-4 1-15,0 0 5 16,0-4 2-16,0-33 14 16,0-13-23-16,0-17-2 15,10 9 2-15,33-3-5 16,4 13 0-16,9 9-1 15,7 16 1-15,-7 12-5 0,-16 11 4 16,1 0-3 0,5 16 1-16,1 18 1 0,6 8 2 15,-16 2 3-15,1 2-3 16,-13 0 0-16,-7 0-7 16,-18-1-1-16,0-6-87 15,0-3-232-15,0-20-197 16</inkml:trace>
  <inkml:trace contextRef="#ctx0" brushRef="#br1" timeOffset="281149.8875">30058 12558 1013 0,'0'0'92'15,"0"0"68"-15,0 0-17 16,0 0-130-16,0 0-10 16,-255-45-3-16,208 79-4 15,10 6 0-15,2 12 3 16,26-7-1-16,9-4-1 16,0-8-8-16,9-7 9 15,26-13-5-15,2-8 7 16,10-5 6-16,-4 0-6 15,4-27-26-15,-10-7 5 16,-18-5-5-16,-7-9-2 0,-5-9 19 16,-7-2 9-16,0-12 3 15,0-8 8-15,0-1 20 16,-10 1-5-16,1 9 9 16,9 20 50-16,0 11-59 15,0 20 1-15,0 9 10 16,0 10-27-16,0 0-10 15,9 34-4-15,16 24 4 16,13 25 10-16,-10 13 12 16,0 1-7-16,-10-3-1 0,-5-10-1 15,9-11-9 1,-4-8-3-16,-8-15-1 0,8-17 0 16,-8-4 0-16,-1-11 0 15,-9-3-2-15,9-2-42 16,-9-2-25-16,0 0-119 15,0-4-144-15,0-7-328 16</inkml:trace>
  <inkml:trace contextRef="#ctx0" brushRef="#br1" timeOffset="281540.5083">30890 12563 582 0,'0'0'201'0,"0"0"10"16,0 0-10-16,0 0-69 16,0 0-28-16,0 0-43 15,-128-93-27-15,91 93-12 16,-1 0-14-16,13 0-7 15,7 15-1-15,8 7 0 16,10 5-3-16,0 2-2 16,10 5 4-16,24-5 2 15,13 5 0-15,-1-5-1 0,-8-6 0 16,-4-1-1-16,-15-6-4 16,-10-3-5-16,-9-1-6 15,0 5-6-15,-28-1 10 16,-34-3 12-16,-13 3 2 15,-6-6 3-15,25-2-5 16,-6-8-26-16,15 0-63 16,10 0-190-16,18 0-152 15</inkml:trace>
  <inkml:trace contextRef="#ctx0" brushRef="#br1" timeOffset="282275.1635">32506 12554 961 0,'0'0'189'0,"0"0"-33"16,0 0-13-16,0 0-97 0,0 0-16 15,0 0-10 1,-208-66-20-16,152 66 0 0,-7 30-4 16,7 10 4-16,10 7-6 15,11 3 3-15,17-5 3 16,8-6-1-16,10-10 0 15,0-10-3-15,0-4-6 16,0-13 2-16,19-2-2 16,-7 0-9-16,20 0 19 15,5-25 0-15,0-4 0 16,1-9-2-16,5-3-4 16,13-4 6-16,7 5-1 15,-7 8 0-15,-6 7 1 16,-1 9 0-16,-11 16 0 15,-10 0 0-15,0 0 0 0,16 10 0 16,-7 21 2-16,0 7 5 16,-6 9 9-16,1-2-8 15,-14 0 0-15,-8 1-4 16,-10-8-3-16,0-4-1 16,0-10 4-16,0-11 0 15,0-8-2-15,0-5 1 16,0 0 4-16,-10 0 2 15,1-18 25-15,-10-16-4 16,19-16-16-16,0-12 9 16,0-9-13-16,28 3-8 15,28 7-2-15,16 14 0 0,-16 23 0 16,-9 7 0-16,-4 17-4 16,-5 0 3-16,2 14-7 15,10 25 0-15,-3 13 0 16,-10 11 1-16,-18 5 3 15,-19 13-51-15,0-14-129 16,-47-17-663-16</inkml:trace>
  <inkml:trace contextRef="#ctx0" brushRef="#br1" timeOffset="283431.9995">2602 14629 809 0,'0'0'98'15,"0"0"158"-15,0 0-97 16,0 0-67 0,0 0-48-16,0 0-2 15,0 0-13-15,-56-85-4 0,56 85-13 0,0 0-12 16,0 34-10 0,0 4 10-16,0 14 1 15,0-7 4-15,0 2-4 16,19-8 1-1,-19-5-2-15,9-10-1 0,1-2-9 0,-4-10-46 16,-6-3-95-16,0-9-183 16,0 0-493-1</inkml:trace>
  <inkml:trace contextRef="#ctx0" brushRef="#br1" timeOffset="283835.0203">2537 14224 1018 0,'0'0'111'0,"0"0"141"16,0 0-141-16,0 0-77 16,0 0-29-16,0 0 1 15,-9-28-2-15,9 28 3 0,0 0-1 16,0 0-3-16,28 16 1 15,9-3 5-15,0 8-4 16,7 2-1-16,9 1 4 16,12 11-5-1,10-1-1-15,6 4-1 0,13 1 0 0,-13-2-2 16,9-5 3-16,-19-7-1 16,-14-3 0-1,-20-4-1-15,-18-4-5 16,-1 4 0-16,-18-2 0 15,0 8 1-15,0 15 3 0,-65 13 2 16,-35 17-1-16,-37 26 0 16,-37 8-7-16,-10 1-32 15,3-2-73 1,44-21-173-16,38-25-256 16</inkml:trace>
  <inkml:trace contextRef="#ctx0" brushRef="#br1" timeOffset="287526.1806">4337 14425 194 0,'0'0'359'16,"0"0"-195"-16,0 0 15 15,0 0-47-15,0 0-57 16,0 0 4-16,0 0-4 15,-28-34-5-15,22 34-3 16,3 0-22-16,3 0-20 16,-6 0-16-16,6 0-2 0,0 0-3 15,0 0 7-15,0 0 1 16,0 0 6-16,0 0-4 16,0 0-6-16,-3 0-8 15,-4 14-3-15,-2 23-5 16,-3 12 8-16,-4-1 0 15,-3 2 1-15,10-5 0 16,9-11 1-16,0-5-2 16,0 0 0-16,0-8 0 15,0 8 0-15,0 11 1 16,0 6-1-16,9 16 0 16,10 19 0-16,9-3 2 15,-3-3-2-15,-16-12 0 0,10-18-1 16,-10-16 1-16,1-12 0 15,-1-12-29-15,0-5-109 16,1 0-253-16,-10-29-375 16</inkml:trace>
  <inkml:trace contextRef="#ctx0" brushRef="#br1" timeOffset="288557.5576">4263 14596 382 0,'0'0'138'0,"0"0"-29"16,0 0 7-16,0 0-31 15,0 0-18-15,0 0 19 0,9-41-40 16,0 25 1 0,1 2 37-16,-1-3-23 0,0 1-21 15,19 5-7-15,-9-7-14 16,28-3-12-16,6 4-6 16,3 0 3-16,25 5-4 15,-6 7 1-15,-13 5 3 16,3 0-4-16,-9 27-1 15,-21 13-1-15,-7 7 2 16,-19 3 1-16,-9 11-1 16,-9-4-6-16,-38-4 6 15,-25-3 8-15,16-10-5 16,0-6 2-16,3-5-5 16,0-13 4-16,13-6 4 15,-4-7-3-15,-3-3 4 0,22 0-1 16,4 0-4-16,-4-3 3 15,15-7-4-15,1 4 8 16,9 1-4-16,0 0 1 16,0 0-2-16,0 5 0 15,0-3 4-15,0 3-10 16,0 0 0-16,0 0 0 16,0-5-4-16,19 5-8 15,43 0 12-15,22 0 3 16,16 0-2-16,9 0 0 15,0 0 0-15,-6 18 0 16,-22 6 0-16,-25 9-2 0,-13 0-4 16,-24 3 3-16,-19 7 0 15,0-1-3-15,-25 4 5 16,-40-3 1-16,-7 0 11 16,-21-4-6-16,2-10-1 15,10-7-4-15,-3-6 0 16,19-7 4-16,-7-9 11 15,10 0-8-15,6 0 0 16,-10 0-6-16,20 0-2 16,2-13-16-16,16-8-69 15,9-8-183-15,13-18-391 16</inkml:trace>
  <inkml:trace contextRef="#ctx0" brushRef="#br1" timeOffset="289276.2631">5755 14947 701 0,'0'0'91'0,"0"0"101"16,0 0-14-16,0 0-61 15,0 0-70-15,0 0-9 0,-38-29-8 16,38 29-7 0,0 0-13-16,0 0-10 15,10 0-4-15,64 0 4 0,54 0 12 16,47 0 5-16,24-5-5 15,10-8-12-15,-16-3 2 16,-28 3-1-16,-28-1-2 16,-56 2 1-16,-34 8-8 15,-38 4 0-15,-9-8 7 16,-19 3-17-16,-27-7-22 16,-26 0-19-16,0-5 16 15,-2-5 13-15,8-1 21 16,4-6 9-16,15 8 4 15,22 4 1-15,13 5 6 16,12 12 5-16,0 0-16 0,0 0-11 16,28 0 9-1,37 12 2-15,7 15 12 0,21 2-8 16,-2 5 7-16,-1-5-2 16,-6 0 7-16,-22-2-14 15,-24-6-2-15,-38 3-1 16,0 5-7-16,-47 5-33 15,-62 13-28-15,-19-8-131 16,-9-10-277-16</inkml:trace>
  <inkml:trace contextRef="#ctx0" brushRef="#br1" timeOffset="290198.2146">9247 14596 516 0,'0'0'102'16,"0"0"96"-1,0 0-50-15,0 0-45 0,0 0 20 16,0 0-11-16,-84-99-16 16,12 99-41-16,-22 0-45 15,-21 23 4-15,3 12-3 16,12 6-9-16,44 2-2 15,22-3 0-15,34 2-6 16,16-3 4-16,77-5 0 16,44 0 2-16,10-5 5 15,14-7-5-15,-30 4-2 16,-40-7-12-16,-20 4-3 16,-43 0-3-16,-28-6 7 0,0 4 6 15,-9-3 2-15,-44 0-8 16,-12 0 13-16,-7-7 5 15,7-6 8-15,-16-5-10 16,-4 0 0-16,-5 0-3 16,6 0-43-16,12 0-98 15,29 0 39-15,21 0-88 16,22 0-99-16,0-5-146 16</inkml:trace>
  <inkml:trace contextRef="#ctx0" brushRef="#br1" timeOffset="290495.021">9592 14526 811 0,'0'0'129'0,"0"0"119"15,0 0-101-15,0 0-93 16,0 0-39-16,0 0-9 15,38 7-3-15,9 38 26 16,-4 16 17-16,4-3-13 16,-10 5-19-16,-12-2-8 15,-6-8-4-15,-19-3-2 0,0-4 0 16,0-8-3 0,-10-13-11-16,-33-3-29 0,5-6-89 15,-8-9-125-15,2-7-144 16</inkml:trace>
  <inkml:trace contextRef="#ctx0" brushRef="#br1" timeOffset="290745.0052">9374 14857 703 0,'0'0'152'0,"0"0"24"16,0 0-51-16,0 0-96 15,0 0-10-15,0 0-6 16,340-97 6-16,-203 74-2 0,0-1-13 16,-12 3-4-16,-13 2-24 15,-41 1-206-15,-43 2-211 16</inkml:trace>
  <inkml:trace contextRef="#ctx0" brushRef="#br1" timeOffset="291088.7666">10424 14641 829 0,'0'0'202'0,"0"0"-4"15,0 0-64-15,0 0-77 16,0 0-52-16,0 0 1 16,221-12-4-16,-177 51-2 15,3 6 4-15,-19 12 4 16,-10-4-5-16,-2-2-3 16,-16-17 0-16,0-8-1 15,0-18 1-15,0-8 7 16,0 0-4-16,0 0 12 15,0-13 11-15,0-21 6 16,0-6-23-16,0-10 5 16,0 0-6-16,0-8-7 0,0 11-1 15,0 4 0-15,19 9-6 16,9 15-16-16,18 4-33 16,7 15-101-16,-6 0-162 15</inkml:trace>
  <inkml:trace contextRef="#ctx0" brushRef="#br1" timeOffset="291651.3576">11468 14857 621 0,'0'0'165'0,"0"0"50"15,0 0-73-15,0 0-66 16,0 0-39-16,0 0 12 0,43-53-19 16,-5 36-4-16,8 0-2 15,-2 2-8-15,-16-3-1 16,0-1 2-16,0-2-3 16,-19 3-1-16,1-6-6 15,-10 3 0-15,0-1 0 16,-19-1-6-16,-18 7 3 15,-7 5 10-15,-3 4-1 16,1 7-9-16,2 0 4 16,7 7-2-16,9 14-3 15,0 12-3-15,28 9 4 16,0 8-2-16,9 2 1 16,56 0 3-16,16-7-1 0,10-11-2 15,-7-7-2-15,-3-3 1 16,-6-14-2-16,-23 1-11 15,-14-4-64-15,-19-7-95 16,-19 0-105-16,0-18-101 16</inkml:trace>
  <inkml:trace contextRef="#ctx0" brushRef="#br1" timeOffset="292073.1546">11950 14596 531 0,'0'0'244'16,"0"0"-38"-16,0 0-13 15,0 0-72-15,0 0-100 0,0 0-1 16,147-18-1 0,-100 61 13-16,-1 9 20 0,-2 1-21 15,-16-3-16-15,0-3-4 16,-19-8-6-16,-9-10-4 16,0-12 0-16,0-7-1 15,0-10 5-15,0 0 6 16,0 0 9-16,0-23 18 15,0-15-24-15,-9-14-13 16,-10 2-1-16,19-3-1 16,0 9 1-16,0 2 0 15,28 13-2-15,19 4 0 0,-3 12 2 16,2 8-1 0,7 5-2-16,-6 0-1 15,0 34 1-15,-4 4 1 0,4 14 2 16,-19 1 0-16,0 2 1 15,-12 2-1-15,-13-11 0 16,-3 4-22-16,0-9-61 16,0-19-171-16,0-11-107 15,15-11-308-15</inkml:trace>
  <inkml:trace contextRef="#ctx0" brushRef="#br1" timeOffset="292901.2842">13452 14641 899 0,'0'0'151'16,"0"0"29"-16,0 0-54 16,0 0-108-16,0 0-10 15,0 0-6-15,-312-7-2 16,247 41 1-16,9 0 9 15,22-5-6-15,15 0-4 16,19 0 0-16,0-6-1 16,0-7 1-16,37-3 1 15,16-9 3-15,-6-4-4 16,9 0 0-16,-12-8-25 16,-7-13 13-16,-18-8 12 15,-1-3 1-15,-8-2 3 16,-1-3 4-16,7 8 3 0,-7 8 10 15,0 3 2-15,1 14-13 16,-1 4 1-16,10 0-11 16,9 17-6-16,25 33 6 15,3 13 12-15,-9 18 7 16,-4 9 5-16,-5-4-4 16,-29-2 0-16,-9-12-8 15,0-2-12-15,-9-16-2 16,-38-9 1-16,3-18 0 15,7-11 1-15,9-8 0 16,3-8 2-16,-3 0 2 16,0 0-4-16,0-29-3 0,0-5-6 15,9-12 5-15,19 1-2 16,0-3-5-16,0 9-7 16,0 5 6-16,37 0 0 15,20 5-24-15,14-3 12 16,20 1 7-16,-7-2-5 15,6-8-6-15,-6 12 16 16,-3-1 5-16,-16 1 4 16,-21 6-2-16,-7-1-3 15,-9 0-29-15,-18-4-1 16,-1-1 25-16,-9-5 8 16,0-4 5-16,0-1 1 15,0-1 21-15,0-6 24 0,0 6 10 16,-9 11 1-16,-1 7-9 15,10 10-19-15,0 7-18 16,-9 5 4-16,9 0-10 16,0 0-5-16,0 0-4 15,0 17-5-15,0 26 3 16,0 22 6-16,0 4 10 16,9 8 0-16,10-1-3 15,-9-8-5-15,5-5 0 16,-15-7-2-16,0-11-2 15,0-11-37-15,0-6-89 16,-25-22-72-16,-12-6-222 0</inkml:trace>
  <inkml:trace contextRef="#ctx0" brushRef="#br1" timeOffset="293166.9122">13844 14833 734 0,'0'0'203'15,"0"0"-112"-15,0 0-34 16,0 0-13-16,0 0-31 16,265-39 12-16,-184 21-12 15,9 2-1-15,-24-2-12 16,-4 2-31-16,-15-8-66 0,-10-10-121 16,-18-5-69-16</inkml:trace>
  <inkml:trace contextRef="#ctx0" brushRef="#br1" timeOffset="293448.1699">14548 14274 545 0,'0'0'152'0,"0"0"105"16,0 0-57-16,0 0-132 15,0 0-44-15,0 0-15 16,19 81 51-16,6-7 9 16,3 12-19-16,-9-12-19 15,-10 5-6-15,0-10 1 16,-9-7-11-16,0-11-7 15,0-17-6-15,0-18-1 0,0-11 3 16,0-5 1 0,0 0 0-16,0-10 14 0,0-28 4 15,0-14-21-15,10 5 0 16,33-3-2-16,13 17 0 16,10 8-2-16,6 16-1 15,-1 2-3-15,-5 7 5 16,-10 0-2-16,-3 0 0 15,-7 7 1-15,-8 10-2 16,-4 9-31-16,-25 3-75 16,-9 12-192-16,0-12-316 15</inkml:trace>
  <inkml:trace contextRef="#ctx0" brushRef="#br1" timeOffset="294432.6391">17134 14668 500 0,'0'0'153'0,"0"0"77"15,0 0-48-15,0 0-64 16,0 0-13-16,-109-135-8 15,71 112-40-15,-8 10-14 16,2 7-18-16,-3 6-25 16,1 0 3-16,-17 24-5 0,7 10 5 15,10 0-6-15,21 4 3 16,15-9-6-16,10 0 1 16,0-6 3-16,44-7 1 15,12-8-2-15,-9-8 3 16,-4 0 0-16,-5 0-12 15,-20-19-5-15,-8-13-7 16,-10-2-1-16,0-11 1 16,0-7 17-16,0-6 7 15,-19-3 1-15,10 15 3 16,-1 6 4-16,10 24 15 16,0 10 8-16,0 6-17 0,0 0-14 15,19 22-16-15,46 35 16 16,16 23 17-16,10 17 1 15,-7 9 5-15,6-9-5 16,-24 6-4-16,-13-19-4 16,-35-3-10-16,-18-18-2 15,0-15-4-15,-46-12-9 16,-17-19-4-16,17-16 6 16,2-1 13-16,-3-12 13 15,10-27-5-15,-1-7-8 16,14-4 0-16,14-4-7 15,10 4 0-15,0 16 5 16,25 5 2-16,31 8-14 0,25 9-39 16,22 12-60-16,-3 0-116 15,-10 0-246-15</inkml:trace>
  <inkml:trace contextRef="#ctx0" brushRef="#br1" timeOffset="295510.8952">18981 14650 747 0,'0'0'90'15,"0"0"123"-15,0 0-60 16,0 0-57-16,0 0-26 15,0 0-26-15,-37-101-31 16,65 101-10-16,25 0-3 16,12 24 0-16,7 15 2 15,2 12 3-15,-21 7 0 16,-6-4-1-16,-19-6-4 16,-9-5-3-16,-19-14 3 15,0-6-3-15,0-12-4 16,0-6 2-16,0-5 5 15,0 0 6-15,-19 0 14 16,1-10-3-16,-1-19-8 0,0-4-3 16,10-6-2-16,9-1-4 15,0-2 0-15,0 3 4 16,37 5-4-16,29 5-4 16,5 11-1-16,-5 9 3 15,-4 9 1-15,-15 0-3 16,6 13-1-16,-16 17 4 15,0 7-2-15,-18 2 2 16,-10 0-1-16,1 3 1 16,-10-9 0-16,0-4 0 15,0-8-5-15,0-8 3 16,0-13 3-16,0 5 7 0,0-5 2 16,0 0 5-1,-10-18-1-15,10-11-12 0,0-9-1 16,0-7-2-16,0-7 2 15,44-4 2-15,-7 10-1 16,10 13 0-16,-9 10-1 16,-14 16 0-16,-5 7-4 15,9 0-1-15,10 21-2 16,14 17 6-16,-5 12 1 16,9 6 1-16,7 2-1 15,-7-6 0-15,-13-4-61 16,4-13-134-16,-10-7-63 15,-18-22-198-15</inkml:trace>
  <inkml:trace contextRef="#ctx0" brushRef="#br1" timeOffset="296370.2371">21211 14663 783 0,'0'0'55'16,"0"0"87"-16,0 0 9 15,-258-38-100-15,205 38-29 16,-3 0 2-16,22 0 9 0,6 0-5 16,9 0-7-16,19 14-20 15,0 5-1-15,0 7-19 16,0 3 19-16,19 0 2 15,24-6 6-15,4-1-5 16,0-10 4-16,-4-6-14 16,-24-6 7-16,0 0-16 15,-19 0 2-15,9 0 14 16,-9-16 14-16,9-15-14 16,1-6-4-16,-10-5 4 15,0 4 0-15,0 2 0 16,0 4 5-16,0 14 1 15,0 7 16-15,0 11-13 16,0 0-9-16,37 0-22 0,35 10 15 16,18 14 7-16,31 3 1 15,7-3 5-15,0-8-4 16,0-3 7-16,-19-13-9 16,-10 0 6-16,-33 0-6 15,-29 0 1-15,-12-13 6 16,-25-3 10-16,0-6-5 15,0-2-12-15,0 3-1 16,-44-4-7-16,7 3 1 16,-19-1 7-16,3 17 9 15,-3 1-9-15,-6 5-3 16,15 6-10-16,10 22-10 0,18 6-13 16,10 6 2-16,9 0 11 15,0-6 11-15,18-5-4 16,20-13 10-16,-1 1-5 15,16-11-2-15,-16-6-29 16,1 0 19-16,-10-5 23 16,-3-19 8-16,-16-5 3 15,-9-10-1-15,0 5-5 16,0 7 18-16,0 3 18 16,0 12 1-16,0 8-17 15,0 4-8-15,28 0-17 16,9 16-21-16,19 31 20 15,16 20 2-15,0 11 8 0,3 9 10 16,-19-2-4 0,-13-7-2-16,-15-7 11 0,-28-21 8 15,0-12-28-15,0-9-4 16,-37-16 0-16,-16-8-4 16,6-5-2-16,-9 0-74 15,3-23-67-15,-3-17-124 16,3-21-225-16</inkml:trace>
  <inkml:trace contextRef="#ctx0" brushRef="#br1" timeOffset="296760.9555">22327 14549 878 0,'0'0'161'0,"0"0"-29"16,0 0-47-16,0 0-79 15,0 0 42-15,0 0-9 16,255 85-4-16,-211-44-13 16,-7-3-6-16,-18-4-8 15,-10-5-6-15,-9-11 1 16,0-8-1-16,0-9 0 16,0-1 7-16,9 0-3 15,-9 0 8-15,0-22 7 16,0-19 16-16,10-4-32 15,-1-2-4-15,10 4 2 16,15 9-1-16,-6 5-2 16,0 18-2-16,0 4-1 0,-9 7 3 15,24 0-7-15,-5 13 5 16,18 14 2-16,-3 7 2 16,-6 0-1-16,-10 0 0 15,-3-5-1-15,-24 5-6 16,-10 5-41-16,0-5-201 15,-53-15-192-15</inkml:trace>
  <inkml:trace contextRef="#ctx0" brushRef="#br1" timeOffset="297370.2465">23504 14697 256 0,'0'0'528'16,"0"0"-377"-16,0 0-24 16,0 0-21-16,0 0-77 15,0 0 8-15,37 0 6 16,-37-6 9-16,0-10-6 16,0-1-16-16,0-7-11 15,-18-10-19-15,-29 7 0 16,3 3 8-16,16 8-1 15,10 8 3-15,18 4 3 0,0 4-9 16,0 0-4-16,0 5-16 16,0 24 4-16,0 16 12 15,18 0 1-15,10 2 4 16,25-2 3-16,-6-7 1 16,15-9 0-16,-6-10-1 15,1-5-2-15,-5-10 0 16,5-4-4-16,-20 0 1 15,-12 0 3-15,-6-4-3 16,-1-17-3-16,-8-12-6 16,-1-9-7-16,0-8 2 15,-9-16-1-15,0-10-20 0,0-5 16 16,0 2 0 0,0 7 16-16,0 14 28 0,-9 19 4 15,9 20 3-15,0 9 1 16,0 7-13-16,0 3-23 15,0 0-1-15,0 32-6 16,19 17 7-16,18 10 7 16,-3 4 3-16,-6-2-3 15,-9-8-7-15,0-4 1 16,-10 2-2-16,-9-6 0 16,0 7-5-16,-19-7-35 15,-46-9-105-15,-16-20-211 16,3-16-419-16</inkml:trace>
  <inkml:trace contextRef="#ctx0" brushRef="#br1" timeOffset="297635.882">23806 14583 836 0,'0'0'220'0,"0"0"-68"16,0 0-47-16,0 0-87 15,0 0-8-15,246-73 9 16,-199 71 3-16,-10-1-8 15,-12 3-13-15,3 0-1 16,0 0 0-16,10 16-10 16,5 12 10-16,-5 6 6 15,-1 4 2-15,-9-4-8 16,-3-5 3-16,-16-5 4 0,1-6-7 16,-1-7 0-16,-9-1-19 15,0 1-132-15,0-11-97 16,0 0-287-16</inkml:trace>
  <inkml:trace contextRef="#ctx0" brushRef="#br1" timeOffset="297948.3801">24435 14111 1012 0,'0'0'214'0,"0"0"-56"16,0 0-55-16,0 0-86 15,0 0-4-15,0 0-9 16,0-5-4-16,0 5-16 16,10 0-97-16,-10-7-178 15,0-5-496-15</inkml:trace>
  <inkml:trace contextRef="#ctx0" brushRef="#br1" timeOffset="298292.1376">25379 14491 715 0,'0'0'78'15,"0"0"115"-15,0 0-28 16,-240-86-97-16,197 77 35 0,24 4-20 16,-9 5-34-16,0 0-37 15,-9 32-12-15,-7 8 0 16,16 12 4-16,19-1-4 16,9 8 0-16,0-11 2 15,9-8 5-15,28 1-4 16,26-19-3-16,21-9-2 15,16-8 1-15,37-5-41 16,0-5-207-16,-19-26-357 16</inkml:trace>
  <inkml:trace contextRef="#ctx0" brushRef="#br1" timeOffset="298698.3907">27114 14145 606 0,'0'0'30'16,"0"0"95"-16,0 0 23 15,0 0-73-15,-174-131-3 0,102 113-5 16,7 9 0-16,-7 2 4 16,25 7 2-16,-2 0-27 15,27 7-16-15,-6 25-8 16,0 19-7-16,9 12 12 16,19 16 4-16,0-3 4 15,0 3-15-15,28-12-2 16,10-4 0-16,5-5-2 15,-15-1-11-15,-9-6-2 16,-10-6-2-16,-9 1-2 16,0-13-9-16,0-8-52 15,-28-9-55-15,-25-16-203 0,6 0-313 16</inkml:trace>
  <inkml:trace contextRef="#ctx0" brushRef="#br1" timeOffset="299026.5196">26361 14555 796 0,'0'0'171'16,"0"0"-4"-16,0 0-64 15,0 0-61-15,0 0-40 16,0 0 10-16,305-80-3 16,-202 62 6-16,-4 0-10 15,-8 4 0-15,-17 2-3 16,-21 4 5-16,-15 3-5 15,-20 5 2-15,-8 0 4 16,18 0-8-16,6 25 5 0,3 7 1 16,-9 2 3-16,1 1 1 15,-8 5-1-15,1-6-3 16,-13 0-1-16,-9-5 1 16,0-8-5-16,0-8 1 15,0-8-2-15,0 1-8 16,0-6-46-16,-9 0-62 15,-25 0-57-15,6-17-320 16</inkml:trace>
  <inkml:trace contextRef="#ctx0" brushRef="#br1" timeOffset="299323.4281">27298 14305 1027 0,'0'0'218'16,"0"0"-59"-16,0 0-40 15,0 0-107-15,0 0-8 16,0 0-2-16,10-46-2 16,-10 46-27-16,0 0-153 15,0 0-371-15</inkml:trace>
  <inkml:trace contextRef="#ctx0" brushRef="#br1" timeOffset="300026.5359">27846 14486 820 0,'0'0'172'15,"0"0"-53"-15,0 0-4 16,0 0-56-16,0 0-57 16,0 0 1-16,28 0 10 15,25 0 16-15,3 0 5 16,-3-5-26-16,3-5 2 16,-27-4-1-16,-1-1-2 15,-19-4 2-15,-9-4 1 16,0-2-10-16,-9-4-9 15,-48 4 1-15,-11 2 8 16,9 5 14-16,3 8-4 0,12 9 2 16,16 1-5-16,9 0-7 15,1 6 0-15,-1 29-9 16,10 12 2-16,9 9 5 16,0-6 2-16,18 2 6 15,20-12 3-15,8-6-3 16,7-11-4-16,-6-10 0 15,0-4-1-15,6-4 4 16,-6-5 0-16,-10 0 0 16,-3 0 2-16,-15-23 2 15,9-4-5-15,-9-7-4 16,-1-1-3-16,-8-9-1 0,-1-7 4 16,0-3-2-16,-6-7 4 15,10-3 1-15,-4 6 9 16,1-2 3-16,-1 9 22 15,0 12-10-15,1 15-3 16,-10 6 7-16,0 18-5 16,0 0-17-16,0 13-9 15,0 32-16-15,0 29 16 16,0 18 2-16,0-2 9 16,0 0 0-16,0-9-6 15,9-8-5-15,0-11 0 16,1-3-16-16,-1-8-67 15,-9-22-148-15,0-24-530 0</inkml:trace>
  <inkml:trace contextRef="#ctx0" brushRef="#br1" timeOffset="300542.165">29189 14454 884 0,'0'0'75'0,"0"0"46"15,0 0 15-15,0 0-106 16,-274-133 1-16,202 117 15 15,16 15-4-15,-16 1-28 16,7 13-11-16,-3 27-2 16,18 8 12-16,22 4 3 15,18-1-8-15,10-10 12 16,19-3-5-16,37-13-7 16,25-8 0-16,19-12-6 15,-7-5 6-15,-2 0-7 16,-1-22-1-16,-15-7-14 15,-22-5 4-15,-16-5 0 16,-9-13 10-16,-9-1 0 0,-19-13 0 16,0-14 8-16,0-5 7 15,0-1 0-15,0 17 16 16,0 17 1-16,0 26 7 16,0 23 2-16,0 3-23 15,0 53-18-15,9 38-6 16,-9 30 6-16,9 4 5 15,4-1-4-15,-4-14-1 16,4-4-42-16,-13-27-119 16,0-27-633-16</inkml:trace>
  <inkml:trace contextRef="#ctx0" brushRef="#br1" timeOffset="354702.1855">2612 16342 260 0,'0'0'214'0,"0"0"-10"16,0 0-51-16,0 0-31 15,0 0-22-15,0 0-4 16,0 0-16-16,-3 0-6 16,3 0-17-16,0 0-13 15,0 0-14-15,0 0-5 16,0 0-16-16,0 0-8 16,0 10-1-16,0 13-10 15,0 6 10-15,0 4 2 16,0 6-1-16,0 1 0 15,3 2 0-15,-3 2 1 16,0-4-2-16,0-6 0 0,0 2 0 16,0-6-6-16,0-6-83 15,0-6-60-15,0-2-29 16,0-16-118-16,0 0-169 16</inkml:trace>
  <inkml:trace contextRef="#ctx0" brushRef="#br1" timeOffset="355077.1566">3004 16462 496 0,'0'0'169'0,"0"0"47"16,0 0-78-16,0 0-54 16,0 0 3-16,0 0-24 15,0-47-11-15,0 47 3 16,0 0-7-16,0 0-30 16,0 0-18-16,0 11-1 15,0 21-6-15,0 5 7 16,9 9 2-16,7 4 1 15,3-5-2-15,-10 6-1 0,0-10 0 16,1-3 0 0,-10-4-9-16,0-5-76 0,0-6-69 15,-10-12-85-15,-27-11-173 16</inkml:trace>
  <inkml:trace contextRef="#ctx0" brushRef="#br1" timeOffset="355358.4409">2848 16160 279 0,'0'0'642'0,"0"0"-544"16,0 0 77-16,0 0-81 15,0 0-79-15,0 0-2 16,0-63-13-16,0 63-33 16,0 0-162-16,0 0-235 15</inkml:trace>
  <inkml:trace contextRef="#ctx0" brushRef="#br1" timeOffset="355655.32">3113 15959 721 0,'0'0'103'15,"0"0"52"-15,0 0-33 16,355 119-10-16,-236-27-19 15,-26 17 2-15,-37 27-41 16,-56 28-23-16,-47 19-16 16,-108 21-15-16,-54 5-4 15,-31-18-79-15,-6-17-127 16,9-36-207-16,7-42-277 16</inkml:trace>
  <inkml:trace contextRef="#ctx0" brushRef="#br1" timeOffset="377127.6152">4611 16626 479 0,'0'0'118'0,"0"0"50"15,0 0-9-15,0 0-57 16,0 0-39-16,0 0 14 15,0 0-7-15,-28-29 0 16,28 24 4-16,0 4-12 16,0-6-20-16,0 2-22 15,-6 0 4-15,6 5-9 16,0 0-4-16,0 0-7 16,0 0-4-16,0 0 0 15,0 0-4-15,0 10-1 16,0 26 1-16,0 14 4 15,-9 17 5-15,-4 9 1 0,4-8-2 16,-7 0-2-16,7-11 0 16,9-17-1-16,0-1 1 15,0-10-1-15,0-6-2 16,0-6 3-16,0-5-4 16,0-7 2-16,0 3-23 15,0-8-71-15,0 0-152 16,-9 0-153-16</inkml:trace>
  <inkml:trace contextRef="#ctx0" brushRef="#br1" timeOffset="377768.3116">4630 16626 594 0,'0'0'83'0,"0"0"124"16,0 0-33-16,0 0-64 15,0 0-67-15,28-134 24 16,0 125-35-16,-9 9 7 15,6 0-10-15,3 0-22 16,0 33 9-16,19 19 13 16,-4 16 0-16,4 12-4 0,6-5-12 15,-6 4-9-15,9-21-2 16,-10-4 1-16,-2-14-3 16,-7-16 0-16,-12-6 0 15,-12-13 2-15,-4-5 0 16,-3 0 4-16,7-11 9 15,2-25-2-15,4-20-8 16,-10-11-4-16,10-19 1 16,0-6 0-16,-10 2 1 15,10 9-1-15,-4 14 1 16,-2 17 11-16,3 9-1 16,-7 7-2-16,0 15 0 15,-9 5-11-15,10 14 0 0,-10 0-5 16,0 9-90-1,0 25-398-15</inkml:trace>
  <inkml:trace contextRef="#ctx0" brushRef="#br1" timeOffset="378487.0643">6375 16728 768 0,'0'0'103'15,"0"0"158"-15,0 0-168 16,0 0-40-16,0 0-24 16,0 0-1-16,-109-41-23 15,109 41 1-15,0 0-4 16,0 0-1-16,18 0 3 16,48 0 11-16,33 0 17 15,29 0-2-15,18 0-21 16,1-11-9-16,-10 0 0 15,-37 0 0-15,-35 4 0 16,-28 2-7-16,-30 4-19 16,-7-4 7-16,0-7 0 15,-19-5-23-15,-25-11 10 0,-12 4 28 16,19 3 4-16,-7-1 0 16,26 2 13-16,8 6 17 15,1 2-3-15,9 8-1 16,0 0-16-16,28 4-7 15,44 0 2-15,21 0-5 16,7 8-5-16,-10 13 5 16,-15 8 1-16,-13 5-1 15,-34 0-1-15,-28 8-1 16,0 8 0-16,-72 7 2 16,-21-1-1-16,-7-4-39 15,1-23-129-15,24-18-314 0</inkml:trace>
  <inkml:trace contextRef="#ctx0" brushRef="#br1" timeOffset="379440.4684">9125 16676 555 0,'0'0'61'0,"0"0"159"16,0 0-38-16,0 0-14 15,0 0-64-15,0 0-38 16,0-103-14-16,0 103-16 16,0 6-36-16,0 46 0 15,0 16 0-15,0 22 7 0,0-3 0 16,0-5 0 0,0-18-2-16,0-17-1 0,0-24-4 15,0-12 2-15,0-11-2 16,0 0 7-16,0 0 4 15,0-28 9-15,0-17-2 16,0-23-18-16,0-8 0 16,0-10-3-16,0 2-1 15,0 10-3-15,0 11 2 16,31 18 0-16,4 11 0 16,11 12 5-16,10 10-2 15,-12 8 0-15,12 4 1 0,-3 14-4 16,12 22-1-16,-2 20 3 15,-7 12 2-15,-3 12 1 16,-16-5-1-16,-9-8 0 16,-9-15 1-16,-10-20 2 15,1-21-2-15,-1-6 1 16,0-5 1-16,-9-9 11 16,10-30 3-16,-4-19-13 15,3-10-2-15,-6 5-1 16,3 7 0-16,-6 4 2 15,0 13 0-15,0 6 0 16,0 8 2-16,0 4-4 16,0 9-5-16,4 7-27 0,11 5-121 15,4 0-226 1</inkml:trace>
  <inkml:trace contextRef="#ctx0" brushRef="#br1" timeOffset="379924.9261">10845 16584 685 0,'0'0'82'16,"0"0"148"-16,0 0-62 15,-81-140-74-15,62 122-36 16,-18 12-5-16,-7 6-29 16,-12 0-6-16,-6 34-8 15,-4 17 7-15,19 7 17 16,29 3-13-16,18-9-7 15,0 0-6-15,56-14-5 16,15-9 1-16,14-16 0 16,14-8 1-16,-8-5 0 0,-7-8-2 15,-22-21 3-15,-15-10-4 16,-10-6-1-16,-37-5 1 16,0 0-2-16,-9-1 0 15,-38 10-2-15,0 12 2 16,4 7-1-16,15 15-3 15,9 7 3-15,0 0-19 16,10 20-105-16,9 18-89 16,0 1-102-16</inkml:trace>
  <inkml:trace contextRef="#ctx0" brushRef="#br1" timeOffset="380221.7484">11813 16779 179 0,'0'0'696'0,"0"0"-605"16,0 0 17-16,0 0-108 15,0 0-40-15,0 0-105 16,0-3-463-16</inkml:trace>
  <inkml:trace contextRef="#ctx0" brushRef="#br1" timeOffset="380784.2728">13140 16592 658 0,'0'0'350'0,"0"0"-174"15,0 0-6 1,0 0-97-16,-183-134-55 0,127 125 4 15,-16 9-19-15,0 0-3 16,-3 29 1-16,10 9 0 16,12 4 3-16,34 2-1 15,19-5-3-15,0-10-3 16,10-5-2-16,55-6 1 16,7-14 4-16,9-4 10 15,3 0 2-15,-3-22-12 16,-25-7-19-16,-12-10-12 15,-26-8 9-15,-8-3 2 0,-10-8-1 16,0-5 21 0,0-3 4-16,-10 13 10 15,-5 14 23-15,12 17-7 0,3 11-2 16,0 11-21-16,0 0-7 16,37 43 0-16,28 22 5 15,7 20 14-15,-7 5 3 16,-12 7-3-16,-15-2-5 15,-38-8-8-15,0-3-2 16,-19-15-2-16,-43-19-2 16,24-15 0-16,1-22 6 15,18-13-5-15,4-1 8 16,2-41 3-16,-2-8-12 16,15-1-7-16,0 6-4 15,9-1-7-15,35 17 6 0,2 13-21 16,20 3-47-16,-4 9-182 15,-15-1-321-15</inkml:trace>
  <inkml:trace contextRef="#ctx0" brushRef="#br1" timeOffset="381346.8205">14994 16296 529 0,'0'0'406'0,"0"0"-209"16,0 0 2-16,0 0-58 15,0 0-107-15,0 0-14 16,-72-79-20-16,91 108-5 15,18 25 5-15,7 22 19 16,-7 2-7-16,-9 2-1 16,-3-7-5-16,-22-10-4 0,-3-5 2 15,0-7-4-15,0-12 0 16,-3-5-1-16,-22-10-43 16,-3-9-97-16,-9-15-222 15</inkml:trace>
  <inkml:trace contextRef="#ctx0" brushRef="#br1" timeOffset="381878.0462">14539 16670 151 0,'0'0'637'16,"0"0"-484"-16,0 0-38 15,0 0-54-15,0 0-7 0,0 0 44 16,336-34-39-16,-198 11-11 15,-1 1-38-15,0-6-6 16,-19 4-4-16,-25 6-18 16,-30 2-21-16,-26 6 7 15,-18 7 23-15,-19-2 9 16,0 5 4-16,0-4 18 16,0 4 6-16,0 0-14 15,0 0-14-15,19 4-1 16,18 25-10-16,7 13 11 15,2 13 12-15,7 2 10 16,3-6-6-16,0-6-5 16,7-11 11-16,-17-11-4 0,-8-12-8 15,-13-11-4-15,3 0-3 16,-10-10 7-16,-8-19-5 16,-1-16-5-16,-9-6-9 15,0-1 1-15,0 7-5 16,0 6 4-16,0 15 9 15,-9 11 1-15,9 8-1 16,0 5 2-16,0 0-2 16,0 29-21-16,37 13 21 15,16 13 8-15,-6 1 6 16,18-4-4-16,-12-2 0 16,-15-3-5-16,-10-13-5 0,-10-12-1 15,-18-10-42 1,0-12-180-16,-18 0-110 0</inkml:trace>
  <inkml:trace contextRef="#ctx0" brushRef="#br1" timeOffset="382190.5033">16495 16529 892 0,'0'0'105'15,"0"0"75"-15,0 0-54 16,0 0-35-16,290 29-30 15,-225 20-11-15,-18 9-19 16,-19 5-15-16,-28 9-12 16,0 2-3-16,-47-20-1 0,10-16 3 15,9-17-3-15,9-21 0 16,10 0 7-16,9-21 5 16,0-25-10-16,0-17 1 15,0-15 0-15,9 7 0 16,38-1-2-16,9 10 0 15,-12 14-1-15,2 9-3 16,-8 18-4-16,-10 9-11 16,-13 12-29-16,-5 0-99 15,-1 29-153-15,-9 4-72 16</inkml:trace>
  <inkml:trace contextRef="#ctx0" brushRef="#br1" timeOffset="382690.5301">17517 16555 1066 0,'0'0'181'0,"0"0"-24"15,0 0-70-15,0 0-83 16,0 0-1-16,0 0 8 16,156 139 17-16,-119-67-6 0,-9 4-9 15,-3-15-11-15,-16-11 0 16,1-16-2-16,-10-15 1 16,0-14 2-16,0-5-3 15,0 0 7-15,0-10 8 16,0-29 3-16,-10-20-13 15,1-15-3-15,3 0-1 16,6 2-1-16,0 13 0 16,6 14 1-16,31 16-1 15,1 13 0-15,-1 8-2 16,7 8 1-16,3 0-2 16,9 13 2-16,-3 21-3 0,12 6 4 15,-12 7 5 1,-6 1-2-16,-19 6-3 0,-19-3-1 15,-9-6-5-15,0 0-41 16,0-11-60-16,-19-13-235 16,10-17-276-16</inkml:trace>
  <inkml:trace contextRef="#ctx0" brushRef="#br1" timeOffset="383112.4152">19227 16545 719 0,'0'0'107'0,"0"0"101"16,0 0-57-16,0 0-61 15,0 0-26-15,-165-135-18 16,56 135-21-16,-9 0 13 15,15 0-3-15,13 16-1 16,27 12-26-16,26 1-3 16,27 4-3-16,10 1 0 15,29 0-1-15,61 2 0 16,19-2 0-16,19-12 5 16,-10 5-6-16,-6 3-1 15,-22-1 0-15,-24 0-1 0,-32 3-1 16,-15-3-2-16,-19 0 2 15,-19 0 2-15,-53-7 1 16,-21 4 5-16,-16-8 3 16,-9-7 2-16,-10-6-1 15,0-5-3-15,10 0-3 16,9 0-3-16,25 0-45 16,3 0-325-16</inkml:trace>
  <inkml:trace contextRef="#ctx0" brushRef="#br1" timeOffset="383753.0174">20744 16579 681 0,'0'0'95'16,"0"0"166"-16,0 0-67 15,0 0-36-15,0 0-78 16,0 0-26-16,0-63-27 15,0 63-27-15,0 34-9 16,10 13 9-16,8 10 6 16,-8 1 3-16,-1-4-5 15,6-7 4-15,-15-8-5 16,4-10-3-16,2-11 0 16,-6-2 0-16,0-11-9 15,0 3-48-15,0-8-129 0,-25-4-149 16,-31-39-496-1</inkml:trace>
  <inkml:trace contextRef="#ctx0" brushRef="#br1" timeOffset="384065.5515">20707 16187 388 0,'0'0'686'16,"0"0"-455"-16,0 0-68 16,0 0-108-16,0 0-42 0,0 0-13 15,0-69-8 1,0 69-62-16,0 7-261 0,-19-1-211 16</inkml:trace>
  <inkml:trace contextRef="#ctx0" brushRef="#br1" timeOffset="384487.4622">21264 16555 907 0,'0'0'346'0,"0"0"-183"16,0 0-81-16,0 0-48 16,0 0-34-16,0 0-9 15,137 58 9-15,-99 12 12 16,-1 2 3-16,-12-9-8 15,-6-11-7-15,-1-14 2 0,-8-22 4 16,-10-8-4 0,0-8 1-16,0 0 5 15,0 0 17-15,9-29 15 0,-9-16-16 16,10-18-21-16,-10 1-1 16,18-6-2-16,1 10 0 15,9 9-2-15,6 12 2 16,-6 16-3-16,10 13 1 15,-10 3-1-15,6 5 0 16,13 0-4-16,18 25 0 16,7 8 3-16,-16 6 0 15,-3 8 0-15,-25 5 1 16,-10 2-6-16,-8 4-40 16,-10-6-66-16,0-13-297 15</inkml:trace>
  <inkml:trace contextRef="#ctx0" brushRef="#br1" timeOffset="384815.6102">23844 16334 512 0,'0'0'370'0,"0"0"-225"16,0 0 6-16,-240-63-48 15,168 63-83-15,16 5 29 16,-16 24-15-16,16 13-8 16,3 8-13-1,16 2 35-15,28 4-25 0,9-6-13 16,0 2-10-16,18-12-1 15,26 5-2-15,21-16-21 16,7-5-77-16,3-14-128 16,6-10-205-16</inkml:trace>
  <inkml:trace contextRef="#ctx0" brushRef="#br1" timeOffset="385128.1186">24043 16437 788 0,'0'0'85'0,"0"0"144"16,0 0-71-16,0 0-109 16,0 0-29-16,0 0-3 15,-187 7-14-15,128 41 5 16,12 1 5-16,13 2 6 16,25-2 1-16,9-7 3 15,0-13-23-15,43-8 0 16,23-9 12-16,15-12 0 15,3 0 2-15,-13-8-10 16,-5-21 3-16,-23-9-6 16,-24 4 8-16,-10-10-5 0,-9 2 5 15,0 4 8-15,-28 4 1 16,-15 10-14-16,-4 7-4 16,10 13-2-16,-7 4-48 15,-3 0-127-15,19 21-91 16,19 3-220-16</inkml:trace>
  <inkml:trace contextRef="#ctx0" brushRef="#br1" timeOffset="385424.9426">24563 16376 979 0,'0'0'218'15,"0"0"59"-15,0 0-181 16,0 0-37-16,0 0-54 16,0 0-5-16,10 5-4 15,8 40 4-15,10 16 2 16,-9 7 8-16,0 1-3 16,-19-6-5-16,0-13-2 15,0-8 0-15,0-16-1 16,-10-13-32-16,-18-2-33 15,-9-11-80-15,-7-5-194 16,7-30-572-16</inkml:trace>
  <inkml:trace contextRef="#ctx0" brushRef="#br1" timeOffset="385737.4194">24463 16118 1136 0,'0'0'256'0,"0"0"-121"15,0 0-84-15,0 0-46 16,0 0-5-16,0 0-28 16,-9-21-136-16,-34 42-337 0</inkml:trace>
  <inkml:trace contextRef="#ctx0" brushRef="#br1" timeOffset="386065.5496">25130 16142 1135 0,'0'0'211'0,"0"0"-54"16,0 0-79-16,0 0-36 15,0 0 12-15,0 0-15 16,9-93-10-16,1 93-10 15,-1 0-19-15,10 29-4 16,18 24 4-16,7 20 0 16,-7 12 11-16,-18 2-1 15,0-9-2-15,-10-6-6 16,0-14-1-16,1-11-1 16,-1-8 4-16,-9-10-4 15,0-7 1-15,0-10 2 0,0 0-3 16,0-7-2-16,0-5-17 15,0 12-87-15,-56-8-38 16,-25-4-493-16</inkml:trace>
  <inkml:trace contextRef="#ctx0" brushRef="#br1" timeOffset="389517.6596">3179 18031 715 0,'0'0'79'0,"0"0"162"16,0 0-128-1,0 0-71-15,0 0 3 0,0 0 0 16,0 0-9-1,-4-29-3-15,4 29 0 0,0 0-19 16,0 0-14-16,-6 0-7 16,-3 23-4-16,0 12 11 15,-1 13 1-15,1-1 11 16,9-2-8-16,0-11-2 16,0 0 2-16,-9-5-3 15,9-2 2-15,-10-2-3 16,1-8-33-16,-1 0-137 15,1-13-108-15,9-4-278 16</inkml:trace>
  <inkml:trace contextRef="#ctx0" brushRef="#br1" timeOffset="389817.6238">3294 18108 98 0,'0'0'624'0,"0"0"-498"0,0 0 63 16,0 0-75-1,0 0-84-15,0 0 9 0,3-33-14 16,-3 33-19 0,6 17-1-16,-3 17 4 0,4 11 26 15,5 7-15 1,-3-12-6-16,7 1-7 0,-7-3-1 15,-9-14-5 1,0 2-2-16,0-2-23 0,0-6-106 16,0-13-94-16,0-5-160 15</inkml:trace>
  <inkml:trace contextRef="#ctx0" brushRef="#br1" timeOffset="390119.3502">3580 18092 512 0,'0'0'334'0,"0"0"-178"16,0 0-21-1,0 0-117-15,0 0 11 0,0 0 31 16,28 153-16 0,-12-107-2-16,3-4-26 0,-19-9-14 15,0-7 1 1,0-2-3-16,0-11-49 0,0-8-118 15,-10-5-158-15</inkml:trace>
  <inkml:trace contextRef="#ctx0" brushRef="#br1" timeOffset="390244.3239">3387 17791 881 0,'0'0'48'0,"0"0"106"0,0 0-67 15,0 0-87-15,0 0-70 16,0 0-169-16,-46-24-334 16</inkml:trace>
  <inkml:trace contextRef="#ctx0" brushRef="#br1" timeOffset="390556.8556">3770 17627 975 0,'0'0'89'0,"0"0"-24"16,0 0 15-16,0 0-38 16,218 140-12-16,-143-66 4 15,-28 14-2-15,-10 1 23 16,-37 9-34-16,0-1-9 16,-84-6-8-16,-34-8-4 15,-19-7-2-15,-10-19-33 16,1-12-49-16,18-16-59 15,1-24-175-15</inkml:trace>
  <inkml:trace contextRef="#ctx0" brushRef="#br1" timeOffset="393479.38">5636 18036 262 0,'0'0'190'0,"0"0"-25"16,0 0 36-16,0 0-56 15,0 0-44-15,0 0 10 16,-137-90-77-16,72 90 43 15,-16 0-46-15,-3 9-6 16,-7 15-9-16,26 4-6 16,12 1-4-16,34-5-6 15,19 8 0-15,19-8-2 16,56 6 4-16,24-5-2 0,11 4 2 16,-11 0-2-1,-15-1-9-15,-31-4 0 0,-34 3 5 16,-19-9-1-16,0 10 3 15,-28-6 2-15,-53 2 4 16,-13-3 1-16,-5-3-3 16,-1-12-2-16,16-1 0 15,3-5-2-15,16 0 2 16,12 0-60-16,25 0-51 16,28-16-70-16,0-8-126 15,9-8-390-15</inkml:trace>
  <inkml:trace contextRef="#ctx0" brushRef="#br1" timeOffset="393948.1361">5982 18126 788 0,'0'0'77'15,"0"0"127"-15,0 0-106 16,0 0-75-16,0 0 16 15,0 0-3-15,156 155 10 16,-156-82 2-16,0-6-21 16,-28 3-9-16,0-19-10 15,3-6-7-15,6-16 0 0,10-17 4 16,9-8-2 0,0-4 1-16,-10 0 10 15,1-29 22-15,9-16-15 0,-19-11-16 16,10-12-5-16,-6-8 0 15,2-7-3-15,7 2-2 16,6 3 2-16,0 16-4 16,9 15 7-16,25 19-6 15,4 12 3-15,-10 16 3 16,9 0 0-16,-3 0-1 16,-5 21-6-16,-1 7 6 15,-10 1 1-15,-12 6-1 16,-6 5 0-16,0-1 1 15,0 0-7-15,-43-10 4 0,-4 0-7 16,-15-13-34-16,6-3-86 16,18-3-40-16,-5-10-134 15,15 0-257-15</inkml:trace>
  <inkml:trace contextRef="#ctx0" brushRef="#br1" timeOffset="394354.3349">6767 18228 526 0,'0'0'73'0,"0"0"15"15,0 0 78-15,0 0-82 16,0 0-19-16,0 0 11 15,103-5-18-15,-103 5-7 16,0 0-17-16,0-10-5 16,0-3-16-16,0-3-12 15,0-6-1-15,-19 2 1 16,-9-6 3-16,-9 2-3 16,-7 8 1-16,16 10 17 15,9 6 16-15,-9 0-11 16,0 6-9-16,3 34-14 0,7 10 7 15,8 7 11-15,10-1 5 16,0-11 3-16,47-3 0 16,6-8-16-16,3-13-2 15,0 2-5-15,-3-12-4 16,3-4-3-16,-3-7-62 16,-6 0-110-16,-10-18-189 15</inkml:trace>
  <inkml:trace contextRef="#ctx0" brushRef="#br1" timeOffset="394729.3416">7328 18247 634 0,'0'0'182'0,"0"0"-101"16,0 0 39-16,0 0-92 0,0 0-13 15,0 0 72-15,43 0-39 16,-24 0 4-16,0 0-25 15,-10 0-5-15,-9 0-14 16,9-2-2-16,-9-9-1 16,0-5-5-16,0-7-2 15,0 4-22-15,-28-7 15 16,-9 2-1-16,9 2 8 16,-16 10 2-16,16 3 9 15,10 9 19-15,-1 0-7 16,-6 4-5-16,6 25-11 15,1 10 4-15,18 6 6 0,0 2 5 16,0-8 6-16,53-5 2 16,21-5-9-16,-2-7-14 15,12-6-5-15,6-3-1 16,-5-3-1-16,14-10-78 16,1 0-53-16,0-5-137 15,2-17-64-15,-21-3-104 16</inkml:trace>
  <inkml:trace contextRef="#ctx0" brushRef="#br1" timeOffset="395120.0364">8250 18218 506 0,'0'0'133'16,"0"0"130"-16,0 0-87 15,0 0-66-15,0 0-34 16,0 0-27-16,-256-58-34 0,200 82-2 16,0 10-8-16,13 0 6 15,15 0-5-15,18 0-2 16,10-12-1-16,0-2-2 15,19-6 4-15,34-7-3 16,3-7 0-16,9 0 0 16,7 0-2-16,-16-17-47 15,0-12-4-15,-12-11 9 16,-16 0 37-16,-19-17 0 16,-9-6 5-16,0-4 6 15,0-14 16-15,0 9-3 16,-9 12 19-16,-1 12 25 0,1 24 9 15,9 17-9-15,0 7-18 16,0 0-36-16,0 18-9 16,0 29 0-16,28 20 3 15,0 7 10-15,0 7-1 16,-12-4-8-16,3 4-1 16,-10-12-3-16,-9 5-2 15,0-11-51-15,0-13-241 16</inkml:trace>
  <inkml:trace contextRef="#ctx0" brushRef="#br1" timeOffset="395838.7861">9951 18126 864 0,'0'0'57'16,"0"0"73"-16,0 0 49 15,-175-129-112-15,113 111-48 16,-13 12 9-16,-9 6-1 16,-6 5-13-16,9 24 4 15,15 11-2-15,20 0 2 16,11 1-4-16,35-3-4 15,0-4-3-15,0-5-1 16,72-6-1-16,28-13-1 16,12-10 3-16,-3 0-3 15,-10 0-4-15,-8-21-39 16,-35-7-12-16,-9-9 3 0,-29-6 18 16,-8-3 9-16,-10-5 1 15,0-6 19-15,-10 4 1 16,-18-3 14-16,10 10 27 15,8 18 22-15,10 12-40 16,0 16 11-16,0 0-28 16,56 29-4-16,25 32 1 15,19 19 5-15,-16 11 6 16,-12 1 9-16,-35-12-8 16,-18-7 4-16,-19-1-16 15,-47-9-1-15,-53-5 2 16,-9-13 0-16,0-16-4 0,16-17-1 15,37-12 1 1,12-7 8-16,25-31-6 0,19-9-2 16,0 3-5-16,29 7-7 15,42 11-6-15,38 9-6 16,3 5-14-16,-3 8-108 16,0-5-180-16</inkml:trace>
  <inkml:trace contextRef="#ctx0" brushRef="#br1" timeOffset="396670.1982">12545 18229 76 0,'0'0'570'0,"0"0"-453"16,-46-130 94-16,46 106-63 15,0 3-87-15,46 8-12 16,20 13-1-16,15 0-27 16,28 0 18-16,0 29 7 0,3 17-11 15,-22 4-8 1,-9 12-11-16,-15 1-5 0,-29-5-8 15,-12-2 0 1,-25-6-3-16,0-14 0 0,-6-7 2 16,-32-18 1-1,1-6 2-15,0-5 0 0,2 0 4 16,-2-34 2 0,18-13-3-16,10-13-4 0,9-9-3 15,19 0-2-15,52 12 0 0,-5 12 0 16,15 16-1-1,-6 11-7-15,-4 9-29 0,-5 9-56 16,-4 0-114 0,-15 0-162-16,6 0-290 0</inkml:trace>
  <inkml:trace contextRef="#ctx0" brushRef="#br1" timeOffset="397080.425">14446 18234 787 0,'0'0'53'0,"0"0"177"0,0 0-88 16,0 0-66-1,-284-29-32-15,250 42-8 0,-4 16-22 16,20 5-10 0,18 5 5-16,0-1 0 0,0-9 5 15,28 0 2 1,25-11-4-16,-6-7-4 0,-1-11-1 16,-2 0 0-16,-7 0 4 0,1-11-1 15,-10-18-2 1,-13-10-2-16,-15-3 0 0,0-1-6 15,0 7 4 1,-25 4-4-16,-3 14-2 16,0 17-2-16,0 1-16 15,3 0-58-15,7 19-96 0,-1 2-168 16,10 2-328 0</inkml:trace>
  <inkml:trace contextRef="#ctx0" brushRef="#br1" timeOffset="397390.3601">15041 17905 1020 0,'0'0'28'15,"0"0"131"1,0 0-15-16,0 0-70 0,0 0-37 15,0 0 2 1,211-68-30-16,-195 117 0 0,-7 15 35 16,-9 11-11-1,0-1-17-15,0-7-8 0,0-4-5 16,0-6-3 0,0-17 0-16,-15-4-1 0,-13-11 0 15,9-7-38-15,-9-7-42 0,0-11-166 16,0 0-180-1</inkml:trace>
  <inkml:trace contextRef="#ctx0" brushRef="#br1" timeOffset="398132.0492">14757 18150 833 0,'0'0'26'0,"0"0"162"16,0 0-38-16,0 0-122 15,0 0-15-15,284-51 4 16,-138 46-4-16,0 5 15 16,10-2-4-16,-19 2-15 15,0-5-8-15,-9-6-1 16,-19 10-4-16,-25-9-29 16,-31 3 5-16,-25 7 23 15,-19-4 5-15,-9-3 11 0,0 1 12 16,-28 1-12-1,-43 5-9-15,-13 0 21 0,-25 5-19 16,9 19-1 0,6 5-1-16,32 5 0 0,15 4 0 15,19-4-1 1,28 0 3-16,0-5-3 0,28-1 5 16,53-11-5-16,4-5 4 0,5-12 5 15,-6 0-9 1,-3 0-1-16,-25-12-8 0,-12-10-15 15,-26-7 5 1,-8 1 14-16,-10-6 4 0,0 1 4 16,-19-1-1-1,-6 10-2-15,6 12 11 0,1 3 8 16,18 9 0 0,0 0-20-16,0 4-2 0,0 35-7 15,18 6 9-15,26 7 3 16,12-7 4-16,16-3-2 15,12-3 1-15,-13-17 0 16,14-6 4-16,-4-16 9 16,-16 0-1-16,7 0-10 15,-16-11-2-15,-22-21-4 16,-6-2-2-16,-9-13-7 16,-10-3-7-16,-9-21 2 0,0-6 9 15,0-4 0 1,-9 2 6-16,-19 15-2 0,3 19 23 15,6 29-11 1,0 10 1-16,19 6-14 0,0 35-2 16,0 31-1-1,19 9 3-15,15 11 7 0,-6-1 7 16,10-12-1 0,-1-10-2-16,-12-5-4 0,-16-7-5 15,-9-7-2-15,0-9-26 0,-43-12-143 16,-32-23-176-16</inkml:trace>
  <inkml:trace contextRef="#ctx0" brushRef="#br1" timeOffset="398460.1734">16632 18228 913 0,'0'0'126'0,"0"0"83"15,0 0-99-15,0 0-99 16,0 0-3-16,327-91 14 15,-218 75-5-15,-6-1 1 16,-12 0-5-16,-20 13-10 16,-33-4-3-16,-10 8-1 15,-19 0-4-15,10 0-3 0,-1 24-3 16,10 10 9-16,-3 4 2 16,-6 4 3-16,0 2 0 15,-1-9 0-15,-8-3-2 16,-1-7 0-16,0-3-1 15,-9-15 0-15,0-2-7 16,0-1-128-16,0-4-64 16,0 0-192-16</inkml:trace>
  <inkml:trace contextRef="#ctx0" brushRef="#br1" timeOffset="398788.2737">17517 17785 966 0,'0'0'59'0,"0"0"201"16,0 0-115-16,0 0-116 16,0 0-23-16,0 0-6 15,9-47-62-15,-27 55-244 16,-35 2-311-16</inkml:trace>
  <inkml:trace contextRef="#ctx0" brushRef="#br1" timeOffset="399413.4245">18377 18205 916 0,'0'0'91'16,"0"0"118"-16,0 0-41 15,0 0-118-15,0 0-17 16,-256-118-14-16,200 130-19 15,-15 31 0-15,5 10 0 16,13 4 2-16,35-5 0 16,18-14-2-16,0-9 2 15,0-5-2-15,37-9 0 0,-3-9-8 16,13-6-10-16,9 0-29 16,-3-24 29-16,3-10-7 15,-3-14 0-15,-6-5 17 16,-19 1 8-16,15 2 5 15,-15 11 4-15,10 10 10 16,-1 12-10-16,7 12-9 16,12 5 15-16,15 0-6 15,4 39 1-15,-3 7-8 16,-16 4 6-16,0 2 3 16,-31-7 3-16,-6 0-2 15,-19-11-5-15,0-5-6 16,0-13-1-16,-10-8 3 0,1-8 1 15,0 0 1 1,-7 0 9-16,-3-17 20 0,10-19-18 16,9-20 5-16,0-2-15 15,9-9-4-15,44 9 6 16,22 8-2-16,-3 21-3 16,2 12 0-16,7 12 2 15,4 5-5-15,-4 22-4 16,0 28 1-16,-25 13 2 15,-19 13-12-15,-28 1-73 16,-9-6-328-16</inkml:trace>
  <inkml:trace contextRef="#ctx0" brushRef="#br1" timeOffset="472737.9097">9147 5170 228 0,'0'0'89'0,"0"0"3"16,0 0-32 0,0 0-14-16,0 0-12 0,0 0-6 15,0 0 1-15,0-6 2 16,0 6 10-16,0 0-13 15,0 0-8-15,0 0-5 16,0 0-7-16,0 0 1 16,0 0 10-16,0 0 10 15,0 0 4-15,0 0 1 16,0 0 1-16,0 0-2 16,0 0-8-16,0 0-14 15,0 0-3-15,0 0-4 16,0 0-4-16,0 0 1 15,0 0 6-15,0 0 2 16,0 0 9-16,0 6 2 0,0-1-6 16,0 0 9-16,6 6 1 15,-3-3-8-15,4 1 1 16,2 0-4-16,-9 1 1 16,9 0-10-16,-9 2 4 15,0 0 3-15,10 5-2 16,-1 0 3-16,-9 10-2 15,9-2 5-15,1-1-1 16,-10 1 0-16,9-6 4 16,-9 4-8-16,9-6 9 15,-9 1-7-15,10 1 4 16,-10-1-2-16,9-3-4 0,0-1-3 16,-9 1-3-16,0-6 4 15,7 6-4-15,-7-1-2 16,0 2 4-16,0 7 3 15,0-7 0-15,0 2 4 16,0 0-2-16,0-7-6 16,0 0 1-16,0-3-4 15,-7 2 4-15,-2 1-2 16,-10 2 1-16,1 2 5 16,-1-1-6-16,0 1-1 15,1-1-1-15,8-1-1 16,-5-3-1-16,2-1 2 15,-2-1-1-15,-4 1 0 0,0-1-1 16,10 1 1-16,-10-1 0 16,10-1-1-16,-1-2 2 15,4-4-1-15,3-1 0 16,-3 3-1-16,3-3 0 16,3 2-1-16,-6-2 1 15,2 7 1-15,4-6 0 16,0-1 1-16,-6 0-1 15,6 3 1-15,0-3 2 16,0 0 0-16,0 0 0 16,0 0 0-16,0 0 1 15,0 0 0-15,0 0-2 0,0 0 2 16,0 0-5 0,0 0-1-16,-18 0-26 0,-11-22-233 15</inkml:trace>
  <inkml:trace contextRef="#ctx0" brushRef="#br1" timeOffset="474086.5348">10262 5217 268 0,'0'0'156'0,"0"0"-29"16,0 0-16 0,0 0-64-16,0 0-14 0,0 0 21 15,0 0 18-15,-37-38-3 16,27 34 2-16,-8 3 3 16,-10-4-3-16,-10 5-14 15,4-5-26-15,-13 5-6 16,10 0-5-16,0 0 0 15,-7 15-9-15,-3 4 5 16,13 5-9-16,6 8-1 16,0-1 2-16,19 1 0 15,-10-2 0-15,19 2 0 0,0-1-1 16,0 1-1 0,0-1-2-16,0-4 2 0,9-2-1 15,10-4-3-15,6-4 2 16,-3-2-4-16,12-6 0 15,13 0 4-15,15-8 3 16,3-1 11-16,-2 0-3 16,-7 0-8-16,-10 0-6 15,1-8 3-15,-13-3 3 16,-6-4-4-16,0-2 8 16,0 5-6-16,-3-4-3 15,-6 0-2-15,0 3 3 16,-10 0-3-16,-9-3 4 15,19 0-2-15,-19-2 2 16,0-3-4-16,9-3 2 0,-9 0-1 16,0 0-1-16,0 3 0 15,0 4 1 1,0 0 3 0,0 6-4-16,0 0-1 0,0 0 1 15,0-1 2-15,0 1 4 0,0 1 0 16,0-3-5-1,0 5 0-15,-19-3 1 0,10 6 4 16,-10-1-6 0,10-1 0-16,-10-1-1 0,4-1 1 15,-13-1 0 1,9 4 3-16,-9-3 0 0,19 1-3 16,-10 8-1-1,10 0 0-15,-1-1-1 0,1-2 2 16,-7 3-5-16,-2-2 5 15,8 2-2-15,1 0 2 16,0 0 1-16,-1 0 2 16,1 0-3-16,0 0 0 15,-1 0-2-15,-8 0-4 16,-1 2 6-16,0 7 2 16,-6 4-2-16,7-2 0 15,8-1-2-15,1 3 0 16,0-3-1-16,9 4 4 15,0 1-3-15,0 2 2 0,0 9-3 16,0 2-2 0,9-3 5-16,28 4 0 0,10 0 0 15,6-5-2 1,-6-1-4-16,15-12-10 0,-6-5-159 16,0-6-201-1</inkml:trace>
  <inkml:trace contextRef="#ctx0" brushRef="#br1" timeOffset="481528.4135">10764 4208 312 0,'0'0'173'15,"0"0"-29"-15,0 0-2 16,0 0-51-16,0 0-2 15,0 0-15-15,0 0-19 16,0 0 14-16,0-16-29 16,0 15-1-16,0 1-14 0,0 0-5 15,0 0-6-15,0 0-14 16,0 0 0-16,0 0-8 16,0 17 2-16,0 16 6 15,0 2 1-15,-19 12 2 16,10-8-3-16,-1 4 1 15,1 0-1-15,0-4 6 16,-1-5-4-16,1-10-2 16,3-2 0-16,3-12 1 15,3-8-2-15,-7-2 3 16,7 0 3-16,0 0 1 16,0 0 20-16,0 0 23 0,-3-10-6 15,-3-14-31-15,-13-5-10 16,10-5 1-16,9 0-1 15,-9-6-2-15,9 2 2 16,0-4-2-16,0 6 0 16,0-2 6-16,0 2-6 15,34 2 0-15,-6 4 1 16,0 1-1-16,0 4 3 16,0 3-3-16,-3 6-3 15,-6 4 3-15,-10 6 0 16,0 6 0-16,-9 0-4 15,0 0-4-15,0 6-15 16,0 27 23-16,0 10-2 0,0 10 2 16,0 4 4-16,0 1 0 15,0-7-3-15,0-1 9 16,0-3-5-16,10-12-2 16,-1-6-3-16,10-6-2 15,-10-7 2-15,-9-7-1 16,0 4-13-16,0-8-92 15,0 2-118-15,-19-7-79 16,-18 0-230-16</inkml:trace>
  <inkml:trace contextRef="#ctx0" brushRef="#br1" timeOffset="481856.5395">10561 4403 546 0,'0'0'169'0,"0"0"24"16,0 0-100-16,0 0-69 16,0 0 3-16,0 0-21 15,284-70-6-15,-191 45-221 16</inkml:trace>
  <inkml:trace contextRef="#ctx0" brushRef="#br1" timeOffset="484697.7908">4284 7310 509 0,'0'0'90'16,"0"0"87"-16,0 0-24 15,0 0-69-15,0 0-47 16,0 0-1-16,0 0 0 16,0-13-7-16,0 13-29 15,-9 29 5-15,-3 12-1 16,-13 9 12-16,15 1-5 16,1-1 5-16,0 2-6 0,9-10-6 15,0-7 9-15,0-7-6 16,0-8-2-1,0-10-3-15,0-2 1 0,0-3-2 16,0-5 1 0,0 0 5-16,0 0 8 0,-10-19 16 15,1-9-24-15,9-6-6 16,-9-4 0-16,9-7 8 16,0 3-3-16,0-4 5 15,0 5 6-15,0-3-12 16,18 5 3-16,10 2-6 15,0 7 0-15,0 7 1 16,-3 5-2-16,-15 13 1 16,-1 4 3-16,0 1-1 15,1 0-4-15,8 6-5 16,1 27 5-16,15 4 8 16,-6 1-5-16,0 7 2 15,10 2-1-15,-13-3 0 0,-7-4-4 16,1-4 5-16,-10-7-5 15,1-4 0-15,-1-7 1 16,-9-2 0-16,0-3-1 16,0-6-6-16,0-3-70 15,0 1-30-15,-19-5-88 16,-18 0-128-16</inkml:trace>
  <inkml:trace contextRef="#ctx0" brushRef="#br1" timeOffset="485025.9136">4294 7536 228 0,'0'0'394'16,"0"0"-302"-16,0 0 67 16,0 0-42-16,0 0-66 15,0 0-37-15,15-39 1 16,4 31-3-16,9 3-5 15,0 0-5-15,6 1-2 16,-6-3-18-16,0 5-115 16,-9-6-118-16,9-4-214 15</inkml:trace>
  <inkml:trace contextRef="#ctx0" brushRef="#br1" timeOffset="485369.7002">4858 7075 357 0,'0'0'370'0,"0"0"-187"15,0 0-10-15,0 0-68 0,0 0-103 16,0 0 21-16,-35 158-1 16,-2-81-16-16,0-4-6 15,-26-15-215-15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9:18:10.29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2579 8508 207 0,'0'0'126'16,"0"0"-12"-16,0 0 14 15,0 0-34-15,0 0 10 16,0 0 0-16,0 0-32 16,0 0-24-16,-9-4-10 15,3 4-8-15,-1 0-9 16,-1 0-3-16,1 0 15 15,-5 0-7-15,3 0-13 16,-4 11-4-16,4 8-6 16,-2 10 0-16,1 4-3 15,10 15 0-15,0-5-3 16,0 8 0-16,13-2 3 0,4-4 12 16,5-8-10-16,2-4-2 15,1-10 1-15,-4-6-1 16,0-8 3-16,-3-6-3 15,-6-3 2-15,0 0 2 16,-2-6-4-16,-1-10 0 16,-3-7-4-16,-1-9-4 15,-5 6 0-15,0-3-4 16,0 1 7-16,-2-3 4 16,-5 9 1-16,4 3 0 15,3 3 0-15,0 6-2 0,0-2-2 16,3 3-1-1,10 0-3-15,5-1 7 0,3-1-1 16,1 0 1-16,1-1-19 16,-1 2-61-16,-1 6-40 15,-6 0-93-15,-9 4-65 16</inkml:trace>
  <inkml:trace contextRef="#ctx0" brushRef="#br0" timeOffset="406.1666">2739 8777 422 0,'0'0'76'15,"0"0"63"-15,0 0-8 16,0 0-38-16,0 0-33 16,0 0 8-16,0-10-13 15,0 10-2-15,0 0-21 16,0 0-9-16,0 0-19 0,0 19 2 15,0 7-6-15,0 8 26 16,9 3 0-16,-2-2-1 16,2 4-13-16,-3-5-9 15,0-3-3-15,-3-4-1 16,-1-5-6-16,-1 1-50 16,-1-6-63-16,0-6-109 15,0-11-158-15</inkml:trace>
  <inkml:trace contextRef="#ctx0" brushRef="#br0" timeOffset="656.1985">2858 8825 749 0,'0'0'180'16,"0"0"-89"-16,0 0-37 15,0 0-54-15,0 0 0 16,0 0 14-16,27 62 21 16,-18-31-7-16,-3-1-9 15,-3-5-9-15,2 2-7 16,-2-5 0-16,-3-8-3 16,0-1-9-16,0-3-102 15,0-10-67-15,0 0-152 0</inkml:trace>
  <inkml:trace contextRef="#ctx0" brushRef="#br0" timeOffset="890.6299">2940 8579 596 0,'0'0'70'0,"0"0"163"16,0 0-117-16,0 0-33 15,0 0-70-15,0 0-13 16,0-6-40-16,0 6-53 0,0 0-185 16,0-3-387-16</inkml:trace>
  <inkml:trace contextRef="#ctx0" brushRef="#br0" timeOffset="1359.388">3070 8750 508 0,'0'0'283'16,"0"0"-91"-16,0 0-95 16,0 0-19-16,0 0-71 15,0 0-3-15,28 44 10 16,-17-9-4-16,5 1 11 15,-7 4-10-15,2-10-6 16,-5-4-3-16,1-7 1 16,-1-8-1-16,-4-7-2 15,-2-4 2-15,4 0 4 0,-4 0 10 16,0-4 33 0,0-18 13-16,0-12-56 0,0-6-4 15,0 0 1-15,0 5 1 16,0 1-4-16,0 2 2 15,0 10-2-15,0 0-10 16,0 5-42-16,2-5-56 16,5 0-50-16,3 1-204 15</inkml:trace>
  <inkml:trace contextRef="#ctx0" brushRef="#br0" timeOffset="1781.1866">3334 8851 534 0,'0'0'58'0,"0"0"84"16,0 0-49-16,0 0-22 15,0 0-63-15,0 0 1 16,47-23 11-16,-47 17 29 16,0-4 4-16,0 0-4 15,0-2-31-15,-7 2 5 16,-10-3-10-16,7 0-4 0,-3 5-7 16,0 3 29-16,9 2 9 15,0 3 0-15,4 0-15 16,0 0-24-16,0 8-1 15,0 17 0-15,0 6 4 16,0 5 8-16,4-5 21 16,6 0-23-16,3-2 0 15,-2-7-7-15,2-3-3 16,0-5 0-16,1-2-1 16,-1-8-77-16,-2 1-42 15,-4-5-74-15,-2 0-170 16</inkml:trace>
  <inkml:trace contextRef="#ctx0" brushRef="#br0" timeOffset="2187.4605">3455 8771 707 0,'0'0'192'16,"0"0"-16"-16,0 0-67 16,0 0-80-16,0 0-29 15,0 0 0-15,19 35 20 16,-8-2 14-16,2 5 15 15,-5 3-19-15,-2-4-14 16,-3-1-13-16,-3-9-2 16,0-10 1-16,0-7 2 0,0-6-1 15,0-4 2-15,0 0 2 16,0 0 9-16,0-14 1 16,0-12-10-16,3-13-5 15,0-5-2-15,8 1 0 16,-3-1 0-16,7 7 0 15,-4 12 0-15,-1 8 0 16,-1 7 0-16,1 10-4 16,-1 0-1-16,2 10-5 15,2 16 8-15,-1 8 1 16,1 6 1-16,-2-1 3 16,-2 1-3-16,-1-6 0 15,-6-2-4-15,2-5-34 0,-4-5-87 16,0-9-121-1,0-10-266-15</inkml:trace>
  <inkml:trace contextRef="#ctx0" brushRef="#br0" timeOffset="2578.0985">4004 8763 480 0,'0'0'142'0,"0"0"83"16,0 0-125-16,0 0 0 15,0 0-74-15,0 0-16 16,6-25-4-16,-6 25-6 0,0 0-23 15,0 0-112-15,0 7-40 16,-6 5-101-16</inkml:trace>
  <inkml:trace contextRef="#ctx0" brushRef="#br0" timeOffset="2781.1983">4113 9071 693 0,'0'0'123'15,"0"0"34"1,0 0-116-16,0 0-18 16,0 0-23-16,0 0-90 0,4 0-200 15</inkml:trace>
  <inkml:trace contextRef="#ctx0" brushRef="#br0" timeOffset="3609.4235">4971 8477 546 0,'0'0'85'0,"0"0"115"15,0 0-112-15,0 0-58 16,0 0-20-16,-45 123 16 16,45-66 45-16,0 10-8 15,15 7-12-15,0-7-18 0,-3 0-6 16,2-4-6 0,-7-4 2-16,-4-3-14 0,0-3 1 15,-3-1-9-15,0-11 7 16,0-1-8-16,0-14 1 15,0-7-2-15,0-7-13 16,-3-11-52-16,-3-1-11 16,-5-5-42-16,-5-26-180 15,1-10-205-15</inkml:trace>
  <inkml:trace contextRef="#ctx0" brushRef="#br0" timeOffset="3781.3019">4901 8929 675 0,'0'0'137'16,"0"0"-40"-16,0 0-23 15,0 0-49-15,0 0-14 16,107-64-2-16,-77 50-7 16,-6 5-2-16,0-4-141 15,-11 4-257-15</inkml:trace>
  <inkml:trace contextRef="#ctx0" brushRef="#br0" timeOffset="4218.7224">5505 8912 579 0,'0'0'120'16,"0"0"127"-16,0 0-138 15,0 0-37-15,0 0-56 16,0 0 22-16,34-26 1 16,-17 17 5-16,2 1-13 15,5 4-15-15,-2-1-11 16,-6 0 0-16,1 5-5 15,-8 0-73-15,-3 0-87 16,-6 0-147-16,0 10-55 16</inkml:trace>
  <inkml:trace contextRef="#ctx0" brushRef="#br0" timeOffset="4437.4706">5502 9049 275 0,'0'0'325'0,"0"0"-165"16,0 0-68-16,0 0 10 16,0 0-48-16,0 0 21 15,67 0-13-15,-39 0-21 16,-4-5-5-16,2-3-16 16,-1 7-12-16,-7-2-5 15,-3 3-3-15,-5 0-21 0,-7 0-85 16,-3 0-88-1,0 9-68-15</inkml:trace>
  <inkml:trace contextRef="#ctx0" brushRef="#br0" timeOffset="5109.4396">6315 8738 526 0,'0'0'127'15,"0"0"41"1,0 0-72-16,0 0-40 0,0 0-31 16,0 0-1-16,8-3-3 15,6-4 7-15,0 1-1 16,10-6-3-16,1 3-14 15,2 1-6-15,-6-1-2 16,-5 5-2-16,-8 4-31 16,-5 0-90-16,-3 0-150 15,0 0-91-15</inkml:trace>
  <inkml:trace contextRef="#ctx0" brushRef="#br0" timeOffset="5874.9906">6751 8851 507 0,'0'0'67'15,"0"0"55"-15,0 0-5 16,0 0-49-16,0 0-33 16,0 0 1-16,-58 58-4 0,58-38-1 15,0-1 8-15,0-1-9 16,10-1 6-16,2-7-19 16,3-3-1-16,6-7-1 15,-2 0-6-15,-2 0 4 16,-4-13-3-16,-4-4 3 15,-6-2-2-15,-3-3 0 16,0-2-1-16,-9-4-10 16,-11 6-11-16,1 8-74 15,-2 5-22-15,5 6-115 16,4 3-293-16</inkml:trace>
  <inkml:trace contextRef="#ctx0" brushRef="#br0" timeOffset="27308.1921">6339 8777 117 0,'0'0'64'15,"0"0"6"-15,0 0-15 16,0 0-28-16,0 0-8 0,0 0 46 15,0 0 9-15,10 0-11 16,-10 0-8-16,0 0 8 16,0 0 1-16,0 0-13 15,0 0-8-15,0 0 1 16,0 0-15-16,0 0-11 16,0 0 9-16,0 0 3 15,0 0-4-15,0 0-2 16,0 0-1-16,0 0-4 15,0 0-19-15,0 0 0 16,0 0-11-16,0 17 6 16,0 14 5-16,0 5 2 0,0 2-2 15,0-2 4 1,0-1 1-16,0-5-1 0,0 2-2 16,0-10 1-16,0-9 5 15,0-3-3-15,0-3 1 16,0-6 1-16,0-1 8 15,0 0 6-15,0 0 6 16,0 0-7-16,0 0-15 16,0 0-1-16,0-1-2 15,0-6-2-15,0 1-3 16,0 1 3-16,4-2 1 16,7 3-1-16,0 3-2 15,-3 1 1-15,6 0-3 0,-2 0-4 16,-1 9 4-1,2 9-1-15,-4 0 3 0,-6 5 2 16,3-4 0-16,-6 3 1 16,0 5-1-16,0-5 0 15,-3 4 1-15,-12-8 2 16,-5 1-1-16,-2-7 5 16,-5-6-7-16,0-3 6 15,-4-3-5-15,4 0-1 16,-4 0-1-16,4 5-98 15,2-1-75-15,1 3-316 16</inkml:trace>
  <inkml:trace contextRef="#ctx0" brushRef="#br0" timeOffset="28042.669">7015 8687 675 0,'0'0'56'0,"0"0"216"16,0 0-98-1,0 0-42-15,0 0-85 0,0 0-39 16,0-8-8-16,3 39 0 16,9 13 20-16,-2 8 3 15,-4-3-8-15,1 1-7 16,-7-7-4-16,0-4-1 16,0-4-3-16,-4-8-5 15,-5 1-35-15,-1-16-128 16,-2-12-105-16,7 0-171 15</inkml:trace>
  <inkml:trace contextRef="#ctx0" brushRef="#br0" timeOffset="28386.4253">7073 8916 512 0,'0'0'147'16,"0"0"-18"-16,0 0-62 15,0 0 23-15,0 0-50 16,0 0-16-16,70-7-7 15,-56 0 2-15,-4 0-9 16,-1-5-10-16,-3-6 4 16,-3-5-4-16,-3-3 0 15,0-4-9-15,0-6 9 16,3 6 0-16,-3 3 3 16,0 4 6-16,0 7 30 15,0 7 10-15,4 8 5 16,-1 1-17-16,3 0-37 0,5 26 13 15,2 13 12-15,2 9 16 16,0 5-11-16,-6-2-6 16,1-3-9-16,-2-3-9 15,-5-6-6-15,3-6 0 16,-6-5-39-16,0-11-145 16,0-11-137-16,0-6-371 15</inkml:trace>
  <inkml:trace contextRef="#ctx0" brushRef="#br0" timeOffset="28964.4787">7436 8812 535 0,'0'0'100'0,"0"0"78"16,0 0-74-16,0 0-9 15,0 0-64-15,0 0 9 16,40-11-1-16,-25 0-9 16,4 1-5-16,0-3-7 15,4 3-1-15,-2-1-7 0,-2 0 1 16,-7 4-1-1,-6 3 5-15,-2 4-4 0,-3 0 2 16,-1 0-9-16,0 0-4 16,0 4-16-16,0 18 11 15,0 5 5-15,0 6 10 16,-8-1-10-16,-4-1 11 16,-4 1-1-16,2-5 3 15,1-5-3-15,1-6 4 16,6-3-4-16,1-5 1 15,3-4-11-15,2 1 0 16,0 0 1-16,0 0-1 16,0 0 1-16,16-2 3 15,6-3 21-15,8 0 13 0,3 0-10 16,3 0-10-16,1-12-10 16,-4 2-3-16,-3 1-3 15,-5 5 3-15,-4-2-4 16,-6 2 3-16,-9 4-1 15,-2 0-1-15,-4 0-2 16,0 0-5-16,0 0-31 16,-22 0-240-16,-8 0-484 15</inkml:trace>
  <inkml:trace contextRef="#ctx0" brushRef="#br0" timeOffset="32792.6455">8948 9248 185 0,'0'0'499'15,"0"0"-410"-15,0 0 79 0,0 0-70 16,0 0-42-16,0 0-36 16,0 0-10-16,-3-9 1 15,3 14-4-15,0 21 3 16,-4 8 11-16,-5 7-13 16,-3 11-4-16,-12 1-4 15,2 3-140-15,1-20-229 16</inkml:trace>
  <inkml:trace contextRef="#ctx0" brushRef="#br0" timeOffset="34214.5418">9699 8530 804 0,'0'0'33'15,"0"0"212"-15,0 0-106 16,0 0-54-16,0 0-37 16,0 0-17-16,-9-53-17 0,12 53-14 15,15 17 0-15,10 23 4 16,2 9 8-16,6 15-1 16,1 7 4-16,-1 1-7 15,-7 1-8-15,-3-11 0 16,-5-14 1-16,-4-11 1 15,-4-11-2-15,-7-13 0 16,-3-7 1-16,-3-6 0 16,4 0 10-16,-4 0 4 15,0-23 1-15,0-14-5 16,6-18-9-16,-3-8 0 16,5-8-2-16,-2-7 1 15,1 3 0-15,2 3-2 0,0 7 0 16,2 16-3-1,-4 18-13-15,2 10-19 0,0 21-50 16,2 0-203-16,-7 26-96 16,-4 10-174-16</inkml:trace>
  <inkml:trace contextRef="#ctx0" brushRef="#br0" timeOffset="34995.8838">10227 8965 754 0,'0'0'35'0,"0"0"156"15,0 0-98-15,0 0-2 16,0 0-78-16,0 0-5 0,56 19 12 15,-30 19 18-15,-5 3 5 16,-3 2-33-16,-2-4-5 16,-10-7-4-16,0-7-1 15,-4-11 2-15,-2-5 1 16,0-6-3-16,1-3 11 16,-1 0 5-16,0 0 34 15,0-17 21-15,0-13-36 16,0-13-34-16,0-2 1 15,0-4-2-15,0 1 0 16,1 9-4-16,9 14 4 16,3 7-4-16,-4 9 2 0,1 9 1 15,7 0-1-15,-1 4-5 16,4 19 1-16,1 6 1 16,-1 6 3-16,0 4 2 15,-4-8 0-15,-9-1-2 16,0-8 2-16,-4-4-6 15,-3-9 5-15,0-3-6 16,0-6 7-16,0 0 2 16,0 0 5-16,0 0 12 15,-8-22-8-15,2-11-11 16,6-6 3-16,0-3-6 16,0 0 3-16,6 11-7 15,8 11 6-15,-4 10-1 16,2 7 0-16,0 3 1 0,6 7-9 15,4 19 5-15,-1 5 0 16,-4 5 0-16,1 0 2 16,-6 3 2-16,-2-1-7 15,-7 3-140-15,-3-2-135 16,0-11-257-16</inkml:trace>
  <inkml:trace contextRef="#ctx0" brushRef="#br0" timeOffset="35573.9456">11000 8948 931 0,'0'0'16'16,"0"0"172"-16,0 0-73 16,0 0-53-16,0 0-40 15,0 0-6-15,-48-71-5 16,38 71-3-16,-1 13-8 0,-1 11-2 15,2 6-4-15,1-1 6 16,3-2 0-16,6 2-1 16,0-13 1-16,0 2 0 15,6-4 0-15,6-6-2 16,-2-4-3-16,-3 0 4 16,3-4-1-16,-4 0-6 15,4-4-2-15,-4-18 4 16,3-1-6-16,-3-6 9 15,-5 1 6-15,-1 6 1 16,0 5 3-16,0 8 6 16,0 5 6-16,0 1-10 0,0 3-3 15,0 0-6-15,8 8-31 16,1 17 18-16,3 5 13 16,1-3 6-16,1 8-2 15,0-7-1-15,-4 2-3 16,-2-4 0-16,-3-4-6 15,-4 0-23-15,-1-8-117 16,0-11-149-16,-7-3-261 16</inkml:trace>
  <inkml:trace contextRef="#ctx0" brushRef="#br0" timeOffset="36011.4352">11121 8905 901 0,'0'0'61'0,"0"0"18"0,0 0-21 16,0 0 68-16,0 0-84 16,0 0-4-16,83 121 5 15,-79-90-28-15,-4 1-15 16,0 1-2-16,-10-14-2 16,-3-1-1-16,1-18-7 15,6 0 8-15,-3-4 3 16,3-13-6-16,3-10-21 15,3 5-13-15,0-4 36 16,6 4-4-16,9-1-1 16,6 1-3-16,0 3 0 15,1-1 2-15,-8 5 11 0,2-2 0 16,-8 4 2-16,-1 1 1 16,-4 3 2-16,-3 8-4 15,0 1 0-15,0 0-1 16,0 0-22-16,-3 1-1 15,-6 26 23-15,-6 10 4 16,6 4-1-16,5 3-2 16,4 0 7-16,0-3-6 15,22-3-2-15,6-7-3 16,11-13-113-16,3-18-264 16</inkml:trace>
  <inkml:trace contextRef="#ctx0" brushRef="#br0" timeOffset="36433.3206">11787 8777 650 0,'0'0'211'0,"0"0"-40"15,0 0-69-15,0 0-30 16,0 0-44-16,0 0-3 16,26 0 26-16,-2-4 6 15,6-6-28-15,-1 4-15 16,3-1-9-16,-5 2-3 16,-2-2 0-16,-7 7-4 15,-6 0 1-15,-6 0-49 0,-6 0-103 16,0 8-185-1,-10 3-161-15</inkml:trace>
  <inkml:trace contextRef="#ctx0" brushRef="#br0" timeOffset="36683.4038">11795 8942 763 0,'0'0'72'0,"0"0"46"15,0 0-29-15,0 0-33 16,0 0 6-16,0 0 15 16,91 2-3-16,-58-2-12 15,0 0-23-15,1 0-11 0,-4 0-10 16,-4-2-2-16,0-1-11 16,-11-4-5-16,-3 7 0 15,-3-3-1-15,-6 3-2 16,-3 0-62-16,0 0-131 15,0 6-190-15,-3 3 10 16</inkml:trace>
  <inkml:trace contextRef="#ctx0" brushRef="#br0" timeOffset="52467.3486">12766 8741 245 0,'0'0'74'0,"0"0"52"16,0 0-45-16,0 0-21 16,0 0-8-16,0 0 14 15,0 0 13-15,0 0-11 16,0-13-3-16,-4 9-8 16,4 0-9-16,-4-1-15 15,2 0-4-15,2 4-1 16,0-7-11-16,0 3 0 15,0-4 7-15,0-3-3 16,0 3-6-16,0-3-13 16,13 2-1-16,0 0 0 15,4-2-1-15,1 12 0 0,3-4-2 16,-3 4 2 0,-4 0-2-16,-1 4-7 0,-3 18 0 15,-6 0 0-15,-2 5 9 16,-2 2 0-16,0-2 0 15,0-1 2-15,-6-7-2 16,-1-1 0-16,-2-2-5 16,-2-5 5-16,8-4-1 15,0-2 0-15,3-5 0 16,0 0-2-16,0 0-18 16,0 4-18-16,0 1-1 15,14 0 33-15,-2 3 5 16,5 2 4-16,-5 6 1 15,2 1-3-15,-2 6 0 0,-6-1-1 16,-2 4 1-16,-4 5-5 16,0-4 3-16,-16 5 3 15,-7-3-1-15,1-3 4 16,-8-7 7-16,5-7 29 16,-5-8-15-16,4-4-10 15,3 0 0-15,5-4-8 16,-2-10-7-16,3-10 0 15,5 1-91-15,-2-2-30 16,10-7-143-16,4 2-307 16</inkml:trace>
  <inkml:trace contextRef="#ctx0" brushRef="#br0" timeOffset="52842.3527">13094 8773 639 0,'0'0'113'0,"0"0"46"16,0 0-30 0,0 0-37-16,0 0-59 0,0 0-31 15,0-23 7-15,26 14 18 16,10-4 8-16,3 0-15 16,2 3-3-16,-1-1-3 15,-3 0-3-15,-7-1 1 16,-6 7-10-16,-7-4-2 15,-11 9 0-15,-6 0-37 16,0 0-119-16,-6 9-88 16,-18 5-43-16</inkml:trace>
  <inkml:trace contextRef="#ctx0" brushRef="#br0" timeOffset="53248.6112">13217 8741 583 0,'0'0'47'16,"0"0"100"-16,0 0-77 16,0 0-46-16,0 0-5 15,0 0 7-15,-81 71-7 16,77-54-2-16,4 4-3 15,0-8-3-15,11 1-1 0,11 0-6 16,4 0 13-16,6-1-5 16,-2 1-11-16,-4 2 5 15,0 1-3-15,-12 1 0 16,-2-5-1-16,-2 5-2 16,-10 0-2-16,0-1 2 15,0 5 6-15,0 1 0 16,-14-2-1-16,0-4-1 15,0 0-2-15,-6-3 0 16,4-6-2-16,-7-2-10 16,3-2-40-16,-1-4-27 15,3 0-56-15,6 0-102 16</inkml:trace>
  <inkml:trace contextRef="#ctx0" brushRef="#br0" timeOffset="53639.2362">13713 8787 716 0,'0'0'97'0,"0"0"43"0,0 0-80 15,0 0-41 1,0 0-9-16,-87 7 3 0,67 19 23 16,7-4-10-16,7 5-8 15,3-1-2-15,3-3-13 16,0-1-3-16,9-5 0 16,4-4 2-16,1-3-2 15,2-7 17-15,-6-3-3 16,-1 0 6-16,3-3 5 15,-6-16 13-15,2-2-1 16,-6-10-11-16,2-1-7 16,-4-6-18-16,0 1-1 15,0 12-26-15,-4 2-21 16,-4 15-38-16,-4 8-60 16,-6 0-249-16</inkml:trace>
  <inkml:trace contextRef="#ctx0" brushRef="#br0" timeOffset="54186.1263">13883 8615 788 0,'0'0'106'0,"0"0"62"16,0 0-59-16,0 0-53 16,0 0-56-16,0 0 0 15,26 24 0-15,-7 16 20 16,4 3 0-16,-2 2 5 15,0 0 22-15,-4-7-15 16,-2-2-16-16,3-6-2 16,-4-2-6-16,-4-2-4 15,-2-5-1-15,-2-3-3 16,-4-9 4-16,-2-5-3 0,0-4 1 16,0 0 1-16,0 0 8 15,4 0 2-15,-4 0 16 16,2-22 2-16,-2-9-28 15,5-9 0-15,-2-6 2 16,3-2-3-16,0-3-2 16,6-1 0-16,-3 4 0 15,0 9 1-15,0 3-1 16,2 10-1-16,-1 6-1 16,-4 10 1-16,-3 4-3 15,0 6 1-15,-3 0-20 16,0 0-56-16,0 0-132 0,0 13-192 15,0-6-58-15</inkml:trace>
  <inkml:trace contextRef="#ctx0" brushRef="#br0" timeOffset="58842.5188">2342 10616 514 0,'0'0'369'0,"0"0"-277"0,0 0 14 15,0 0-21-15,0 0-67 16,0 0-18 0,0 0-20-16,-21 49 20 0,23 18 10 15,5 11 19-15,-4 6-5 16,0-5 0-16,0-12-7 16,0-7-15-16,0-15 5 15,-3-5-1-15,3-10-2 16,-3-7-1-16,0-5-3 15,0-7 0-15,3-5-42 16,-3-6-91-16,0 0-84 16,0-22-152-16</inkml:trace>
  <inkml:trace contextRef="#ctx0" brushRef="#br0" timeOffset="59076.8099">2355 10687 544 0,'0'0'64'0,"0"0"68"15,0 0-19-15,0 0-37 16,0 0-41-16,0 0 3 16,87-106-5-16,-66 89-4 15,-2 9-12-15,-4 0-8 16,-4 2-9-16,-1 6-6 15,-7 0-76-15,-3 0-175 0,0 6-233 16</inkml:trace>
  <inkml:trace contextRef="#ctx0" brushRef="#br0" timeOffset="59467.4447">2339 11054 551 0,'0'0'35'16,"0"0"3"-16,0 0 25 15,0 0 13-15,85-36-38 16,-55 14 15-16,1 3-11 0,-1 3-25 16,-2-1-8-1,-5 1-2-15,-2 0 1 0,-5 3-8 16,-8 9 2-16,-1 0 9 15,-1 4 7-15,0 0 6 16,1 0-4-16,2 0-3 16,2 0 4-16,2 12-10 15,4 5 1-15,-4 2 3 16,-4 3 3-16,-3 4 9 16,-3 1 0-16,0-5-2 15,-3 3-5-15,0-9-6 16,0-6-12-16,0-1-2 0,0-2-1 15,0-4-37-15,0 1-99 16,-3-4-73-16,-9-7-109 16</inkml:trace>
  <inkml:trace contextRef="#ctx0" brushRef="#br0" timeOffset="59686.2813">2723 10570 843 0,'0'0'70'16,"0"0"137"-16,0 0-123 0,0 0-37 15,0 0-47-15,0 0-4 16,-5-28-93-16,5 28-156 15,0 0-489-15</inkml:trace>
  <inkml:trace contextRef="#ctx0" brushRef="#br0" timeOffset="60295.6582">3015 10944 890 0,'0'0'21'16,"0"0"75"-16,0 0-49 0,0 0 33 16,0 0-70-16,0 0-8 15,94-40-1-15,-64 71 13 16,-5 7 5-16,-1 3-13 15,-14-1 3-15,-5-1-2 16,-5-6-4-16,0-5 1 16,0-15 1-16,0-3-4 15,0-6 5-15,0-4 2 16,0 0 10-16,-5-15 30 16,-3-19-40-16,3-5-7 15,5-14-2-15,0-4 1 16,0-1-16-16,9 2 11 0,9 7-8 15,3 16 7-15,1 13-1 16,-4 17-1-16,3 3 8 16,2 11-2-16,-6 20 0 15,-2 9-3-15,0 4 5 16,-2-2 0-16,-9-1 1 16,3 4-2-16,-7-6-1 15,3-3-97-15,-3-7-59 16,3-11-144-16</inkml:trace>
  <inkml:trace contextRef="#ctx0" brushRef="#br0" timeOffset="60795.6692">3612 10877 831 0,'0'0'39'16,"0"0"89"-16,0 0-21 15,0 0-62-15,0 0-42 16,-78 22-3-16,72 4 1 16,6 0-1-16,0 0 3 15,0-3-3-15,8-5 1 16,8-4-1-16,2-10 5 15,1-4-5-15,-2 0-36 0,-1 0-35 16,-7-18-4-16,-3-9-1 16,-3-7-10-16,-3-11 16 15,0-12 31-15,0-8 39 16,0-7 2-16,-9 2 30 16,0-1 42-16,-1 14 0 15,4 8 17-15,3 19-15 16,1 11 11-16,1 12-11 15,1 7-21-15,0 3-55 16,0 33-8-16,9 16 8 16,4 15 21-16,-1 20 3 15,0 7-9-15,0 2 0 16,-6-11 2-16,0-16-14 0,-3-12-3 16,-3-18 1-16,0-11-3 15,3-11-30-15,-3-7-80 16,5-10-73-16,-3 0-162 15</inkml:trace>
  <inkml:trace contextRef="#ctx0" brushRef="#br0" timeOffset="61029.9658">3898 10783 200 0,'0'0'609'0,"0"0"-446"16,0 0-87-16,0 0-20 15,0 0-53-15,0 0-3 16,4-3-41-16,-2 3-67 16,-2 10-66-16,0-3-208 15</inkml:trace>
  <inkml:trace contextRef="#ctx0" brushRef="#br0" timeOffset="61201.9235">3962 11085 716 0,'0'0'31'0,"0"0"-9"15,0 0-22-15,0 0-107 16,0 0-381-16</inkml:trace>
  <inkml:trace contextRef="#ctx0" brushRef="#br0" timeOffset="65608.1485">10236 3098 214 0,'0'0'63'16,"0"0"44"-16,0 0-22 0,0 0-7 15,0 0-42-15,0 0 1 16,0 0-6-16,0 0-4 16,-28-35-5-16,28 31 27 15,0 2-14-15,-3 0 7 16,3 2 3-16,0-4-20 15,0 4-15-15,0 0-6 16,0 0-4-16,0 0 5 16,0 0-1-16,0 0-3 15,0 0 7-15,0 0-7 16,0 0 6-16,0 0-7 16,7 0 4-16,11 0 15 15,12 0 13-15,6-1-19 16,9-2-7-16,1 3 3 15,0 0-8-15,0 0 9 0,1 0-6 16,5 0 7-16,0 0-6 16,-1 0-3-16,-2 8 0 15,-3 1-1-15,-4 1 0 16,-2-2 0-16,-2-2-1 16,2-4 3-16,-3-2 5 15,7 0-1-15,0 0-1 16,2 0-2-16,5-8-3 15,6 2 2-15,0 0-1 16,2 0-2-16,-3 2 0 0,-3 3 2 16,1-3-1-1,-8 0 2-15,-4 4-2 0,-4 0 0 16,1 0-1-16,-6 0 2 16,0 0-2-16,-1 0 3 15,0 0-2-15,0 0 1 16,4 0 4-16,1 0 11 15,4 0-8-15,2 0 8 16,1 0-8-16,2 0-6 16,-4 0-2-16,1-4 2 15,-1 4-2-15,-3-4-1 16,4 2-1-16,-2 2 1 16,-2 0 2-16,4 0 1 15,-2 0 4-15,1-4-2 16,4 1 3-16,-4-1 0 0,4 1 1 15,2 1 1-15,-1-4-5 16,-1 2 0-16,-2 1-1 16,-2-3 2-16,-3 4 0 15,-2 0 1-15,-3 2-3 16,5 0-4-16,0 0 3 16,4 0-3-16,0 0 1 15,1 6 0-15,-1-4 0 16,2-2 1-16,2 0 13 15,-7 0 3-15,7 0-8 16,-6 0 1-16,4 0-7 16,1 0-1-16,-1 0-2 0,0 0 2 15,-2 0-1 1,-5 0 4-16,-1 0 5 0,-1-6 12 16,-5 0-4-16,6 0-5 15,-1-1-4-15,-2 2-3 16,7 1-2-16,-4-2 0 15,0 0-3-15,1-1 2 16,-2 0 4-16,-2-2-7 16,-3 4 8-16,-2 2-6 15,1-1 6-15,-3-1-7 16,7 2 0-16,3 1 5 16,0 1-6-16,8-2 0 15,0-2 1-15,1 1 2 16,-1 0-3-16,-7-2-1 15,1 1 5-15,-5-1-2 0,2 0 5 16,4-3-6-16,2 2 1 16,4-3 2-16,1 0-2 15,1 7-1-15,-1-3-2 16,-4 1 0-16,1 0 0 16,-2-1 2-16,1 2-2 15,0 0 1-15,-2 2-1 16,2-1 2-16,2 0 0 15,4-4-2-15,-1 2 0 16,4 1 2-16,-3 0-2 0,5 1 0 16,3 0 2-1,-5 0-2-15,0 0-3 0,-7 2 3 16,-2-1 1-16,-4 0-1 16,-7 1-4-16,3-2 4 15,1-1 0-15,3 4 1 16,-2-6-1-16,3 2 0 15,7 4-2-15,-3-4 2 16,-2 4 0-16,0-2 0 16,-5-2 2-16,-4 1-1 15,-1-2 0-15,1 1-1 16,-1 3 0-16,-1 1 0 16,-1 0-1-16,-6 0 2 15,-3 0-2-15,-7 0 1 16,-3 0 0-16,-9 0-1 0,1 0 0 15,-3 0-1-15,0 0 2 16,0 0-3-16,0 0 0 16,0 0 3-16,0 0-1 15,0 0-4-15,0 0 0 16,0 0-5-16,0 0-19 16,-14 0-14-16,0 0-45 15,3 1-10-15,-1 5 11 16,2 2 6-16,-1-8-71 15,2 0-360-15</inkml:trace>
  <inkml:trace contextRef="#ctx0" brushRef="#br0" timeOffset="66592.3027">17875 2874 466 0,'0'0'46'0,"0"0"59"15,0 0-13-15,0 0-16 16,0 0-26-16,0 0-11 16,-9-17-11-16,9 17-10 15,0 0-18-15,17 0 15 16,15 0 7-16,7 9 8 15,14-2 7-15,10-4-10 16,12 1-6-16,2-2-6 16,2-2-1-16,3 0 0 0,-1 0-12 15,-7 0 1 1,0 0 6-16,-2-3 8 0,-3-6 1 16,-8 0 5-16,4-1 1 15,-6 2-3-15,-1 1-11 16,4 6-2-16,-3 1-1 15,-8 0-6-15,5 0 1 16,-6 0-3-16,-7 1 2 16,-10 6 3-16,-11-7-1 15,-12 0-2-15,-7 0 2 16,-3 0 10-16,0 0 21 16,0 0-6-16,0 0-28 15,0 0-7-15,0 0-38 16,-14 8-110-16,-9-8-150 15,-9 0-394-15</inkml:trace>
  <inkml:trace contextRef="#ctx0" brushRef="#br0" timeOffset="68686.1372">5186 10630 522 0,'0'0'41'16,"0"0"153"-16,0 0-72 15,0 0-4-15,0 0-72 16,0 0-29-16,13-47 25 16,1 41-10-16,2 2 0 15,-4 4-14-15,4 0-8 16,-6 14-8-16,0 15 4 15,0 7 3-15,-4 12 2 0,-3 1-1 16,0-4 3-16,-3 3 1 16,0 0-1-16,0 1 1 15,0-5-1-15,0 5-1 16,0-4-3-16,0-3-2 16,0 2-2-16,0-10-4 15,0-1 2-15,8-7 1 16,0-3-2-16,0-6 0 15,1-4 0-15,0 0 0 16,1-5 2-16,1-3 2 16,-2-5-6-16,4 0 7 15,1 0-6-15,2-3 6 0,-2-17-2 16,6-5-2-16,1-2 3 16,-3-5-1-16,0 1-4 15,-3 1-1-15,-2 5 6 16,-3-2-6-16,-3 1 2 15,-1 0 2-15,-2-2 2 16,-1-3-3-16,1 0-3 16,-4-3 5-16,2 4 6 15,-2-6-6-15,0 5 2 16,0 4-3-16,0-5 4 16,0 6-6-16,0 4-2 15,0 2 0-15,0 5 0 16,0-2 1-16,-2-1-1 0,-2 5 0 15,4-4 5 1,-3 8-4-16,-1-1 1 0,1 3-2 16,3 7 1-16,0-1 0 15,0-3-1-15,0 4-1 16,-3-4 1-16,3 4 2 16,0-4-2-16,-3 4-3 15,3-2 2-15,-3 2-1 16,2-4-1-16,-3 4-1 15,-2 0-2-15,-7 0-10 16,1 0 7-16,-4 14-5 16,2 2 14-16,1 3 0 0,7 3 0 15,3 4-4 1,3 5 2-16,0 3-3 0,9-6 2 16,16 2 2-16,5-8 1 15,10-4 4-15,-1 1-4 16,3-11-103-16,-6-8-220 15,-14 0-650-15</inkml:trace>
  <inkml:trace contextRef="#ctx0" brushRef="#br0" timeOffset="71736.1719">15155 9341 639 0,'0'0'16'0,"0"0"133"16,0 0-31-16,0 0-45 15,0 0 1-15,0 0-15 16,0-88-11-16,0 88-37 15,-3 17-11-15,-13 28 0 16,-4 15 0-16,-5-3 0 16,1 5-58-16,9-14-86 0,8-13-147 15,7-22-324-15</inkml:trace>
  <inkml:trace contextRef="#ctx0" brushRef="#br0" timeOffset="72220.5531">15752 8494 984 0,'0'0'28'16,"0"0"110"-16,0 0-50 16,0 0-56-16,0 0-32 15,0 0-14-15,-22 92 14 16,15-22 5-16,-2 9 1 15,2 1 12-15,1-8-5 16,3-8 3-16,3-9-9 16,0-12 1-16,0-3-1 15,0-7-2-15,3-10-5 0,6-5-1 16,-2-4-1-16,3-14-1 16,3 4 0-16,-1-4-20 15,2 0-6-15,2-8-21 16,-3-6-11-16,-1 0-17 15,1-2-36-15,-2-3-45 16,-2-6-63-16,-6 3-169 16</inkml:trace>
  <inkml:trace contextRef="#ctx0" brushRef="#br0" timeOffset="72533.0858">15561 8865 592 0,'0'0'24'16,"0"0"152"-16,0 0-53 15,0 0-68-15,0 0-27 16,0 0-13-16,-8-10 11 15,10 6 0-15,17-5 18 16,11-4 5-16,9 0-10 16,6-4-9-16,7 2-12 0,-3-2-15 15,-10 7-3-15,-5 2-1 16,-7 4-62-16,-11 4-91 16,-7 0-100-16,-9 0-180 15</inkml:trace>
  <inkml:trace contextRef="#ctx0" brushRef="#br0" timeOffset="72829.9482">16099 8829 660 0,'0'0'188'16,"0"0"-78"-16,0 0-21 16,0 0-36-16,0 0-38 15,0 0-15-15,15-5 16 16,4 1 29-16,9-4 4 16,1-2-22-16,3 6-20 15,-1-4-2-15,-6 4-5 16,-2 4-17-16,-10-2-93 15,-6 2-35-15,-7 0-105 16,0 0-59-16</inkml:trace>
  <inkml:trace contextRef="#ctx0" brushRef="#br0" timeOffset="73079.9465">16123 8961 491 0,'0'0'94'16,"0"0"52"-16,0 0-32 15,0 0-38-15,0 0-23 16,0 0 3-16,-9 0 12 16,20 0 10-16,6 0-4 15,6 0-17-15,-1 0-12 16,4-4-25-16,-1-5-5 16,2 5-6-16,-8 2-5 15,-2-1-4-15,-8 3-2 0,-5 0-29 16,0 0-47-16,-2 0-88 15,-2 3-60-15,0 3-139 16</inkml:trace>
  <inkml:trace contextRef="#ctx0" brushRef="#br0" timeOffset="75392.5601">17626 8645 505 0,'0'0'60'16,"0"0"79"-16,0 0-19 0,0 0-47 15,0 0-27-15,0 0-8 16,0 0 16-16,-52-90 15 16,35 86-15-16,2 4-9 15,-11 0-16-15,6 12-17 16,-4 19-1-16,6 7-5 16,9 1 3-16,5 5-4 15,4-2-1-15,11-5-3 16,12-3 2-16,11-11-2 15,-1-5 2-15,2-10 2 0,-2-8-3 16,-4 0-1 0,-10 0 10-16,1-12-1 0,-11-11-4 15,-2 1 8-15,-7-11-4 16,0-4-9-16,0-3 0 16,-7 5 1-16,-9-1-2 15,2 6 0-15,2 14-3 16,4 4-53-16,4 10-27 15,1 2-91-15,3 0-233 16</inkml:trace>
  <inkml:trace contextRef="#ctx0" brushRef="#br0" timeOffset="75423.7227">17963 8786 767 0,'0'0'70'0,"0"0"49"15,0 0-95-15,0 0-24 16,0 0-63-16,0 0-153 16,0 0-77-16</inkml:trace>
  <inkml:trace contextRef="#ctx0" brushRef="#br0" timeOffset="76385.6439">18609 8635 581 0,'0'0'104'0,"0"0"72"16,0 0-74-16,0 0-26 15,0 0-2-15,0 0-49 16,-85-75 1-16,70 75-2 15,-6 23-14-15,7 12-5 16,7 4 7-16,0 5-3 0,7 1 0 16,0-7-2-16,13-6-7 15,9-6 2-15,4-5 2 16,4-15 3 0,-4-6-1-16,-1 0 2 15,-2-6-4-15,-3-16 10 16,-7-9 12-16,-2-4 15 15,-7-5-12-15,-4 1-8 16,0 0-8-16,0 8-13 16,-4 5-3-16,-7 12-13 15,-2 11-24-15,-3 3-89 0,0 3-101 16,5 11-95-16,9-2-211 16</inkml:trace>
  <inkml:trace contextRef="#ctx0" brushRef="#br0" timeOffset="76807.6007">18932 8635 402 0,'0'0'305'0,"0"0"-150"0,0 0-13 16,0 0-86-16,0 0-47 15,0 0-9-15,-44 40 12 16,38-5 6-16,3 1 11 16,3-2 16-16,0 1-11 15,0-9-17-15,6-4-4 16,8-8-4-16,1 0-8 15,5-6 8-15,-6-8-3 16,4 0 2-16,-2 0-1 16,-2-13 9-16,2-10 9 15,-3-2-5-15,-4-3 0 16,-2-2 6-16,-2 7 3 0,-5-2-2 16,0 3-9-16,0-1-6 15,-11 7-12-15,-2 1-10 16,-8 6-53-16,0 6-80 15,5 0-113-15,-1-4-406 16</inkml:trace>
  <inkml:trace contextRef="#ctx0" brushRef="#br0" timeOffset="77245.0227">19353 8570 24 0,'0'0'632'0,"0"0"-513"0,0 0 43 15,0 0-79-15,0 0-59 16,0 0-9-16,52-32 7 15,-20 24 15-15,0 3-7 16,0-4-11-16,-2 1-9 16,-5 0-2-16,-7 2-8 15,-8 2-28-15,-8 4-73 16,-2 0-92-16,-5-1-119 16</inkml:trace>
  <inkml:trace contextRef="#ctx0" brushRef="#br0" timeOffset="77604.4913">19413 8525 366 0,'0'0'273'0,"0"0"-202"16,0 0 33-16,0 0-22 16,0 0-33-16,-84 122-2 15,84-98-17-15,0 3 13 16,0-5-11-16,13-1-16 15,8-1 2-15,8-1-3 16,2 3-7-16,2-4-1 16,1 3-5-16,-1-2-1 15,-12-2-2-15,-1 1 1 16,-4 3 0-16,-12-5-3 0,-2 0 0 16,-2 1 3-16,-2-2 8 15,-15 0 1-15,-5-1-7 16,0-5 8-16,-6 2-9 15,6-8-1-15,-8 1-12 16,3-4-29-16,6 0-35 16,-2 0-35-16,8-14-132 15,10-2-308-15</inkml:trace>
  <inkml:trace contextRef="#ctx0" brushRef="#br0" timeOffset="78135.7487">20114 8594 79 0,'0'0'516'16,"0"0"-416"-16,0 0 56 15,0 0-53-15,0 0-52 16,-86-8-23-16,73 22-5 16,6 1-6-16,4 2-17 15,3 4 1-15,0-3-1 16,15 9 8-16,9-1-5 16,1-1-1-16,2 1 4 15,-5-2-4-15,-2-1 1 16,-8-3-3-16,-6-2 0 15,-6-5-1-15,0 4 0 16,-11-2 1-16,-12-2 8 0,-7 1-5 16,-2-11-1-16,7-3 5 15,-5 0-7-15,14 0-41 16,7-17-51-16,4-11-110 16,5-11-184-16</inkml:trace>
  <inkml:trace contextRef="#ctx0" brushRef="#br0" timeOffset="78628.4557">20347 8724 506 0,'0'0'32'15,"0"0"100"-15,0 0 8 16,0 0-32-16,0 0-39 16,0 0-16-16,77 36-6 15,-57-36-25-15,-8 0 5 16,-1-3 1-16,0-5-3 16,-3-6-3-16,-2 1-2 0,-2-4 4 15,-1-1-20 1,-3 2 12-16,0-1-7 0,0-2-4 15,0 0 11-15,0-1-5 16,0 1 0-16,-3 2-1 16,-5 8 2-16,6 2-2 15,-5 4-7-15,4 3-3 16,-4 0-5-16,-5 6 1 16,-1 17 4-16,-5 3 5 15,3 6-4-15,9 1 8 16,-1 2-4-16,7-3 3 15,0-3 2-15,0 0-5 16,17-5 0-16,10-5 1 16,0-6-6-16,3 0 0 15,3-8-61-15,-1-5-117 0,0 0-146 16,-1-9-345-16</inkml:trace>
  <inkml:trace contextRef="#ctx0" brushRef="#br0" timeOffset="79003.4644">20893 8661 524 0,'0'0'62'0,"0"0"75"16,0 0 1-16,0 0-52 15,0 0-19-15,0 0-25 16,15-94-4-16,-18 87 14 16,-9 0-32-16,0 1 0 15,-3 6-8-15,-5 0 15 16,0 8-14-16,-4 16 16 16,3 6-15-16,1 8 16 15,8-1 7-15,8 7 2 16,4-5-23-16,0-4 3 15,20 1 0-15,5-9-12 16,3-5-3-16,-3-4-4 16,4-9-5-16,-3-5-51 0,2-4-137 15,-1 0-75-15,-5-27-526 16</inkml:trace>
  <inkml:trace contextRef="#ctx0" brushRef="#br0" timeOffset="81363.5909">28451 2850 249 0,'0'0'347'0,"0"0"-319"16,0 0 79-16,0 0-18 15,0 0-45-15,0 0-24 16,0 0 4-16,-3 0 13 15,3 0 9-15,0 0 1 0,9 0-1 16,5 0 5-16,0 0-20 16,1 0-5-16,3 0-8 15,-1-3 0-15,3-1-9 16,6 4 4-16,2-3 0 16,5 3-2-16,4 0-3 15,4 0 3-15,3 0-6 16,-2 0-2-16,1 0-1 15,-1 0 0-15,0 0 4 16,3 0-3-16,-5 0 0 16,6 0 8-16,-6 0-4 15,-2 0 0-15,-2 0-1 16,-4 0-4-16,-2 3 3 0,2-3-4 16,0 0 4-16,1 4-2 15,-2-4 8-15,1 3-6 16,0-3 1-16,2 0 1 15,3 0 0-15,0 0 4 16,3 0-1-16,-3 0-4 16,-3 0 1-16,3 0-2 15,-1 0-4-15,1 0 4 16,0 0-2-16,-1 0-1 16,-2 0-1-16,1 0 1 15,-1 0 1-15,0 0-1 16,1 0 0-16,1 0 2 0,2-3 2 15,1-1-3-15,0 1 2 16,2-1-2-16,1 3-1 16,3-3 0-16,2 4-1 15,-3 0-1-15,2 0 0 16,-4 0 0-16,1 0 1 16,-1 0 3-16,3 0-3 15,4 0 2-15,6 5-2 16,3-1-1-16,-5-1-1 15,-5 1 1-15,-10-1 0 16,-6-3 0-16,-6 0 2 16,-5 0-1-16,-9 0 15 15,-4 0 7-15,-3 0-5 0,-3 0 2 16,-1 0 0 0,-1 0-4-16,2 0-9 0,-1 0-3 15,-1 0-4-15,0 0 0 16,0 0-5-1,0 0-19-15,0 0-64 0,-16 0-213 16,-5 0-197 0</inkml:trace>
  <inkml:trace contextRef="#ctx0" brushRef="#br0" timeOffset="86954.5318">5538 4551 519 0,'0'0'20'0,"0"0"38"16,0 0 41-16,0 0-23 15,0 0-52-15,0 0-24 16,0 0 5-16,0 0 0 15,35-14-2-15,-25 11 4 16,0-1 3-16,4 0 3 16,-4 0 0-16,4 0 9 15,-2-2-12-15,5 2 9 16,1 4-6-16,6-3-3 16,9-2-5-16,7 3-1 15,7-6 4-15,12 0 7 16,3 0 1-16,0 1-5 0,-1-1 10 15,-3 2-2-15,-10 4-3 16,-2-2-3-16,-1 4-7 16,1 0-2-16,-2 0 4 15,6 0 4-15,2 0-3 16,1-2 2-16,1 0 2 16,-1 0-1-16,-2-2 4 15,2 1-3-15,1-1 3 16,9-1-3-16,-1-1 4 15,1-1-5-15,0 1-9 16,-4 2 2-16,-2 2-2 16,-2 0-2-16,-2 2 5 0,-1-3-1 15,-3 3-2-15,-4 0 3 16,4 0-1-16,-3 0-4 16,-1 0 0-16,-3 0 2 15,3 0-1-15,2 0 0 16,-3 0-2-16,-1 0 0 15,1 0 0-15,-6 0 1 16,2 3 0-16,2 1-1 16,1 0 2-16,2-4-2 15,7 0 0-15,2 0 4 16,3 0-4-16,2 0-1 16,-5-2 0-16,1-4 2 15,-7 3-3-15,4-2 3 16,5 4-1-16,-2-3 0 15,2 3 0-15,1-3 0 0,-1-2 0 16,-5 5-1-16,3-5 2 16,-4-2-1-16,1 2 5 15,0 0-4-15,-4 0 2 16,1 1-2-16,0 2-1 16,0-5 2-16,7 2-1 15,5-1 1-15,3 0-2 16,5-6 1-16,2 6-1 15,-9-2 0-15,-4 0-1 16,-9-1 2-16,-3 4 17 16,-11-2 0-16,-9 4 10 15,-3 1 6-15,-14 0-20 0,-2 3-6 16,-4-2-3-16,-3 2 1 16,3 0-5-16,-3 0-1 15,3 0-4-15,5 0-30 16,2 0-56-16,8 0-86 15,6-10-192-15</inkml:trace>
  <inkml:trace contextRef="#ctx0" brushRef="#br0" timeOffset="88501.4259">11692 4419 469 0,'0'0'62'16,"0"0"-31"-16,0 0 13 15,0 0 61-15,0 0-55 0,0 0-25 16,6 0 3-16,7 0 26 16,7 0-1-16,-1 0-29 15,4 0-5-15,5 0 0 16,2 0 12-16,3 0-15 15,4 0 4-15,4 0-8 16,-5-1-1-16,2-2 3 16,1 0-4-16,1 3-4 15,2-4-3-15,-2-2 3 16,6-1-1-16,5-2 0 16,-3 0-4-16,2 2 4 15,-3 0-2-15,2 1-2 16,-7 4 1-16,5-2-2 0,-3 3 2 15,2-4-2 1,-1 3 3-16,5 0 4 0,0-2-1 16,2 3 5-16,1-1-2 15,-3 2-1-15,-1-1 0 16,0-1 1-16,0 0 1 16,0-2 7-16,-1 0-1 15,0-2 12-15,-2-1-8 16,0 1 13-16,-2-4-20 15,2 6-10-15,-3-4 2 16,2 2-1-16,0 2-3 16,-3-3 2-16,1 3-1 0,-1-2 0 15,-2-2 1 1,-4 3 3-16,-2 0 3 0,3-2-7 16,-1 4 0-16,-2-1-1 15,3 2-1-15,1 1 0 16,-2 1 1-16,0 0 1 15,-4-4-2-15,1 4 1 16,2 0-1-16,1 0 15 16,-2 0-9-16,1 0-5 15,3 0 1-15,1 0 0 16,0 0-2-16,4 0 1 16,-3 4 3-16,5-1-4 15,-8 1 0-15,2-1 0 16,-1 2 8-16,3-2-8 15,-5 1 1-15,6-4 16 0,1 3-10 16,0-1-4-16,-6-2 0 16,4 2 14-16,-4-2-17 15,-1 0 1-15,0 0 4 16,1 0 4-16,-1 0 7 16,-2 0-9-16,2 0-4 15,-4 0 3-15,4 0-5 16,2 0 4-16,-2 0-5 15,4 0 0-15,-5 3 2 16,4 0-1-16,-1 1-1 16,-5 0 1-16,4 0-1 15,-5 1 0-15,-1-1 1 0,-4 1-1 16,-11-4-1-16,-6-1 1 16,-1 0 0-16,-9 4 0 15,0-4 0-15,0 0-2 16,0 0 2-16,0 0 2 15,1 0 1-15,-1 0-3 16,0 0-1-16,0 0 0 16,0 0-6-16,0 0-13 15,0 1-69-15,0-1-169 16,-5 0-198-16</inkml:trace>
  <inkml:trace contextRef="#ctx0" brushRef="#br0" timeOffset="90032.6969">18667 4314 436 0,'0'0'40'16,"0"0"0"-16,0 0 51 15,0 0 2-15,0 0-30 16,0 0-30-16,-28-22 9 0,28 22 11 15,0 0-35 1,0 0 0-16,0 0-6 0,0 0-2 16,3 0-2-16,10 0 2 15,5 6 4-15,12 2 3 16,10 0-1-16,8-3-3 16,5 1-9-16,11-2 2 15,0 1 2-15,4-3 4 16,-2 3 10-16,-4-3-7 15,-4-2 6-15,-3 2-2 16,-2 0-11-16,2 1 4 16,-1 0-5-16,2-1 2 0,1 0-2 15,-3 1 8 1,-3 0-1-16,4-2-3 0,1-1 1 16,2 0-5-16,7 0-5 15,-6 0-2-15,2 0 1 16,2 0-1-16,-9 0 2 15,-5 0 1-15,-1 0-1 16,-6 0 8-16,1 0 6 16,-4 0 0-16,-8 0-7 15,0-1-8-15,2 1 0 16,-6-3 1-16,3 0-1 16,0 1-1-16,-2 0 0 15,-1 0 2-15,3 1 0 16,-2 1-2-16,8 0 4 0,0 0-4 15,1 0-3-15,4 0 3 16,4 0-2-16,0 0 2 16,3 0 1-16,3 1-1 15,-1-1 0-15,3 0 1 16,-5 0 3-16,2 0 5 16,-1 0 5-16,-1-6 6 15,1-2 2-15,-2 2 1 16,-1-3-10-16,0 5 0 15,0-4 2-15,1 3-2 16,0 2-3-16,-2-3 0 16,3 2-2-16,1 4-1 15,0 0-1-15,5 0-5 0,2 0 0 16,2 10 1-16,-5 0-2 16,-4-1-6-16,-11 1 4 15,-10-5-3-15,-11-4 4 16,-9 2 1-16,-5-3 2 15,-3 0 0-15,0 0 0 16,0 0-2-16,2 0-1 16,-2 0-13-16,0 0-100 15,0-3-173-15,0-26-373 16</inkml:trace>
  <inkml:trace contextRef="#ctx0" brushRef="#br0" timeOffset="91788.3127">23333 4308 239 0,'0'0'372'0,"0"0"-367"0,0 0 72 16,0 0 43-16,0 0-85 15,0 0-32-15,-22-24 8 16,25 24 8-16,11 0-2 15,3 0-7-15,6 0 2 16,7 0 1-16,5 0 0 16,9 0 7-16,7 0 4 15,5 0-17-15,4-4 31 16,1 3-1-16,2 1-3 16,-1-3 4-16,-2 3-15 15,-6 0-6-15,3 0 4 16,-2-2 2-16,2 1 0 15,-3-2-2-15,0 0 2 0,5 3 4 16,-1 0-3-16,9 0-2 16,0 0-5-16,-2 0-5 15,-8 0-10-15,-3 0 4 16,-2 0-1-16,0 6-2 16,-5-3-2-16,0 1 0 15,-2-4 3-15,-3 4-4 16,-2-4 8-16,-1 0-3 15,0 0 4-15,2 0 1 16,1 0-4-16,-1 0 2 16,2 0-1-16,-1 0-5 15,-3 0-1-15,3 0-1 0,-4 1 0 16,-5 2 3-16,-3-2-3 16,0-1 1-16,-1 0-1 15,6 0 2-15,4 0-2 16,5 0 2-16,3 0-2 15,2 0 1-15,-4 0 1 16,-2-1-2-16,-4-7 0 16,-3-2-1-16,-1 1 1 15,-3-1 0-15,-1 2 0 16,0 4 0-16,5-2-1 16,1 1 1-16,0 5 0 15,4-3-3-15,0 2 2 16,0 1 1-16,1-3 1 0,-2 1-1 15,-1-3 1 1,0-1 0-16,1 0 0 0,-2-1 0 16,3 2-1-16,0-1 2 15,4-2 0-15,2 2-2 16,-1 1 0-16,1 0-3 16,-3-4 0-16,-2 1 3 15,-3 4-6-15,-1 0 4 16,-5 0 1-16,1 2-1 15,-4 2 2-15,0 0 0 16,0 0-4-16,1 0 3 16,2 0 1-16,1 0-1 15,2 0 1-15,0 0 0 0,1 0 2 16,0 0-2-16,2-4-2 16,0-1 2-16,3-3 2 15,0 2 0-15,0 2 0 16,1-3-2-16,-3 2 0 15,-1-3 1-15,-1 2 0 16,-6 3-1-16,1-3 0 16,-6 3 1-16,3-1 5 15,-3 4-4-15,1 0 0 16,2 0-2-16,-4 0 2 16,1 0 0-16,-2 0-2 15,-1 0 1-15,1 0-1 16,1 4 4-16,3-1 3 15,-4 1-3-15,6-2 1 0,-6 4 2 16,1-6-4-16,-2 0 3 16,1 0-3-16,-1 0 4 15,0 0-5-15,-2 0 1 16,-1 0 0-16,0 0-1 16,-3 0-1-16,1 0 0 15,-2 0 2-15,-2 0 1 16,-2 0-3-16,-1 0 8 15,-1 0-2-15,-3 0-2 16,-2 0-2-16,0 0-2 16,-4 0 1-16,5 0-2 15,-7 0 1-15,2 0-1 0,0 0 0 16,-2 0 0-16,0 0 1 16,0 0 1-16,0 0 2 15,0 0 4-15,0 0 0 16,0 0-3-16,0 0-1 15,0 0-2-15,0 0 1 16,0 0-3-16,0 0-2 16,0 0 1-16,0 0-4 15,0 0-23-15,0 0-26 16,0 0-11-16,0 0-54 16,-4 0-89-16,-9 0-110 15,-3 0-318-15</inkml:trace>
  <inkml:trace contextRef="#ctx0" brushRef="#br0" timeOffset="98569.6164">3294 12735 509 0,'0'0'7'0,"0"0"52"0,0 0-18 16,0 0 31-16,0 0-26 15,0 0-26-15,0 0-19 16,-3-4-1-16,3 31 0 16,0 9 32-16,0 16 27 15,3 12-25-15,0 17 15 16,0 21-20-16,0 16-2 16,0 19-2-16,-3 6-11 15,4 12-5-15,-1 2-8 16,1-4 5-16,3 0-5 0,-1-12 3 15,0-8-2-15,1-9 9 16,-1-7 15-16,0 1-7 16,0-2-5-16,3 3-5 15,-4 4-5-15,1 9-1 16,1 10-1-16,-4 4-1 16,0 3 0-16,3-4-1 15,-6-7 0-15,4-15 0 16,-1-11 0-16,3-6 2 15,-3-12-1-15,2 3-1 16,-2-2 3-16,-2-5-2 16,-1 3-1-16,0-1 0 15,0-10-2-15,2-5-8 16,1-21-5-16,0-22 14 16,1-11-29-16,2-15 25 0,-3-8-22 15,0-4-121-15,-3-30-32 16,0-18-125-16</inkml:trace>
  <inkml:trace contextRef="#ctx0" brushRef="#br0" timeOffset="99085.2587">3351 12824 707 0,'0'0'205'0,"0"0"-182"15,0 0 32-15,0 0 51 16,0 0-40-16,0 0-15 16,0 0 21-16,-54-72-36 15,54 72 8-15,0 0-6 16,-3 0-5-16,3 0-12 16,0 0-10-16,0 0-5 15,0 0 0-15,-3 0 1 16,3 0-3-16,0 0-2 15,0 0 2-15,0 0 1 0,0 0-3 16,0 0-2-16,0 0 3 16,0 0-1-16,0 0-2 15,0 0 1-15,0 0 0 16,0 0-1-16,-2 0 0 16,2 0 2-16,0 0-2 15,0 0 0-15,0 0-1 16,0 0 0-16,0 0 0 15,0 2-6-15,-1 5-17 16,-5 7-77-16,-6 2-192 16,-3-6-323-16</inkml:trace>
  <inkml:trace contextRef="#ctx0" brushRef="#br0" timeOffset="100257.1847">3476 14831 417 0,'0'0'43'16,"0"0"-16"-16,0 0 14 16,0 0 19-16,0 0-2 15,0 0-18-15,-54-7-2 16,51 7-1-16,0 0 7 15,2 0-5-15,1 0 0 16,-2 0 0-16,2 0 5 16,0 0-5-16,0 0-10 15,0 0-8-15,0 0 0 0,0 0 14 16,0 0-6-16,0 0 0 16,-3 0 1-16,3 0-1 15,0 0-9-15,-3 0 0 16,3 0-2-16,0 0-6 15,0 0-3-15,0 0-9 16,9 0 3-16,18 4-3 16,18-1 4-16,25-3-1 15,15 0 9-15,22-7-6 16,19-7-5-16,16-5 0 16,20-1 3-16,17-3 2 15,12 1-6-15,9-4-1 16,6 0-3-16,6 4 4 0,2 0 2 15,1 3 5-15,-3 1-7 16,-8 6 0-16,-12-1-1 16,-10 4 1-16,-20 2 3 15,-11 0-2-15,-21 4 2 16,-22-3-2-16,-19 2-1 16,-19 1-2-16,-18 3-3 15,-13 0 5-15,-15 0 0 16,-8 0-1-16,-10 0-3 15,-6 0-1-15,0 0 5 16,0 0-1-16,0 0 2 16,0 0-2-16,0-5-8 0,0 3-26 15,0-5-22 1,-3 2-34-16,-7-2-29 0,1 1-81 16,-5-2-87-16</inkml:trace>
  <inkml:trace contextRef="#ctx0" brushRef="#br0" timeOffset="100569.7341">7063 14387 599 0,'0'0'43'15,"0"0"36"-15,0 0 11 16,0 0 31-16,0 0-34 15,0 0-35-15,-20-52-9 0,20 46-15 16,16 2-14-16,8 4-1 16,8 0 1-16,8 0 3 15,5 19-3-15,1 2 0 16,-3 5-3-16,-10 4-7 16,-6-3-4-16,-18 10-12 15,-9 7 12-15,-12 8-3 16,-28 5-49-16,-11 5-10 15,-4-4-47-15,4-2-88 16,15-11-133-16</inkml:trace>
  <inkml:trace contextRef="#ctx0" brushRef="#br0" timeOffset="101022.778">7406 15180 838 0,'0'0'54'15,"0"0"152"-15,0 0-70 16,0 0-23-16,0 0-58 16,0 0-28-16,7-18-20 15,-7 75 9-15,0 17 15 16,0 19-5-16,0 0-11 16,3-10-7-16,0-3-1 15,0-9-6-15,5-10 3 16,2-9-2-16,-4-12-2 15,7-5 1-15,-5-7 0 16,4-12 0-16,0-6-2 16,1-6-4-16,-1-4-8 15,6 0-1-15,0-4-9 16,3-13-13-16,1-10-37 0,1 1-50 16,-7-11-57-16,-4 3-88 15,-12-1-38-15</inkml:trace>
  <inkml:trace contextRef="#ctx0" brushRef="#br0" timeOffset="101319.7392">7278 15616 731 0,'0'0'103'16,"0"0"-12"-16,0 0 19 15,0 0 2-15,0 0-53 0,0 0-46 16,4-31 6-16,36 18 11 16,5-1 3-16,7-12-11 15,-1 1-2-15,2 2-4 16,-3-3-9-16,-8 6-3 16,-5 8-3-16,-11 2-1 15,-9 7-3-15,-8 3-7 16,-7 0-28-16,-2 0-40 15,0 13-18-15,0 6-79 16,-11-3-255-16</inkml:trace>
  <inkml:trace contextRef="#ctx0" brushRef="#br0" timeOffset="102882.2619">2284 12548 634 0,'0'0'28'16,"0"0"81"-16,0 0-55 16,0 0 45-16,0 0-67 15,0 0-3-15,19-23 3 16,-11 23 7-16,-1 0 9 15,2 0-17-15,0 7-5 16,0 6-3-16,1 6-14 0,-1 4 4 16,-1 6 7-16,-1 7-5 15,-1 2 1-15,-1 3 4 16,-1-1-5-16,4 3-1 16,-1-3 1-16,1-4-7 15,1-5 2-15,4-4-2 16,2-2-2-16,0-7-4 15,4 0 0-15,1-9-1 16,2-1 3-16,2 1-2 16,-5-9 2-16,2 0 1 15,-6 0-4-15,3 0 1 16,-4-9 0-16,-1-3 1 16,0-2-2-16,-1-9-1 0,-3 1 8 15,3 2-7-15,-3-5 0 16,-3-2 2-16,2-2-2 15,-1-1-1-15,-3 0 2 16,-2-3 3-16,-2 3-3 16,0 0-2-16,0-1 1 15,0 3 1-15,0-2-2 16,-2 5 5-16,-2-2-4 16,-1 5 1-16,1-1-2 15,1 5 1-15,0 1 2 0,3 0 0 16,0-1-3-1,-3 5 0-15,3-1 0 0,0 0 0 16,-3 3 2-16,0 1-1 16,3 1-1-16,-3 1 0 15,3 3-2-15,-3 2 2 16,3-3 1-16,-3 2 0 16,-1 0 0-16,2 4-1 15,2 0 0-15,0 0-2 16,-1 0 1-16,-2 0-1 15,-2 0-1-15,-1 17-6 16,0 19 7-16,3-1-1 16,3 8 2-16,0-7 1 15,3 1 1-15,11-8-1 16,2-2-1-16,2-5-34 0,0-6-149 16,-6-6-277-16</inkml:trace>
  <inkml:trace contextRef="#ctx0" brushRef="#br0" timeOffset="106498.3949">3474 14814 268 0,'0'0'25'0,"0"0"14"0,0 0-22 16,0 0 13 0,0 0-2-16,0 0-7 0,0 0 29 15,-11-4 27 1,11-1-39-16,0-3 6 0,0 2 26 16,0-2 0-16,0 0-5 0,-2 2 4 15,-1-2-29 1,3-1 2-16,-3-1-9 0,0 3-2 15,0-6-9 1,3 4 11-16,-3-4 2 0,3-1-9 16,0-3-4-1,0 0 2-15,0-11-4 0,0 1-5 16,9-6-3-16,6-2 1 16,0-5-3-16,4-1 6 15,5-7 1-15,3 6-5 16,-6 0 3-16,3 2 3 0,-6 0 2 15,4 5 3-15,-4-8-8 16,5-5-3-16,-1 3 0 16,0 2-7-16,3-5-2 15,-5 3 4-15,4 5-5 16,-5 0-1-16,-1 10 3 16,-3 4 0-16,0 3-1 15,2 5-2-15,-4 2 2 16,2-2-1-16,4 4-1 15,-4 1 0-15,7-1 0 0,-2 6 0 16,2-6 0 0,1 7 2-16,-4-3 1 0,2 7 0 15,1-4 1-15,2 7 6 16,-3 0-3-16,0 0-7 16,-2 0 3-16,2 7-4 15,-3 4 7-15,3 2-4 16,-3 5 0-16,2 2 1 15,3 9 2-15,-2 3 2 16,5 7 0-16,-3 0 3 16,4 5-4-16,-3-4-3 15,3 4 1-15,-5-8-1 16,2 2 0-16,-3-1-2 16,-2 2 4-16,-1 5 1 15,-3 1-1-15,0 7-4 0,-6 9 3 16,3-3 1-16,2-2-2 15,-4-3-2-15,2 0 1 16,2-8 10-16,-6-2-2 16,4-2-6-16,-4 3 3 15,2-5-2-15,-1 0-1 16,4 9 0-16,-2-3-2 16,2 7-1-16,-4 1 0 15,5 6-1-15,-4-3 0 16,2-4 0-16,-3-7 1 15,-2-1-1-15,3-11 0 16,-3-3 1-16,-1-4 1 0,5 0 0 16,-1 1-1-16,3-1 1 15,-2 5-2-15,8 0 1 16,-2 5-1-16,3 2 1 16,1 1 0-16,-3-3 0 15,4-1-1-15,-2-5 2 16,0-8-2-16,-2 1-1 15,-4-5 1-15,1-4 0 16,2-2 1-16,0-2 3 16,4-7-4-16,-3 3-1 15,4-6 3-15,1 0 1 16,-1 0-2-16,2 0-1 16,-6 0-1-16,2 0 0 0,0 0 0 15,1 0 2 1,0-14-2-16,-2 0 3 0,1-7-1 15,2-6-1-15,0-5 0 16,-6 2 1-16,7-1-2 16,-5-3 0-16,3-6 1 15,0 9-1-15,-2-8-1 16,1 4 0-16,-1 3 1 16,-2 2 1-16,0-1-1 15,-3-1 0-15,0 5 0 16,-2-2-1-16,2 3 1 15,-5-1 0-15,3 1 1 16,0 0 0-16,-3-1-1 16,-3-1 0-16,0 1 1 0,1 2 1 15,-4-6-1-15,0 0 2 16,2-7-1-16,-2 2 3 16,0-4-2-16,0 6 0 15,0-3 4-15,1 3-1 16,-1 1 0-16,1 8-5 15,-4-2 2-15,0 1 2 16,0 0-1-16,0-1 1 16,0-3 0-16,0 5-2 15,0-3 2-15,0 7-2 16,0-2 1-16,-4 4 1 16,4-2-1-16,-3 3-2 15,-1 0 1-15,1 1 1 0,0 0-2 16,3 8-2-16,0 3 0 15,0-1 0-15,0 7-1 16,0 0-1-16,-3 0-13 16,3 0-33-16,-4 0-62 15,-16 0-86-15,-8 0-686 16</inkml:trace>
  <inkml:trace contextRef="#ctx0" brushRef="#br0" timeOffset="108774.5544">3149 15048 103 0,'0'0'254'0,"0"0"-168"16,0 0 31-16,0 0-54 16,0 0-4-16,0 0 21 15,0 0 4-15,-9-89 3 16,9 85-14-16,0 1-25 16,0 1 3-16,-6 2-2 15,-3 0-13-15,-7 0-15 16,-5 0-16-16,0 5 7 15,-3 13 0-15,8 4 7 16,2 0-4-16,8 9-1 16,4-2-7-16,2 1 0 0,0-1 3 15,6-3-2-15,10 1 9 16,0-9-8-16,4-1 1 16,2-3 5-16,2-7-8 15,1-7-4-15,-1 0 1 16,3 0 7-16,-6-9-4 15,-2-12-4-15,-7 3 4 16,-4-4-4-16,-5-5 2 16,-3 1 4-16,0-3-2 15,-5 1-4-15,-5 5 2 16,-4 2-5-16,-2 4-8 16,5 12-17-16,-2 1-44 15,0 4-80-15,2 0-297 0</inkml:trace>
  <inkml:trace contextRef="#ctx0" brushRef="#br0" timeOffset="116145.8939">5945 14593 229 0,'0'0'47'15,"0"0"30"-15,0 0-26 16,0 0-5-16,0 0-9 15,0 0 8-15,0 0 0 16,0 0 7-16,-6 4 22 16,6-4-8-16,0 0-27 15,0 0-14-15,0 0-1 0,0 7-9 16,0 5-14-16,0 14 0 16,0 15 15-16,0 11 4 15,6 14-1-15,5 13-10 16,-4 10 2-16,-1 3-10 15,2 5 1-15,-2 0 0 16,2 4 2-16,-2 1-4 16,0-10 1-16,-2-7 0 15,2-3-1-15,1-2 0 16,-7-6 0-16,0 0-6 16,0-3-9-16,0-8-17 15,0-7 4-15,0-4-12 16,0-3 14-16,0-5-7 0,0-3-1 15,0-3 14-15,0-2 8 16,7-5 1-16,-1-1-7 16,0 1 14-16,0 1-19 15,-1 1-24-15,2 4-4 16,-4-2 33-16,0 5 11 16,-3 3 7-16,3 2 0 15,-3 4 4-15,0 0 8 16,3 4-4-16,-3 2 1 15,0 4-2-15,3-2 19 16,0-1-2-16,0-2-1 16,0-6 21-16,4 5 16 0,-1-4-17 15,-1 7 13-15,4-4-2 16,-2 1-33-16,-1 0-4 16,1-1-8-16,-5 3 0 15,2-7-1-15,-2 0-7 16,0-3 0-16,-2-1-1 15,3-5 1-15,-2-3-1 16,-1-6 1-16,0-3-1 16,0-2 1-16,0-8 0 15,0-1 4-15,0-7-5 16,0 2-13-16,0-5-57 16,0-2-25-16,0-4-38 15,0 0-67-15</inkml:trace>
  <inkml:trace contextRef="#ctx0" brushRef="#br0" timeOffset="117411.4977">3534 17084 470 0,'0'0'110'0,"0"0"-91"15,0 0 59-15,0 0 17 16,0 0-37-16,0 0-2 16,-9-36 4-16,9 36 7 15,0 0-4-15,0 0 0 16,0 0-32-16,0 17-31 0,0 35 0 15,7 31 16-15,7 28 5 16,2 8-1-16,-2 13-10 16,-1-3 0-16,-4 3 3 15,-3-7-6-15,-3-13-4 16,-3-27-3-16,0-23 3 16,0-15-3-16,0-12-1 15,0-7-44-15,0-16-111 16,0-12-131-16,-4 0-290 15</inkml:trace>
  <inkml:trace contextRef="#ctx0" brushRef="#br0" timeOffset="118036.4777">2994 17681 17 0,'0'0'458'0,"0"0"-399"16,0 0 57-16,0 0 18 15,88-30-37-15,-61 30-21 16,-2 21-36-16,3 10-17 16,-8 10-12-16,-4 9-11 15,-8 12-57-15,-8 5-122 16,-6-3-135-16</inkml:trace>
  <inkml:trace contextRef="#ctx0" brushRef="#br0" timeOffset="120442.7679">2442 17048 725 0,'0'0'7'15,"0"0"8"-15,0 0 64 0,0 0 22 16,0 0-69-16,0 0-5 15,0 0 0-15,-42 14 2 16,42-14-16-16,0 0 0 16,0 0-5-16,0 3 0 15,2-3-8-15,20 0 4 16,23 0 35-16,13-9 3 16,20-8-15-16,10-5-7 15,7-4-2-15,5 4 6 16,3 3-4-16,8 1-4 15,-10 3-8-15,-10 1-6 16,-15 8-4-16,-24 2 2 0,-22 1-2 16,-14 3-20-16,-16 0-24 15,0 3-21-15,-19 21 18 16,-14-1-42-16,-4-1-153 16,-2-8-139-16</inkml:trace>
  <inkml:trace contextRef="#ctx0" brushRef="#br0" timeOffset="120489.6432">3049 16817 422 0,'0'0'480'0,"0"0"-466"16,0 0 6-16,0 0 28 0,0 0 9 15,0 0 6-15,117 67-2 16,-71-34-36-16,-6 5-1 15,-9 10-7-15,-8-3-14 16,-12 7-3-16,-11 4-23 16,-11-2-41-16,-22 0-16 15,-1-3-62-15,-2-11-160 16</inkml:trace>
  <inkml:trace contextRef="#ctx0" brushRef="#br0" timeOffset="121849.1216">6232 16823 448 0,'0'0'117'16,"0"0"0"-16,0 0 49 16,0 0-25-16,0 0-25 15,0 0-22-15,-36 0-21 16,36-6-35-16,0 6-1 15,0 0-11-15,0 0 3 16,0 0-8-16,13 0 0 16,6 0 1-16,13 0-3 15,14-8 0-15,12-6-7 16,11-6 1-16,6 1-10 16,2-3 0-16,-5 4-2 15,-6 2-1-15,-2 2 4 0,-9 6-4 16,-9-1-2-16,-6 4-9 15,-10 1 4-15,-6-1-12 16,-9 5-16-16,-9 0-41 16,-6 0-88-16,0 0-83 15,-9 14-207-15</inkml:trace>
  <inkml:trace contextRef="#ctx0" brushRef="#br0" timeOffset="122255.3769">6615 16487 768 0,'0'0'138'0,"0"0"-29"15,0 0 7-15,0 0-8 16,0 0-59-16,0 0-48 15,-27-39 4-15,-1 65-5 16,-8 10-4-16,0-1 4 16,-1 1 1-16,6-2 3 15,2-3-1-15,7 4 6 16,4-3-1-16,10 3-7 16,8 3 6-16,0 0-5 0,10 0 4 15,20 7-4-15,7-10 7 16,6-1-2-16,0-7-5 15,0-5-2-15,-1-3 2 16,-3-7-2-16,-6 1-1 16,-3-4-15-16,-8-6-19 15,-3-3-26-15,-8 0-61 16,-9 3-124-16,-2-3-311 16</inkml:trace>
  <inkml:trace contextRef="#ctx0" brushRef="#br0" timeOffset="123755.3104">4540 16568 238 0,'0'0'218'15,"0"0"-138"-15,0 0 66 16,0 0 18-16,0-98-60 16,0 90-3-16,0 8-5 0,0 0-27 15,0 0-39-15,0 0-11 16,4 22-9-16,-1 8 22 15,3 4-2-15,-3 3-20 16,3-2-8-16,-3 0 0 16,3-9-2-16,-2 0-1 15,-2 1-27-15,-2-5-77 16,0 5-41-16,0-1-100 16,-6-8-101-16</inkml:trace>
  <inkml:trace contextRef="#ctx0" brushRef="#br0" timeOffset="124052.1886">4404 17025 269 0,'0'0'323'15,"0"0"-285"-15,0 0 87 16,0 0-8-16,0 0-60 15,0 0-19-15,23 5 16 16,3-5-7-16,8-9 4 16,5-9-10-16,6-9-8 15,6 1-2-15,3-7-8 16,2 3-5-16,-5 5-14 16,-5-1-2-16,-4 13-4 15,-9-1-19-15,-11 6-27 0,-3 8-47 16,-11 0-29-16,-8 8-161 15,0 14-19-15</inkml:trace>
  <inkml:trace contextRef="#ctx0" brushRef="#br0" timeOffset="124380.359">4534 17281 20 0,'0'0'552'0,"0"0"-490"16,0 0 64-16,0 0-55 15,0 0-30-15,0 0-3 16,80-58-13-16,-50 42-8 16,2-5 0-16,-2 5-2 15,-4 2-12-15,-11 6-3 16,-2 0-20-16,-10 8-81 16,-3 0-68-16,0 0-58 0</inkml:trace>
  <inkml:trace contextRef="#ctx0" brushRef="#br0" timeOffset="124802.2874">4601 17255 577 0,'0'0'22'16,"0"0"61"-16,0 0 13 15,0 0-41-15,0 0 8 16,-67 105 15-16,56-79 0 16,2 1-26-16,9-10-17 0,0 1-17 15,0-1-14-15,20 1 3 16,5-6-4-16,2 2 4 16,6-6-7-16,-2-1-6 15,-5 4 1-15,0-6-11 16,-6 3 8-16,-4-6 8 15,-4 6 2-15,-3-4-2 16,-5 2 1-16,-2-2-1 16,-2 8-4-16,0 1 4 15,-18 7 7-15,-7-1-7 16,-8 0-1-16,2-2 1 16,4-4 3-16,1-3-3 15,7-6-5-15,7 0-21 0,3-4-36 16,9 0-76-16,0 0-111 15,0-4-210-15</inkml:trace>
  <inkml:trace contextRef="#ctx0" brushRef="#br0" timeOffset="125224.157">5001 17229 479 0,'0'0'221'0,"0"0"-158"16,0 0 74-16,0 0-54 15,0 0-36-15,0 0-30 16,-78 35 30-16,75-6 5 15,3 2-11-15,0 0-15 16,6-7-2-16,15-3-8 16,0-4 1-16,3-8-13 15,4-4 0-15,-4-5-3 16,-3 0 2-16,-4-5 3 16,-4-16 0-16,-6-1-1 0,-4-1 3 15,-3-7 23-15,0 1 4 16,-13-1-5-16,1 7-15 15,-6 4-14-15,2 5-1 16,-2 6-48-16,4 2-60 16,-2 6-134-16,8-1-543 15</inkml:trace>
  <inkml:trace contextRef="#ctx0" brushRef="#br0" timeOffset="134505.5839">4783 14497 75 0,'0'0'68'16,"0"0"-16"-16,0 0 7 0,0 0-21 16,0 0-29-16,0 0-6 15,0 0 0-15,0 0 7 16,30-27 12-16,-24 19 14 16,2 4 3-16,-2-6-17 15,-4 2-8-15,4-2 8 16,-4 6 11-16,1 0 10 15,-2 4 5-15,-1 0 11 16,0 0 5-16,0 0 1 16,0 0-2-16,0 0-12 15,0 0-22-15,0 0-18 16,0 4-11-16,-1 22 0 16,-10 19 9-16,-1 17 1 0,-4 9 1 15,-1 3 6-15,-5 1 3 16,4-4-4-16,0-5-4 15,2-13-4-15,6-9 6 16,-1-9 3-16,2-13-7 16,5-8-6-16,2-7-2 15,-2-5-2-15,4 2-19 16,0-4-63-16,0 0-113 16,0 0-98-16</inkml:trace>
  <inkml:trace contextRef="#ctx0" brushRef="#br0" timeOffset="138271.1737">3849 13920 264 0,'0'0'42'16,"0"0"76"-16,0 0-54 16,0 0-16-16,0 0-21 0,0 0 4 15,0 0 24 1,-3-23 28-16,3 23 19 0,0 0-14 15,0 0-27-15,0 0-27 16,0 10-31-16,0 13 4 16,0 7 0-16,3 0-3 15,3 6-4-15,0 3-22 16,1-3-48-16,1 5-58 16,-5-8-34-16,-2-5-26 15,-1 1-263-15</inkml:trace>
  <inkml:trace contextRef="#ctx0" brushRef="#br0" timeOffset="138489.9497">3880 14489 439 0,'0'0'31'16,"0"0"19"-16,0 0-17 15,0 0 8-15,0 0-24 16,0 0-11-16,32 96 6 16,-28-84-9-16,-1 2-3 15,0-1-10-15,0 5-57 16,-3-5-34-16,0-4-115 0</inkml:trace>
  <inkml:trace contextRef="#ctx0" brushRef="#br0" timeOffset="138677.4259">3922 14836 352 0,'0'0'77'0,"0"0"13"16,0 0-24-16,0 0-33 15,0 0-14-15,0 0-14 16,0 35-5-16,0-35-21 15,0 0-79-15,0 0-282 16</inkml:trace>
  <inkml:trace contextRef="#ctx0" brushRef="#br0" timeOffset="140318.1563">3878 15307 416 0,'0'0'36'15,"0"0"99"-15,0 0-40 16,0 0-5-16,0 0-17 16,0 0 13-16,-45-22-15 15,31 22-29-15,5 19-18 16,-4 15 12-16,4 5 5 16,1 7-5-16,8-8-12 15,0 2 0-15,0-9-15 16,12-4-8-16,3-6 6 15,3-8-7-15,0-7 1 16,-3-6-1-16,3 0 3 0,-6-2-3 16,-2-15-16-16,-2-5 14 15,-4-4-1-15,-4-1 0 16,0-3 3-16,0-5 1 16,-8 4 2-16,-6 1-2 15,0 7-2-15,1 5 1 16,4 10-9-16,0 2-29 15,4 6-17-15,-2 0-59 16,4 2-162-16,-3 10-151 16</inkml:trace>
  <inkml:trace contextRef="#ctx0" brushRef="#br0" timeOffset="141161.9203">4063 15461 627 0,'0'0'77'0,"0"0"107"15,0 0-75-15,0 0-40 16,0 0-39-16,0 0-15 16,-2-3 1-16,4-3-16 0,2-1-12 15,-1 0-61-15,-2 4-50 16,-1-1-174-16</inkml:trace>
  <inkml:trace contextRef="#ctx0" brushRef="#br0" timeOffset="141864.9674">4266 15334 340 0,'0'0'268'16,"0"0"-112"-16,0 0 23 16,0 0-54-16,0 0-15 15,0 0-42-15,-50-41-9 16,47 41-34-16,0 7-14 15,-2 23-5-15,0 9 0 16,5 5 12-16,0-5-13 0,5-7-1 16,9-6 1-16,1-8-5 15,3-6 2-15,-4-7-4 16,-4-5 2-16,0 0 0 16,-1-5-3-16,-2-11 3 15,-5-11-1-15,-2-5 1 16,0 2 1-16,0-1 1 15,-12 1 0-15,0 8-2 16,0 4 0-16,2 8-7 16,4 6-13-16,2 4-37 0,0 0-31 15,2 14-122 1,2 4-125-16,-4-1-222 16</inkml:trace>
  <inkml:trace contextRef="#ctx0" brushRef="#br0" timeOffset="142333.737">4395 15304 742 0,'0'0'51'15,"0"0"123"-15,0 0-91 16,0 0-39-16,0 0-41 16,0 0 12-16,-12 60 10 15,19-24 11-15,1-1-14 16,4 1-1-16,-2-6-4 15,5-7-5-15,-4-2-4 16,2-12-3-16,-1-1-4 16,-3-8 0-16,0 0-1 15,-3 0 3-15,-4-8 4 16,2-15 3-16,-4-3-8 0,0 0 1 16,0-8 2-1,-6 5-5-15,-6 3 0 0,0 5-9 16,4 8-5-16,2 9-17 15,0 4-37-15,1 0-56 16,2 0-131-16,3 0-45 16</inkml:trace>
  <inkml:trace contextRef="#ctx0" brushRef="#br0" timeOffset="142568.1037">4514 15277 638 0,'3'-6'101'15,"7"-1"56"-15,3-5-72 16,3-2-27-16,-1 0-29 16,3 5 10-16,-2-5-19 15,-3 6-13-15,-3 0-3 16,0 7-4-16,-6-3-9 15,-2 4-51-15,-2 0-58 16,0 0-118-16,-6 4-173 16</inkml:trace>
  <inkml:trace contextRef="#ctx0" brushRef="#br0" timeOffset="142880.6079">4565 15290 569 0,'0'0'37'15,"0"0"79"-15,0 0-17 16,0 0-46-16,0 0-19 16,0 0-3-16,0 110 8 15,10-91-20-15,1-3-1 16,4-3-8-16,6 0 3 16,-1 5-7-16,0-6-3 15,0 2 0-15,-3 0 0 16,-5-1-1-16,-4 5 7 15,-5-6 7-15,-3 6 9 0,0-5 17 16,-6 1-12-16,-11-5-15 16,-2 4-4-16,-5-7-11 15,2 1 0-15,0 3-71 16,-4 3-75-16,-1-1-176 16</inkml:trace>
  <inkml:trace contextRef="#ctx0" brushRef="#br0" timeOffset="145641.9156">9702 10816 958 0,'0'0'16'16,"0"0"86"-16,0 0-6 0,0 0-34 16,0 0-49-16,0 0-9 15,0 0-3-15,-6-41 6 16,6 49-4-16,0 33 7 15,3 16 40-15,0 19-7 16,-3 7-23-16,3-1 4 16,1-7-14-16,9-5-8 15,4-5 0-15,4-10 1 16,5-6 1-16,0-9-1 16,0-13-2-16,-1-10 0 15,-1-9 0-15,0-8 4 16,0 0-5-16,-2-3 0 15,-4-19 0-15,0-5-2 0,-5-4 1 16,1-5 1-16,-1-3 0 16,-7-5 0-16,0-1-1 15,-6-2 2-15,0-2-2 16,0 0 1-16,0-7 0 16,0-3 4-16,-6-1-4 15,-6 8-1-15,2 10 1 16,-1 13 1-16,2 11-1 15,2 14-1-15,-2 4-9 16,-1 0-8-16,-1 39 15 16,-4 12-5-16,5 8 5 15,8-2 2-15,2-8-20 0,0-5-45 16,18-4-71-16,2-14-168 16,-4-13-331-16</inkml:trace>
  <inkml:trace contextRef="#ctx0" brushRef="#br0" timeOffset="146110.6759">10734 11089 839 0,'0'0'299'15,"0"0"-210"-15,0 0 49 16,0 0-84-16,0 0-39 0,0 0-13 16,51-6 3-16,-8-11-2 15,-1 5-2-15,3-6 1 16,-5 4 1-16,-7 6-2 15,-8-2-2-15,-13 6-1 16,-4 4-28-16,-1 0-50 16,-7 4-69-16,0 18-36 15,-4 6-98-15,-15 3-178 16</inkml:trace>
  <inkml:trace contextRef="#ctx0" brushRef="#br0" timeOffset="146353.4289">10754 11342 230 0,'0'0'559'16,"0"0"-500"-16,0 0 101 16,0 0-64-1,0 0-46-15,0 0-28 16,37 10 22-16,10-27-4 16,0-2-20-16,4-1-6 15,-2 1-1-15,-4-2-1 16,-8 7 3-16,-7 2 0 15,-6 2-5-15,-8 6-4 16,-4 3-6-16,-6-3-2 16,-6 4-5-16,0 0-109 15,0 17-52-15,-6-3-245 0</inkml:trace>
  <inkml:trace contextRef="#ctx0" brushRef="#br0" timeOffset="147150.2439">11604 10797 812 0,'0'0'50'15,"0"0"121"-15,0 0 16 16,0 0-41-16,0 0-74 16,0 0-39-16,-2-79-15 15,2 83-18-15,2 28-7 16,17 24 7-16,17 25 6 0,0 15 19 15,6 4-6-15,-3-10-10 16,4-7-6-16,-5-9-3 16,-6-21 0-16,-5-12 0 15,-12-19 0-15,-4-11 1 16,-9-8 0-16,-1-3 1 16,-1-6 6-16,0-28 2 15,0-11-9-15,0-14-1 16,-3-5 2-16,-8-7-1 15,2-4-1-15,3 1-2 16,3 8 0-16,3 5 0 16,0 11 0-16,3 7-3 15,9 10 1-15,2 15-5 0,-1 5-14 16,6 10-16-16,-5 3-70 16,4 8-119-16,-8 18-175 15</inkml:trace>
  <inkml:trace contextRef="#ctx0" brushRef="#br0" timeOffset="150690.2049">12441 11432 625 0,'0'0'59'0,"0"0"82"16,0 0 2-16,0 0-40 15,0 0-47-15,0 0 6 16,-12-98 0-16,12 86-13 15,0 6-11-15,0 2-17 16,0 1-12-16,0 3-4 16,0 0-5-16,9 0-6 15,3 17-6-15,12 9 7 16,-4 9 4-16,2 10 1 0,-3-6 0 16,-9 0-1-16,2-7-3 15,-10 3-2-15,-2-8 5 16,0-3 1-16,-12-8 1 15,0-9 8-15,0 0 4 16,-1-7-6-16,7 0 3 16,-4-14-4-16,6-12-6 15,-3-11-10-15,7-2 3 16,0 3 1-16,0 5 6 16,7 5-1-16,7 5-4 15,-2 3 0-15,1 13 3 16,-1 5-1-16,4 0-4 15,0 4-7-15,2 19 2 0,5 6 8 16,-5 7 4 0,0-1 2-16,-3 2-1 0,-5-11-1 15,-4-3-1-15,-3-9-2 16,-2-7 0-16,-1-4 0 16,0-3 3-16,0 0 10 15,0 0 7-15,0-7 0 16,0-24-13-16,0-4-4 15,0-6 0-15,0-4 0 16,4 7 2-16,8 12-3 16,-1 4 1-16,-3 12-1 15,-2 6 1-15,1 4-4 16,4 0-10-16,3 27-4 16,1 5 18-16,4 2 5 0,-3 10 4 15,-4-5-9-15,3 5 0 16,-6-5-59-16,-3-4-113 15,-3-12-109-15,-3-9-409 16</inkml:trace>
  <inkml:trace contextRef="#ctx0" brushRef="#br0" timeOffset="151221.4675">13181 11365 984 0,'0'0'37'15,"0"0"42"-15,-87-20 17 16,61 20-21-16,3 0-54 15,1 16-13-15,3 6-1 16,5 10 2-16,8-5 0 16,2 6-1-16,4-5-3 15,0-6-1-15,7-1 2 16,6-2 0-16,4-8-2 0,-2 0-2 16,-2-11-2-16,1 0-8 15,-2 0-1 1,-2 0-1-16,-3-10-4 0,-1-8 6 15,-3-9 2-15,5 1 5 16,-8-4-1-16,3 3 2 16,-3 6 1-16,0 8-1 15,0 7 4-15,0 6 11 16,0 0-15-16,4 0-9 16,4 23-15-16,8 12 24 15,-2 1 25-15,5 7-8 16,-7-8-10-16,-2 2-1 15,-2-4-6-15,-5-7-16 0,-3-7-114 16,0-15-106 0,-12-4-253-16</inkml:trace>
  <inkml:trace contextRef="#ctx0" brushRef="#br0" timeOffset="151627.7162">13214 11405 854 0,'0'0'97'0,"0"0"-5"15,0 0 49-15,89 44-39 16,-57-6-31-16,-1 3-13 16,-7-4-24-16,-9 2-11 15,-9 1-19-15,-6-4 2 0,0-10-4 16,-15-10 4 0,-1-12-3-16,2-4-3 0,5 0-1 15,-1-26-8-15,6-4-1 16,4-5-3-16,0-1 7 15,14 2-6-15,4 1-1 16,6 7-2-16,-2 0 10 16,2 0 3-16,-3 4 1 15,1 5 1-15,-12 3 1 16,-6 9 0-16,-2 2 2 16,-2-3-3-16,0 6 0 15,0 0-12-15,-10 0 3 16,0 22-5-16,-4 4 14 15,8 6 0-15,6 0 1 16,0-3 1-16,3 7 2 0,24-10-3 16,-1-7-1-16,11-10-57 15,2-9-171-15,-5-14-392 16</inkml:trace>
  <inkml:trace contextRef="#ctx0" brushRef="#br0" timeOffset="152549.6248">14548 10838 871 0,'0'0'59'0,"0"0"43"15,-88-28 63-15,58 28-33 16,6 6-96-16,4 10-23 0,10 7-8 16,0 2-5-16,10 1 0 15,0 3 0-15,13 5 0 16,14-3 2-16,3 1 0 16,8-1 3-16,4-1 0 15,0-4-2-15,-9 0-3 16,-7-4-2-16,-7 1-1 15,-10-2-3-15,-9-2 2 16,0 2 4-16,-17-2 0 16,-13-2 5-16,-7-8 0 15,1-5-3-15,5-4 0 16,1 0-2-16,1 0-3 0,9-17-35 16,1-2-64-16,8-3-88 15,11-4-122-15,0 4-366 16</inkml:trace>
  <inkml:trace contextRef="#ctx0" brushRef="#br0" timeOffset="152783.9826">14800 10946 1084 0,'0'0'52'0,"0"0"123"16,0 0-111-16,0 0-47 15,0 0 0-15,0 0 29 0,70 120-18 16,-61-75-15-16,-3-1-8 16,-5-5-3-16,-1-3-1 15,0-6-1-15,0-11-14 16,0-5-28-16,-1-7-64 16,-5-7-113-16,-3-6-164 15</inkml:trace>
  <inkml:trace contextRef="#ctx0" brushRef="#br0" timeOffset="152987.1928">14815 10556 971 0,'0'0'42'15,"0"0"139"-15,0 0-117 16,0 0-62-16,0 0-2 16,0 0-106-16,-13-24-157 15,-4 24-425-15</inkml:trace>
  <inkml:trace contextRef="#ctx0" brushRef="#br0" timeOffset="153487.1608">15084 11026 1123 0,'0'0'21'0,"0"0"199"16,0 0-148-16,0 0-56 15,0 0-15-15,0 0 5 16,56 85 10-16,-35-37-10 0,-7 8 1 16,0-7-6-16,-6-8 1 15,-1-12 0-15,-5-14 0 16,-2-7 2-16,2-5-1 15,-2-3 1-15,0 0 2 16,0-21 8-16,0-14-14 16,0-13 1-16,0-4 0 15,0 3-1-15,2 0-1 16,8 13-3-16,7 6 2 16,-2 16-7-16,0 9 9 15,3 5-5-15,-2 1-2 16,8 26-4-16,-3 9 4 15,3 1 5-15,-5 5-1 0,-1-2-16 16,0-2-62-16,-6-1-112 16,-1-20-136-16,2-13-350 15</inkml:trace>
  <inkml:trace contextRef="#ctx0" brushRef="#br0" timeOffset="153721.5871">15804 10564 866 0,'0'0'407'0,"0"0"-387"16,0 0 70 0,0 0-53-16,-109 175-6 0,79-60 14 15,11 4-18-15,8-5-7 16,11-16-12-16,0-10-7 15,17-9 4-15,8-12-5 16,8-11-1-16,1-16-35 16,-1-19-85-16,3-21-232 15</inkml:trace>
  <inkml:trace contextRef="#ctx0" brushRef="#br0" timeOffset="154440.2547">16198 10894 283 0,'0'0'342'15,"0"0"-235"-15,0 0 93 16,0 0-78-16,0-97-12 15,0 79-17-15,3-4-30 0,6 10-20 16,1-1-6 0,0 7-30-16,7 6-7 0,1 0-4 15,2 6-3-15,3 29 1 16,-7 14-7-16,-3 15 3 16,-6 7 10-16,-7 4 14 15,-15 5-13-15,-9-9 6 16,-9-14-6-16,8-12 4 15,1-16-5-15,11-15 2 16,4-6 4-16,6-6-2 16,3-2-1-16,0 0-3 15,3 0 0-15,13-6 2 0,5-8 4 16,9 2-6 0,7-5 0-16,2-2 1 0,6-3-3 15,1 0-8-15,-1-4-26 16,-3 3-74-16,-4-3-113 15,-11 0-226-15</inkml:trace>
  <inkml:trace contextRef="#ctx0" brushRef="#br0" timeOffset="154690.2576">16675 10903 854 0,'0'0'93'16,"0"0"25"-16,0 0-30 0,0 0-59 16,0 0-20-16,87-53 13 15,-51 41 9-15,3-6 16 16,-3 1-28-16,0 1-6 16,-1 4-8-16,-5-2-5 15,-5 3-41-15,-6 3-73 16,-8 1-114-16,-11 0-211 15</inkml:trace>
  <inkml:trace contextRef="#ctx0" brushRef="#br0" timeOffset="154909.0104">16787 10842 831 0,'0'0'107'0,"0"0"-49"16,0 0 37-16,0 0-69 15,0 0-23-15,-6 113 76 16,16-64-40-16,4 4-2 16,-2 1-6-16,-6 1-11 15,1-5-16-15,-3-2-4 16,-4-8-18-16,0-10-59 16,0-12-61-16,0-9-69 15,0-9-84-15</inkml:trace>
  <inkml:trace contextRef="#ctx0" brushRef="#br0" timeOffset="155143.4101">16938 10877 932 0,'0'0'64'15,"0"0"173"-15,0 0-97 16,0 0-96-16,0 0-30 15,0 0-11-15,-8 67 32 16,13-20-4-16,4 2-20 16,0 0-2-16,1-6-5 15,-1-4-4-15,2-2 0 0,-4-11-41 16,-1 0-98-16,-6-13-192 16</inkml:trace>
  <inkml:trace contextRef="#ctx0" brushRef="#br0" timeOffset="155518.3989">17496 10820 521 0,'0'0'581'0,"0"0"-516"15,0 0 83-15,0 0-95 16,0 0-46-16,0 0-1 15,77 60 5-15,-43-20-2 16,4-1 8-16,-2-2-8 16,-7-1-1-16,0-5-8 15,-14-5-3-15,0-5-67 16,-9-9-111-16,-3-6-74 0,-3-6-149 16</inkml:trace>
  <inkml:trace contextRef="#ctx0" brushRef="#br0" timeOffset="155705.9303">17748 10850 279 0,'0'0'582'0,"0"0"-500"15,0 0 100-15,0 0-109 16,0 0-62-16,0 0 19 16,-58 94 9-16,43-57-8 15,0 4-22-15,0-2-6 16,0-7-3-16,0-3-25 15,4-9-107-15,0-13-99 0,2-7-213 16</inkml:trace>
  <inkml:trace contextRef="#ctx0" brushRef="#br0" timeOffset="155862.1719">17456 11040 870 0,'0'0'111'16,"0"0"-32"-16,0 0 43 15,0 0-62-15,0 0-35 16,131-22-11-16,-79 18-14 16,0-1-16-16,-4-4-126 15,-12-8-208-15</inkml:trace>
  <inkml:trace contextRef="#ctx0" brushRef="#br0" timeOffset="158174.8261">18357 10767 192 0,'0'0'117'0,"0"0"40"16,0 0-70-16,0 0-27 16,0 0-1-16,0 0-1 15,0 0-2-15,-1 4-17 16,1-4 5-16,0 0 2 15,10 0 6-15,10 0-21 16,15-17-12-16,8 2-3 16,5-6-4-16,4 3-1 15,-3-3-3-15,-4 3 1 16,-9 9 9-16,-16-1-13 16,-11 10-5-16,-7 0-10 0,-2 0-82 15,-6 0-38 1,-16 15-97-16</inkml:trace>
  <inkml:trace contextRef="#ctx0" brushRef="#br0" timeOffset="158221.6443">18479 10705 618 0,'0'0'51'16,"0"0"41"-16,0 0 10 15,0 0-66-15,-92 127-11 0,78-78 24 16,3-5 11-16,8-8-17 16,3-2-2-16,3-11-5 15,16-1-4-15,4-8-18 16,7-5-7-16,6-2-2 16,3 0-1-16,3 1-4 15,-4 0-5-15,-5 5 4 16,-6 0 0-16,-9 0 1 15,-9 9-4-15,-5-5-2 16,-4 9 6-16,0-3 2 16,-7-1-2-16,-8 0 3 15,-8-5-2-15,-3-2 1 16,-5-6-1-16,-3-2-1 16,-1-7-7-16,4 0-5 15,3 0-7-15,8-3-49 0,7-19-30 16,11-10-140-16,2-12-248 15</inkml:trace>
  <inkml:trace contextRef="#ctx0" brushRef="#br0" timeOffset="158284.1153">18464 10767 470 0,'0'0'124'16,"0"0"22"-16,0 0-4 15,0 0-45-15,0 0-15 16,0 0 4-16,-4 0-16 16,4 0-4-16,0 0-29 15,0 0-7-15,0 0-10 16,0 0-1-16,22 0-1 15,17 0 16-15,10-10-5 16,9-8-15-16,5 5-11 0,-5-1-2 16,-9 3 1-16,-7 7-2 15,-20 0-2-15,-8-2 2 16,-8 6 4-16,-6 0-4 16,0 0-10-16,-3 0-41 15,-18 0-71-15,-3 6-203 16,-12 6-224-16</inkml:trace>
  <inkml:trace contextRef="#ctx0" brushRef="#br0" timeOffset="158643.4999">18509 10780 767 0,'0'0'59'0,"0"0"124"16,0 0-62-16,0 0-84 15,0 0-10-15,0 0-23 16,-63 30 3-16,38 10 7 16,-4 5 22-16,10-5 14 15,5-6-4-15,11-7-22 16,3-5-13-16,1-4-1 16,21-5-1-16,-1 1-3 15,7-7 0-15,4-4 6 16,3-3-9-16,4 0-2 15,1 0 0-15,2 0 1 0,3 0-1 16,-6-2-1 0,-3 2 1-16,-7 0-3 0,-3 9 2 15,-12 11-9-15,-8 2 7 16,-6 7-1-16,-3 1 3 16,-24 4 4-16,-7-1 7 15,-13-8 4-15,-8-2-2 16,-5-7-5-16,-4-6-3 15,-5-6-1-15,6-4-4 16,11 0-46-16,14-30-152 16,11-18-278-16</inkml:trace>
  <inkml:trace contextRef="#ctx0" brushRef="#br0" timeOffset="160893.6111">19316 10850 628 0,'0'0'52'15,"0"0"18"1,0 0 57-16,0 0-43 0,0 0-53 16,0 0 24-16,0 0 23 15,-51-96-30-15,41 94 13 16,1 0-8-16,-5 2-15 15,2 0-20-15,-4 7-8 16,-2 19 10-16,0 15-11 16,5 8 8-16,-1 3-2 15,5 6 4-15,9-5-7 16,0-2-1-16,3-10-2 16,17-3 0-16,3-7 0 0,6-8-2 15,-1-5-5-15,5-8 0 16,1-7-1-16,-6-3-1 15,2 0-2-15,-5-13 2 16,-8-9 0-16,-4-5 2 16,-8-8 4-16,-5-9-3 15,0-9 6-15,-10-4 5 16,-11 5 2-16,-3 3-1 16,-1 14-1-16,3 9-6 15,6 12-8-15,9 6-9 16,3 2-26-16,4 6-68 15,7 0-303-15</inkml:trace>
  <inkml:trace contextRef="#ctx0" brushRef="#br0" timeOffset="161362.2827">19409 10948 138 0,'0'0'257'16,"0"0"-211"-16,0 0 86 15,0 0-46-15,0 0-19 16,0 0 5-16,0-36-1 16,-2 30 1-16,-3-1-7 0,2-1 3 15,0-3 10-15,-1 0-9 16,-3 1-7-16,1-3-3 15,-10-1-11-15,-1 2-5 16,-2 7-22-16,0-4-5 16,-1 9-3-16,-3 0 3 15,4 0-9-15,-2 22-1 16,3 4 1-16,-3 11 0 16,2 7-4-16,3 4 3 15,6 5 0-15,4-2 0 16,6-10 2-16,0-2 3 15,9-2-1-15,10-7-1 16,4-4-5-16,2-3-2 0,2-10 2 16,0 0-4-1,3-10 0-15,-3-3-3 0,-1 0-2 16,-3 0 5-16,-2-8 0 16,-9-15 1-16,-1-2-1 15,-3-3 6-15,-3-6-5 16,-5-5 0-16,0-2 0 15,0-7 2-15,-8 0-3 16,-3 0 3-16,0 3-2 16,2 10 0-16,2 9 2 15,-4 4 2-15,3 4-1 16,0 10 1-16,-1 2 3 0,3 2-2 16,-7 4-2-1,0 0-4-15,-3 0-3 0,-7 9 2 16,0 8-2-16,-5 6 3 15,4-1 3-15,2 5-3 16,5 1 0-16,5-3 1 16,1 5-1-16,6 4-1 15,5 2 1-15,0 4 0 16,8 1 6-16,12-2-5 16,2-5 2-16,5-3 3 15,-2 0-5-15,1-10 2 16,-6-6-3-16,-3-8-8 15,-7-4-14-15,-7-3-31 16,-3-3-32-16,0-26-81 16,0-10-173-16,-3-15-319 0</inkml:trace>
  <inkml:trace contextRef="#ctx0" brushRef="#br0" timeOffset="161976.9943">19752 10775 926 0,'0'0'84'0,"0"0"140"16,0 0-106-16,0 0-84 15,0 0-9-15,0 0-1 16,105-8 1-16,-73 51 2 16,3 6 4-16,3 8-6 15,-4-4-10-15,1-4-8 16,-9-6-7-16,-3-8 0 15,-6-12-7-15,-3-2-21 16,-3-16-23-16,-1-1-87 16,-4-4-81-16,-3-4-106 15,0-22-233-15</inkml:trace>
  <inkml:trace contextRef="#ctx0" brushRef="#br0" timeOffset="162211.3932">20136 10710 596 0,'0'0'246'16,"0"0"-141"-16,0 0 110 16,0 0-116-16,0 0-74 15,0 0-14-15,-86 77 7 16,54-10 16-16,-3 0-4 0,0-5 3 16,4-1 3-1,7-12-21-15,4-14-12 0,13-8 1 16,6-15-4-16,1-2 0 15,0-6-40-15,10-4-81 16,8 0-132-16,-4-14-261 16</inkml:trace>
  <inkml:trace contextRef="#ctx0" brushRef="#br0" timeOffset="163180.2181">20923 10939 467 0,'0'0'51'15,"0"0"72"-15,0 0-10 0,0 0-15 16,0 0-12-16,0 0 13 15,9-75 14-15,-9 65-8 16,-11 2-9-16,-2 8-21 16,-13 0-46-16,0 4-18 15,-6 23-2-15,2 8 5 16,4 12 4-16,6 4-6 16,8 0-3-16,12-2-1 15,0-5-2-15,18-13-2 16,12-5-1-16,6-7-1 15,-4-11 2-15,4-8-4 16,-5 0 0-16,-5-13-4 16,-7-15 0-16,-7-2 3 0,-7-9 1 15,-5 0 1 1,0-10 1-16,-8-8-2 0,-9 9 2 16,-3 3-4-16,4 9 2 15,4 10-12-15,6 8-15 16,1 11-44-16,5 7-95 15,0 0-213-15</inkml:trace>
  <inkml:trace contextRef="#ctx0" brushRef="#br0" timeOffset="163398.8901">21268 10983 793 0,'0'0'203'0,"0"0"-51"15,0 0-7-15,0 0-125 16,0 0-20-16,0 0-83 16,0-10-112-16,0-4-227 15</inkml:trace>
  <inkml:trace contextRef="#ctx0" brushRef="#br0" timeOffset="164039.5167">21781 10810 763 0,'0'0'81'0,"0"0"95"15,0 0-45-15,0 0-71 16,0 0-15-16,0 0 1 16,-60-13-18-16,39 58 2 0,-3 3 15 15,8 1 1 1,7-1-17-16,7 0-10 0,2-10 0 16,3-5-9-16,17-7-9 15,6-7 10-15,4-11-10 16,2-4 0-16,0-4-1 15,-5-4-1-15,-3-15-2 16,-6-6 3-16,-4-1 1 16,-9-9 2-16,-5-1 2 15,0-9 8-15,-5 7-4 16,-12 2-4-16,-2 6-5 16,-1 7-2-16,4 15-21 0,0 2-29 15,-1 6-135-15,4 0-328 16</inkml:trace>
  <inkml:trace contextRef="#ctx0" brushRef="#br0" timeOffset="164695.8583">22258 10965 219 0,'0'0'115'15,"0"0"38"-15,0 0-16 0,0 0-9 16,0 0-17-16,0 0 1 15,33-106-5-15,-33 89-7 16,0-1-1-16,0 0-16 16,0 6-25-16,-11-2-14 15,-5 11-21-15,-3 3-10 16,-5 0-5-16,0 13 5 16,1 17 3-16,4 14-3 15,7 1-2-15,5 3 3 16,7-5-5-16,0-3-3 15,17-7 3-15,7-3 0 16,6-11-3-16,0-9-5 16,4-4 0-16,-4-6-1 0,-2 0-4 15,-4-12 2-15,-6-8 2 16,-4-9 1-16,-10-4 1 16,-4-11-2-16,0 3 0 15,-7 0-1-15,-14 0-4 16,0 6 0-16,2 13-7 15,5 8-18-15,4 11-29 16,4 3-141-16,3 0-194 16</inkml:trace>
  <inkml:trace contextRef="#ctx0" brushRef="#br0" timeOffset="165242.6882">22665 10842 442 0,'0'0'302'15,"0"0"-165"-15,0 0 83 16,0 0-96-16,0 0-57 16,0 0-41-16,15-45-6 15,4 38 7-15,2-3 2 0,4-3-9 16,3 0 2-16,2 4-6 15,-2 3-8-15,-4-1-8 16,-9 3 0-16,-4 2-29 16,-3 0-79-16,-8 0-85 15,0 2-117-15,-11 0-305 16</inkml:trace>
  <inkml:trace contextRef="#ctx0" brushRef="#br0" timeOffset="165633.3785">22723 10767 449 0,'0'0'260'0,"0"0"-213"16,0 0 103-16,0 0-61 16,0 0-29-16,-88 110 38 15,69-71-3-15,4-7-25 16,6-3-8-16,6-6-24 15,3-2-11-15,3-6-14 16,17 3 1-16,5-9-8 16,5-6-6-16,7 1-5 15,-4-4-9-15,3 0-8 16,-2 0-19-16,-6 0 19 16,2 0 15-16,-4 0 6 0,-7 0 1 15,-3 7 0-15,-4 1 1 16,-4 4 1-16,-4 5-2 15,-4 1-2-15,0 5-2 16,-1 3 2-16,-14-3-2 16,-6-2 2-16,-3-4-27 15,-9-8-24-15,-4-4-42 16,0-5-90-16,4 0-79 16,1-26-134-16</inkml:trace>
  <inkml:trace contextRef="#ctx0" brushRef="#br0" timeOffset="166289.5784">23050 10138 835 0,'0'0'83'16,"0"0"21"-16,0 0 36 15,0 0-116-15,0 0-24 16,0 0 12-16,102 106 24 16,-53-36 13-16,5 12-10 0,-1 11 14 15,-6 8-8-15,-7 14-4 16,-15 8-19-16,-12 4-2 16,-13 1-10-16,-3 0-6 15,-28-4-6-15,-16-1 5 16,-16-16-4-16,-7-14 2 15,-2-15 2-15,5-21 3 16,12-12 9-16,12-16 12 16,7-6-5-16,15-9-5 15,7-3-12-15,7-10-4 16,5 3-2-16,0 1-4 16,2-4-27-16,0 1-6 0,0-2-17 15,-3 0-123-15,-2-8-261 16</inkml:trace>
  <inkml:trace contextRef="#ctx0" brushRef="#br0" timeOffset="170816.5087">10615 13132 778 0,'0'0'26'15,"0"0"133"-15,0 0-22 16,0 0-37-16,0 0-47 16,0 0-15-16,-12-39-10 15,12 39-4-15,0 0-10 0,6 26-4 16,9 22 12-16,2 19 13 16,2 12-6-16,6 5-10 15,5-6-15-15,3-11-3 16,4-6 2-16,-1-9 0 15,1-12-2-15,-5-5 2 16,-3-7-1-16,-3-12-2 16,-7-7 4-16,-7-3-3 15,3-6 1-15,-3 0-2 16,4-9 0-16,5-19 6 16,0-3-4-16,-1-13 1 15,-1 2-1-15,-3-6-2 16,-5-11-5-16,-4-2 5 0,-7-1 0 15,0-5 0 1,-10 10 2-16,-10 8-2 0,1 10 2 16,-1 21 1-16,6 10-3 15,3 8-2-15,-4 0-1 16,7 30 2-16,2 18 1 16,6 4-2-16,0 3-3 15,12-6-39-15,16-5-67 16,8-10-110-16,4-20-145 15</inkml:trace>
  <inkml:trace contextRef="#ctx0" brushRef="#br0" timeOffset="171191.5003">11526 13387 835 0,'0'0'245'15,"0"0"-169"-15,0 0 108 0,0 0-99 16,0 0-50-16,0 0-28 16,52-18 0-16,-12 9 4 15,4-2-5-15,-2 0-2 16,-6 8 1-16,-6 2-5 16,-11-3-2-16,-11 4-26 15,-4 0-60-15,-4 0-124 16,-4 19-120-16,-17 1-321 15</inkml:trace>
  <inkml:trace contextRef="#ctx0" brushRef="#br0" timeOffset="171394.6554">11555 13714 1038 0,'0'0'45'0,"0"0"103"16,0 0-69-16,0 0-36 15,0 0-11-15,107-27 0 16,-65 9-5-16,4-3-2 16,-3 1-14-16,-5 8 1 15,-8-1-9-15,-8 5-3 16,-13 3-10-16,-6 5-51 16,-3 0-120-16,0 0-180 15</inkml:trace>
  <inkml:trace contextRef="#ctx0" brushRef="#br0" timeOffset="172082.1656">12486 13307 755 0,'0'0'59'0,"0"0"94"15,0 0 10-15,0 0-50 16,-9-110-42-16,25 80-20 16,7 5-17-16,3 2-7 15,3 8-11-15,-3 8-1 16,3 7-2-16,-2 3-2 15,-5 29-3-15,-5 11 1 0,-11 10-4 16,-6 9-5-16,0 4 0 16,-17-8 0-16,-5-5-2 15,-3-17-1-15,8-11-2 16,4-17 5-16,10-2 5 16,3-6-5-16,0 0-5 15,6-14-15-15,16-8-12 16,2 3-2-16,4 7 2 15,3 4 20-15,-5 8 11 16,2 0-1-16,-6 0 2 16,-2 13 6-16,-3 4 8 15,-4 6 5-15,-4 3 1 0,-9-3-1 16,0 3-1 0,0 0-9-16,-15-5-4 0,-3-2 1 15,-1-6-2-15,-3-6-4 16,1-1-6-16,2-6-39 15,4 0-57-15,5 0-120 16,3-13-139-16,7-15-383 16</inkml:trace>
  <inkml:trace contextRef="#ctx0" brushRef="#br0" timeOffset="172457.2286">13059 13145 1080 0,'0'0'87'0,"0"0"71"15,0 0-61-15,0 0-53 16,0 0-37-16,0 0 2 16,-14 66 8-16,14-25-1 15,9-3 8-15,15 2-4 16,3-1-5-16,4 1-4 15,5 0-2-15,0-2-8 16,-8-1 0-16,-1-6-1 16,-11 1 0-16,-10-3 0 15,-1-3-1-15,-5 1 1 16,-11-9 0-16,-12-1 0 0,-3 0 3 16,-11-12-3-16,0-1 0 15,1 1-8-15,4-5-18 16,-1 0-15-16,10-14-40 15,5-12-132-15,4-14-57 16,7-8-191-16</inkml:trace>
  <inkml:trace contextRef="#ctx0" brushRef="#br0" timeOffset="172644.7278">13136 13175 913 0,'0'0'73'0,"0"0"57"16,90-60 7-16,-41 42-60 16,0-5-44-16,0 1-19 15,-1 0-14-15,-9 6-2 16,-9 6-62-16,-11 6-109 16,-16 4-213-16</inkml:trace>
  <inkml:trace contextRef="#ctx0" brushRef="#br0" timeOffset="173097.8075">13811 13300 741 0,'0'0'217'0,"0"0"-94"16,0 0 80-16,0 0-70 15,0 0-85-15,0 0-15 16,-81-55-16-16,62 81-1 15,-2 10 6-15,10 6 1 16,7 0-10-16,4-5-2 0,8-4-2 16,16-7 2-16,3-7-2 15,8-5-1-15,-2-14-7 16,-4 0-1 0,0-6 0-16,-7-17 0 0,-6-10 2 15,-5-3 0-15,-8 1 1 16,-3-10-2-16,-10 3-1 15,-15 2-4-15,-4 8-16 16,-11 11-17-16,1 7-43 16,6 6-256-16,10-10-734 15</inkml:trace>
  <inkml:trace contextRef="#ctx0" brushRef="#br0" timeOffset="173816.5529">14882 13074 664 0,'0'0'277'16,"0"0"-152"-16,0 0 70 16,-82 6-62-16,61 20-67 15,3 4-38-15,9 1-9 16,9-1-3-16,0-2-12 16,14 2-3-16,17 0 6 15,12-2 0-15,2 1-4 16,1-2-2-16,0 1 2 15,-8-6-3-15,-8 1-3 16,-11-7 3-16,-16 1-2 0,-3-5 0 16,-12 7-1-16,-20-1 3 15,-7 0 5-15,-5-10-2 16,1-4 1-16,5-4-4 16,6 0 0-16,5-4-14 15,12-18-27-15,13-5-94 16,2-7-129-16,6-5-141 15</inkml:trace>
  <inkml:trace contextRef="#ctx0" brushRef="#br0" timeOffset="174035.2927">15107 13145 970 0,'0'0'125'15,"0"0"72"-15,0 0-93 16,0 0-65-16,0 0-20 15,0 0 18-15,55 89 1 16,-41-46-3-16,-1 2-17 16,-5-6-13-16,-5 1-2 15,-3-6-3-15,0-8 0 16,0-7-13-16,0-6-20 16,0-9-28-16,0-4-108 15,0 0-104-15,-7-26-305 16</inkml:trace>
  <inkml:trace contextRef="#ctx0" brushRef="#br0" timeOffset="174278.0653">15149 12801 989 0,'0'0'118'0,"0"0"60"16,0 0-49-16,0 0-92 31,0 0-37-31,0 0-3 0,-6-59-70 16,6 59-100-16,0 0-190 0</inkml:trace>
  <inkml:trace contextRef="#ctx0" brushRef="#br0" timeOffset="174762.447">15389 13211 1085 0,'0'0'149'15,"0"0"-14"-15,0 0-51 16,0 0-52-16,0 0-7 16,81 53-4-16,-48-10-2 15,-1 6 0-15,-6 0-13 16,-11 0-4-16,-5-10-2 15,-10-4 2-15,0-17-4 16,0-9 3-16,-5-5-1 16,-2-4 13-16,-6 0 1 15,5-17-6-15,-3-15-5 0,4-11 1 16,7-15-2 0,0-2-1-16,0-2-2 0,9 7-2 15,12 12-1-15,-2 13 3 16,4 16-3-16,-4 11 3 15,4 3 0-15,-4 3-2 16,5 27 0-16,-2 10 1 16,4 9 1-16,-7 3 1 15,-4 1-3-15,-7-3-37 16,-5-2-42-16,-3-12-173 16,0-11-192-16</inkml:trace>
  <inkml:trace contextRef="#ctx0" brushRef="#br0" timeOffset="175080.2099">16493 12880 1206 0,'0'0'47'15,"0"0"23"-15,0 0 10 16,0 0-31-16,0 0-39 16,-107 19 7-16,74 47 2 15,-4 21 17-15,10 10 3 16,6 9-6-16,15-5-9 0,6-12-12 16,6-14-4-1,25-15-6-15,5-15 2 16,-1-5-4-16,4-14-6 15,-1-10-13-15,-5-5-15 0,-4-11-38 16,-3 0-140-16,-11-31-360 16</inkml:trace>
  <inkml:trace contextRef="#ctx0" brushRef="#br0" timeOffset="176182.6413">17243 12995 886 0,'0'0'96'16,"0"0"146"-16,0 0-62 15,0 0-95-15,0 0-45 16,0 0-3-16,-13-67-18 15,13 74-11-15,0 27-8 16,3 18 11-16,4 14 27 16,2-1-19-16,2 3-3 15,-2-1-10-15,-1-6-3 16,-4-12-1-16,0-11-1 16,-2-12-1-16,1-8-8 0,-2-10-22 15,3-2-23 1,-1-2-16-16,0-4-74 0,7 0-165 15,-4-6-178-15</inkml:trace>
  <inkml:trace contextRef="#ctx0" brushRef="#br0" timeOffset="176825.9653">17762 13014 0 0,'0'0'992'15,"0"0"-955"-15,0 0 170 16,0 0-67 0,0 0-89-16,0 0-25 15,-84-1-16-15,63 49 0 16,3 13 7-16,5 10 7 0,9-9-8 15,4-10-7-15,4-7-1 16,11-10-5-16,4-8 0 16,2-10-3-16,-2-10-2 0,1-7-3 15,-4 0-2-15,-6-3-16 16,3-18 11-16,-3-10-1 16,-4-10-4-16,0-4 11 15,-1-7 6-15,-2-4 1 16,6-5 1-16,4 3-2 15,2 9 0-15,4 9-1 16,-2 10 1-16,0 14-1 16,-3 6 2-16,-2 10 2 15,-2 0-3-15,-2 21 1 16,-1 20-1-16,0 12 8 16,0 7 5-16,0-1-4 0,-1-7-7 15,3-4 0-15,2-14 0 16,3-5 2-16,2-3 0 15,-4-13-3-15,4 0-1 16,0-8 0-16,-2-5 4 16,0 0-3-16,4-10 1 15,-5-17 3-15,-1-2-4 16,-2-10 6-16,-6-7 8 16,-4-2 1-16,0-6-3 15,-14 8-5-15,-2 6-8 16,-10 13 0-16,3 5-6 15,0 12-34-15,4 10-24 16,7 0-183-16,1 0-245 0</inkml:trace>
  <inkml:trace contextRef="#ctx0" brushRef="#br0" timeOffset="177185.3453">18482 13035 834 0,'0'0'164'16,"0"0"-17"-16,0 0 40 15,0 0-92-15,0 0-73 16,0 0-13-16,114-58 11 16,-58 42-6-16,-2 1 3 15,-3-3-3-15,-3 6 0 16,-9 5-7-16,-10-3-2 16,-7 5-3-16,-9 5-2 15,-9 0 0-15,2 0-16 16,-6 0-45-16,0 9-110 15,-16 9-197-15,-4 3-431 16</inkml:trace>
  <inkml:trace contextRef="#ctx0" brushRef="#br0" timeOffset="177435.353">18677 13044 1006 0,'0'0'75'15,"0"0"95"-15,0 0-38 16,0 0-91-16,0 0-29 16,0 0 28-16,11 115 12 15,-5-59-13-15,0 6-17 16,-3-1-5-16,-3 2-10 16,0-10-5-16,0-14-2 0,0-12 0 15,0-11-20-15,0-6-24 16,3-6-41-16,-2-4-165 15,2-4-131-15</inkml:trace>
  <inkml:trace contextRef="#ctx0" brushRef="#br0" timeOffset="177685.3523">18840 13004 1010 0,'0'0'106'0,"0"0"115"16,0 0-89-16,0 0-100 0,0 0-6 16,0 0 16-16,29 76 0 15,-16-37-9-15,-4 4-9 16,-1-2-9-16,1-2-10 16,-5-4-3-16,2-5-4 15,-6-2-6-15,0-2-42 16,0-4-27-16,-8-14-78 15,-7-2-325-15</inkml:trace>
  <inkml:trace contextRef="#ctx0" brushRef="#br0" timeOffset="178200.9839">19875 13128 677 0,'0'0'92'0,"0"0"101"16,0 0-42-16,0 0-68 15,0 0-9-15,0 0-10 16,39-28-18-16,-16 28-3 16,6 26-7-16,1 3-10 0,2 9-11 15,-3-3 0-15,-4 1-12 16,-4 0-3-16,-6-6-5 15,-1-8-47-15,-11 0-81 16,-3-13-109-16,0-9-144 16</inkml:trace>
  <inkml:trace contextRef="#ctx0" brushRef="#br0" timeOffset="178404.1134">20082 13100 762 0,'0'0'183'15,"0"0"-71"-15,0 0 70 16,0 0-120-16,0 0-43 0,0 0 21 16,-31 66-1-16,24-35-23 15,-2 4-7-15,-5-3-9 16,1 4-1-16,-3-6-60 16,-1 0-112-16,1-15-97 15,1-7-268-15</inkml:trace>
  <inkml:trace contextRef="#ctx0" brushRef="#br0" timeOffset="178575.9923">19911 13313 926 0,'0'0'127'16,"0"0"-51"-16,0 0 52 15,0 0-80-15,94-23 8 16,-43 14-36-16,1 2-16 15,-4-7-4-15,-1 6-57 16,-8-6-170-16,-12-4-294 16</inkml:trace>
  <inkml:trace contextRef="#ctx0" brushRef="#br0" timeOffset="179287.7836">20987 13114 939 0,'0'0'64'0,"0"0"141"16,0 0-73-16,0 0-66 0,0 0-13 16,-82-56-31-16,64 68-15 15,-3 24-3-15,1 10 5 16,6 5 9-16,9 1-2 16,5-3-8-16,0-11-2 15,19-5-4-15,8-7 3 16,5-13-1-16,-1-8-3 15,6-5-1-15,-5-5-3 16,-6-18 2-16,-5-7 1 16,-10-5 1-16,-7-4 1 15,-4-3 3-15,0-6-2 16,-15 6 2-16,-9-3-5 16,2 12-1-16,1 8-8 0,9 11-19 15,3 11-21-15,5 3-120 16,4 0-224-16</inkml:trace>
  <inkml:trace contextRef="#ctx0" brushRef="#br0" timeOffset="179485.6586">21255 13203 950 0,'0'0'245'0,"0"0"-148"16,0 0 23-16,0 0-106 16,0 0-14-16,0 0-48 15,8-6-185-15,-19 2-322 16</inkml:trace>
  <inkml:trace contextRef="#ctx0" brushRef="#br0" timeOffset="180040.8842">21812 13093 576 0,'0'0'238'16,"0"0"-153"-16,0 0 115 15,0 0-57-15,-33-112-70 16,19 104 12-16,-2 4-30 16,-8 4-30-16,-3 18-6 15,-1 20-4-15,6 11 10 16,5 5-4-16,13-1-7 16,4 0 0-16,15-6 0 15,11-6-8 1,10-11 1-16,3-7 0 15,5-15-7-15,-4-4-4 16,-6-4-6-16,-4-12 2 0,-8-14 7 16,-11-3 1-16,-11-6 2 15,0-8 0-15,-6-2 2 16,-15 3 2-16,-1 1-6 16,2 7-4-16,1 12-3 15,5 4-24-15,7 13-32 16,4 5-129-16,3 0-261 15</inkml:trace>
  <inkml:trace contextRef="#ctx0" brushRef="#br0" timeOffset="180525.2368">22274 13026 814 0,'0'0'272'16,"0"0"-149"-16,0 0 95 15,0 0-144-15,0 0-46 0,0 0-18 16,-29-49-3-16,17 85 2 16,0 12 12-16,-2 5 7 15,7 0-8-15,7-5-5 16,0-8-6-16,0-5-3 16,13-9 0-16,11-7-4 15,4-12 2-15,7-7 0 16,-1 0-4-16,-4-8-3 15,-3-19-3-15,-6-3 6 16,-6-9 1-16,-7-10 3 16,-6 2-3-16,-2-2 1 15,-7 8 8-15,-10 10-8 0,-5 10-2 16,-2 8-14-16,1 13-32 16,-1 0-27-16,4 8-124 15,8 11-307-15</inkml:trace>
  <inkml:trace contextRef="#ctx0" brushRef="#br0" timeOffset="180853.3659">22721 12959 818 0,'0'0'263'0,"0"0"-169"16,0 0 139-16,0 0-155 16,0 0-57-16,0 0-17 15,86-24-1-15,-47 14 3 16,-7 5 0-16,1-2-2 15,-8 0-4-15,-6 4 0 16,-6-1-9-16,-7 4-20 16,-6 0-63-16,0 0-140 0,-7 0-180 15</inkml:trace>
  <inkml:trace contextRef="#ctx0" brushRef="#br0" timeOffset="181221.6494">22818 12948 810 0,'0'0'196'0,"0"0"-121"16,0 0 131-16,0 0-130 15,-89 82-48-15,80-46 2 16,4-2-4-16,5-2-10 16,0-2 1-16,2-3-3 0,13-5-4 15,8 1-1-15,-4-5-6 16,7-6 2-16,-1 5-5 15,0-5 0-15,-3 2-1 16,-2 5 1-16,-1-7 0 16,-4 6 0-16,2-5 3 15,-2 5-3-15,0-4 0 16,-5-1-2-16,-2-1-5 16,-7-7-1-16,-1 6-5 15,-13 1-15-15,-19 1 25 16,-9-1-6-16,-4-4-10 15,0-2-29-15,0-2-40 16,8-4-58-16,9 0-117 0,2-30-211 16</inkml:trace>
  <inkml:trace contextRef="#ctx0" brushRef="#br0" timeOffset="181565.4057">23074 12340 1182 0,'0'0'63'0,"0"0"103"15,0 0-79-15,116-14-49 16,-55 68-10-16,2 24-3 16,-4 15-1-16,-16 12 9 15,-12 10-14-15,-15-3-2 16,-14 0-6-16,-7 7-10 16,-39-1-1-16,-23 2-33 15,-23-1 31-15,-22-3-80 16,-7-12-24-16,-7-12-264 15,10-20-496-15</inkml:trace>
  <inkml:trace contextRef="#ctx0" brushRef="#br0" timeOffset="190319.7392">24661 8124 838 0,'0'0'69'0,"0"0"-26"15,0 0 134-15,0 0-73 16,0 0-64-16,0 0-15 15,0 0-4-15,0 0-4 16,-13-35-5-16,13 40-7 16,0 25 18-16,2 13 24 15,-2 19-12-15,0 9-3 16,0 9-8-16,-2 0-7 16,-1-6 0-16,3-8-10 15,0-5-1-15,0-7-1 16,12-6 1-16,1-9-3 15,5-3 0-15,2-9 2 16,7-2 0-16,4-10-2 0,6-2 1 16,3-9-3-1,2-4 6-15,-4 0-6 0,2-13 1 16,-8-10-2-16,1-8 2 16,-4 0-3-16,-5-7 1 15,-3-3 0-15,-1-6 0 16,-6-2 0-16,2-4 0 15,-10-5 0-15,0-3-2 16,-6-8-1-16,0-4 2 16,0 3-2-16,-3 7 0 15,-6 16-1-15,-6 24 3 16,3 11-2-16,-1 12-11 16,-1 12 11-16,-6 33 0 15,0 17 3-15,4 5-1 0,8 0 0 16,8-6-3-16,0-9-23 15,21-4-37-15,9-15-180 16,7-19-200-16</inkml:trace>
  <inkml:trace contextRef="#ctx0" brushRef="#br0" timeOffset="190772.9388">25794 8504 1080 0,'0'0'104'0,"0"0"-35"15,0 0 85-15,0 0-112 16,0 0-34-16,0 0-5 16,58 0 0-16,-18 0 11 15,-4 0-8-15,3 0 3 0,0 0 7 16,-2 0-7-1,-3 0-1-15,-1-5-4 0,-2 0 3 16,2 0-1-16,3-3-3 16,1 4 2-16,2 4 1 15,-5-4-3-15,-4 4-2 16,-10 0-1-16,-10 0-2 16,-6 0-36-16,-4 0-96 15,-11 0-206-15,-13 4-118 16</inkml:trace>
  <inkml:trace contextRef="#ctx0" brushRef="#br0" timeOffset="191038.5178">26201 8336 859 0,'0'0'54'16,"0"0"151"-16,0 0-61 15,0 0-62-15,0 0-51 16,0 0-25-16,4-36-2 15,12 44 5-15,4 12 7 16,1 1 8-16,0 7-2 16,2 5-6-16,-4-3-1 15,-4 3-7-15,-3-2-5 16,-9 4-3-16,-3-4-1 16,-5-1-5-16,-17-2-25 15,-6-7-34-15,-4 0-67 16,-4-12-98-16,5-9-291 0</inkml:trace>
  <inkml:trace contextRef="#ctx0" brushRef="#br0" timeOffset="191554.1222">27169 8451 939 0,'0'0'69'0,"0"0"79"15,0 0 50-15,0 0-111 0,0 0-46 16,0 0-24-16,-9-17-16 16,18 64 14-16,2 16 20 15,-1 2-12-15,-1 1-1 16,-7-9-15-16,-2-3-1 16,0-8-4-16,0-9-2 15,0-11-5-15,0-5-28 16,-5-12-29-16,-5-9-95 15,1 0-148-15,-3-26-326 16</inkml:trace>
  <inkml:trace contextRef="#ctx0" brushRef="#br0" timeOffset="191804.1232">27030 8422 959 0,'0'0'44'0,"0"0"84"16,0 0-13-16,0 0-79 16,83-42-4-16,-40 29 5 15,0 0-1-15,2-1 7 16,0-4-20-16,-1 1-16 16,-8-1-2-16,-8 4-5 15,-8 2 0-15,-7 11-42 0,-8 1-111 16,-5 1-134-16,-5 22-210 15</inkml:trace>
  <inkml:trace contextRef="#ctx0" brushRef="#br0" timeOffset="192069.747">26919 8996 507 0,'0'0'363'0,"0"0"-314"16,0 0 70-16,0 0-31 0,0 0-27 15,80 0 3-15,-43 0-22 16,2 4 13-16,6-4-14 16,0 0-25-16,4 0 1 15,-1 0-13-15,1-4-4 16,1-8-20-16,-6-3-63 15,-5-6-97-15,-11-5-113 16,-8-5-189-16</inkml:trace>
  <inkml:trace contextRef="#ctx0" brushRef="#br0" timeOffset="192460.4283">27513 8635 813 0,'0'0'173'0,"0"0"-78"16,0 0 69-16,0 0-76 15,0 0-66-15,0 0 58 16,32 119-28-16,-21-63-10 16,-2 3-13-16,-3-2-13 15,-5-3-2-15,-1-12-10 16,0-5-3-16,0-12 0 16,0-13-1-16,-1-6-2 15,-1-6-2-15,2 0 3 16,-3 0-1-16,3-13 2 15,0-17-5-15,0-7-2 16,0-8 0-16,3 0 7 16,12-4-1-16,4 5 1 15,4 7-1-15,4 12 1 0,-3 8 2 16,-5 7-1-16,-1 10 5 16,-2 0-6-16,-1 17 6 15,3 14 0-15,3 0-2 16,-6 9-4-16,0 0 1 15,-3-5-1-15,-6-6-4 16,-2 3-51-16,-4-11-89 16,0-7-214-16,0-9-529 15</inkml:trace>
  <inkml:trace contextRef="#ctx0" brushRef="#br0" timeOffset="192882.2631">28263 8541 945 0,'0'0'261'0,"0"0"-243"16,0 0 135-16,-105-25-71 15,77 50-64-15,7 4-7 16,6 6 5-16,5-1-4 16,10 2-8-16,0-2-4 0,7 2 3 15,20-1 4-15,0 5-7 16,4 0 0-16,1-9 0 16,-4 3-5-16,-7-8-2 15,-8-8 1-15,-8-10 1 16,-5-1-1-16,-5 0-9 15,-24-2 4-15,-10 4 6 16,-6-8 9-16,3-1-5 16,8 0 1-16,4 0-12 15,12-10-19-15,5-6-57 16,7-13-86-16,6-8-128 16,0-8-169-16</inkml:trace>
  <inkml:trace contextRef="#ctx0" brushRef="#br0" timeOffset="193163.5153">28440 8296 878 0,'0'0'78'16,"0"0"86"-16,0 0 28 15,0 0-113-15,0 0-31 16,31 106 7-16,-24-41-10 15,-4 12-4-15,-3-3-15 16,4-5-4-16,-2-6-9 0,5-3-7 16,-5-15-2-1,2-5-4-15,-2-13 0 0,0-10-6 16,-2-12-29-16,0 2-17 16,0-7-35-16,0 0-154 15,-8 0-21-15,-3-19-367 16</inkml:trace>
  <inkml:trace contextRef="#ctx0" brushRef="#br0" timeOffset="193366.6448">28339 8724 739 0,'0'0'181'16,"0"0"-100"-16,0 0 111 15,0 0-93-15,0 0-70 16,0 0-9-16,112-54-5 0,-72 45-9 15,-1 2-3-15,1-2-3 16,-2-2-2-16,-6-1-57 16,-2-6-78-16,-8-3-123 15,-5-6-435-15</inkml:trace>
  <inkml:trace contextRef="#ctx0" brushRef="#br0" timeOffset="193851.0386">28955 8635 709 0,'0'0'212'0,"0"0"-131"15,0 0 139-15,0 0-94 16,0 0-71-16,-89-54-14 16,68 54-17-16,-3 12-7 15,3 11 7-15,4 6-8 16,6 1-3-16,3 1-10 16,5 1 4-16,3-3-5 15,0-6-1-15,5-1-2 0,7-6-7 16,1-5-14-16,1-8-15 15,0-3-16-15,1 0-27 16,0-14 3-16,0-13 10 16,-4-3 18-16,2 0 43 15,-4 4 6-15,-2 7 17 16,-1 6 39-16,-3 5 1 16,0 4-1-16,-1 4-21 15,2 0-10-15,2 0-16 16,5 23 20-16,-1 5-7 15,2 0-13-15,0 6-1 16,-1-3-4-16,-2-4-3 16,-2-4-1-16,-7 2-64 15,0-10-157-15,-13-11-209 0</inkml:trace>
  <inkml:trace contextRef="#ctx0" brushRef="#br0" timeOffset="194241.6562">29073 8579 866 0,'0'0'126'15,"0"0"-34"-15,0 0 75 16,0 0-80-16,52 122-34 16,-41-77-20-16,-5-1 2 15,-6-5-14-15,0-3-18 0,0-6 0 16,-11-7-3-16,2-9-7 15,2-11 1-15,4-3-3 16,3 0 4-16,0-6 3 16,0-21-15-16,0-6-1 15,5-8 6-15,9-7 8 16,3 6-6-16,2 5-3 16,1 11 13-16,-4 8 0 15,2 10 1-15,-5 8 9 16,-3 0 2-16,0 8 2 15,-4 22 12-15,1 7-5 16,0 0-4-16,-1 3-8 16,2-3-6-16,-2-6-3 0,0-5-3 15,1-3-43-15,-1-6-95 16,-3-13-136-16,-3-4-198 16</inkml:trace>
  <inkml:trace contextRef="#ctx0" brushRef="#br0" timeOffset="194538.6212">29525 8273 156 0,'0'0'915'0,"0"0"-793"0,0 0 76 15,0 0-113 1,0 0-67-16,0 0 17 15,33 116 3-15,-28-42 0 0,-4 2-5 16,-1 1-13-16,0-6-7 16,0-4-7-16,0-9-2 15,0-9-3-15,0-15-1 16,0-7-7-16,0-10-19 16,0-8-19-16,0-9-17 15,-1 0-84-15,-4 0-186 16,-1-26-379-16</inkml:trace>
  <inkml:trace contextRef="#ctx0" brushRef="#br0" timeOffset="194944.7863">29404 8609 950 0,'0'0'70'15,"0"0"74"-15,0 0-10 16,0 0-85-16,0 0-34 15,96 3 2-15,-57 7 0 16,0-4 2-16,-3 0-11 16,-1-5-5-16,-3-1-2 15,0 0 2-15,-1 0-6 16,-1-13-8-16,-2 0-16 16,-5-2 12-16,-4-2-10 15,-6 0 2-15,-6-4 9 16,-6-2 14-16,-1-3-3 0,0 9 3 15,-6 3 7-15,-7 9 12 16,-1 5-3-16,-6 1-10 16,-4 30 12-16,6 12 16 15,0 1 8-15,9 5-17 16,8-10 0-16,1 1-8 16,0-3-1-16,7-12-8 15,10-1-5-15,2-9-3 16,1-1-5-16,5-14-29 15,2 0-46-15,-2-1-100 16,-1-24-206-16</inkml:trace>
  <inkml:trace contextRef="#ctx0" brushRef="#br0" timeOffset="195351.0412">30070 8489 903 0,'0'0'138'0,"0"0"-53"15,0 0 62-15,0 0-27 16,0 0-60-16,0 0-32 16,22 129 8-16,-20-90-2 15,-2 2-16-15,0-1-9 16,0-5-7-16,0-7 0 16,0-5-4-16,-5-8 0 0,4-7-2 15,-1-4-10-15,2-4 6 16,0 0 6-1,0 0 1-15,0-10 1 0,0-15-1 16,11-7-1-16,4-6 4 16,1-2-1-16,5 1-1 15,2 4 0-15,-3 8 2 16,0 12-2-16,-2 8 4 16,-5 7 0-16,-3 0-2 15,0 13 1-15,-2 13 1 16,-2 5 1-16,-3 0-1 15,0 3-1-15,-3-6-2 16,0-3-1-16,0-6-21 16,0-3-35-16,-7-6-168 15,-9-10-204-15</inkml:trace>
  <inkml:trace contextRef="#ctx0" brushRef="#br0" timeOffset="196085.4328">30437 8618 525 0,'0'0'402'0,"0"0"-346"16,0 0 109-16,0 0-60 16,85 39-32-16,-57-35-39 15,0-4-24-15,-4 0-3 0,-6 0-4 16,-5-5-3-16,-6-10-7 15,-4-4-9-15,-3 1-21 16,0-7-11-16,-11-1 11 16,-4-2 32-16,3-3 5 15,5 10 3-15,0 3 31 16,2 10 10-16,1 2-6 16,-3 6 18-16,-7 4-17 15,-5 28-31-15,-3 13 21 16,3 6 11-16,8-2-20 15,7 0 2-15,4-5-7 16,0-5 2-16,0-6-7 16,9-4-9-16,6-7 5 0,0-9-6 15,6-4-5 1,5-9-12-16,2 0-15 0,10 0-19 16,7-21-31-16,6-2-38 15,2-6-24-15,-2-4-11 16,-5 3-11-16,-10-1 72 15,-8-5 94-15,-2 9 8 16,-4-3 59-16,-1 3 61 16,-3 9-36-16,-8 1-13 15,-5 1 20-15,-5 2-8 16,0 0-30-16,-3 1-10 16,-15 9-18-16,-6 4-11 15,-6 4-9-15,-3 30 6 16,3 7 7-16,6 8-5 0,11 0-5 15,8-5-10-15,5-1 5 16,5-9-11-16,15-7 0 16,4-4 0-16,2-10-5 15,1-9 0-15,-3-4-1 16,3 0 1-16,-3-13 5 16,-2-6 2-16,-4-7-1 15,-4-8 2-15,-5 2 2 16,-8-6 0-16,-1 5-5 15,0 1 0-15,-18 3-9 16,-8 10-26-16,-11 7-96 16,-1 4-295-16</inkml:trace>
  <inkml:trace contextRef="#ctx0" brushRef="#br0" timeOffset="196746.5563">31217 8441 147 0,'0'0'849'15,"0"0"-740"-15,0 0 104 16,0 0-70-16,0 0-74 16,0 0-27-16,0-42-16 15,0 42-21-15,0 16-1 16,0 24 1-16,3 16 27 15,1 3-18-15,4-3-2 16,3-7-6-16,4-4-3 16,1-11-3-16,5-4-3 0,-2-12 1 15,-1-4-7-15,1-10-5 16,-4-4-5 0,3 0 3-16,-3-18 1 0,-3-7 5 15,-3-11 6-15,-3-4-2 16,0-4 5-16,-3-1 0 15,0-4 1-15,2 8 0 16,-1 5 3-16,0 13-2 16,-2 15 4-16,-2 4 4 15,0 4-4-15,3 8-5 16,-2 22 0-16,2 15 18 0,1 7-11 16,0 3 13-16,1 0-4 15,2-6-8-15,0-7-2 16,5-4-5-16,-2-8 0 15,1-8-2-15,-2-4-2 16,-1-8-24-16,3-6-18 16,4-4-13-16,3 0-47 15,8-14-163-15,2-12-70 0,-1-14-143 16</inkml:trace>
  <inkml:trace contextRef="#ctx0" brushRef="#br0" timeOffset="197043.4693">31870 8467 378 0,'0'0'417'0,"0"0"-286"16,0 0 103-16,0 0-38 16,0 0-85-16,0 0-57 15,-62-78-19-15,35 88-6 16,2 13-11-16,6 6-9 16,3 1 2-16,9 5-3 15,7 0-6-15,0 0-1 16,6 5 1-16,14-5 0 0,3 9-1 15,1-3-1-15,-3-1 0 16,-6-4-1-16,-1-7 1 16,-8-3 0-16,-6-4 0 15,0-9-1-15,-6-3-2 16,-20-3 6-16,-12-4-2 16,-13-3-1-16,-6 0-22 15,-8-7-25-15,1-13-50 16,5 2-217-16,10-6-295 15</inkml:trace>
  <inkml:trace contextRef="#ctx0" brushRef="#br0" timeOffset="197887.2807">27912 10171 1006 0,'0'0'48'0,"0"0"-31"16,-22-96 202-16,22 74-90 16,0 1-84-16,4 4-11 15,4 7-6-15,-1 1-2 16,0 9-12-16,0 0 5 16,0 4-13-16,4 28 1 15,3 20 5-15,3 18 21 16,2 8-9-16,2 4-15 15,3-3-3-15,6-6 1 0,1-14-4 16,-2-11-2-16,-7-17 1 16,-7-15-1-16,-6-10 0 15,-6-2 0-15,0-4 1 16,-2 0 4-16,1-18 6 16,4-21-8-16,0-18-3 15,6-14-1-15,0-17-1 16,1-4 1-16,-2 0 0 15,-1 9 0-15,1 15 0 16,-7 25 0-16,5 15 0 16,-5 11-8-16,2 8-13 0,-1 6-24 15,-1 3-34 1,5 4-66-16,-1 26-144 0,1 1-66 16,4 0-259-16</inkml:trace>
  <inkml:trace contextRef="#ctx0" brushRef="#br0" timeOffset="198621.6116">28651 10310 822 0,'0'0'156'0,"0"0"-86"16,0 0 149-16,0 0-95 15,0 0-82-15,-88-50-7 16,68 55-14-16,1 21-5 16,0 8-5-16,8-2 0 15,7 4-2-15,4-7 1 16,0-2-6-16,7-5 1 15,11-8-5-15,2 0-1 16,2-14-9-16,-1 0-23 16,-3 0-10-16,-5-14-14 15,-4-12 4-15,-2-7 27 0,-4-6 0 16,-3-8 18-16,0 6 8 16,0 3 2-16,0 9 21 15,0 13 14-15,0 9-4 16,0 4-7-16,0 3-20 15,6 0-6-15,9 22 0 16,5 15 7-16,1 2 3 16,4 1 0-16,2-4-3 15,1-2-1-15,1-12-2 16,-3-7 0-16,-2-11-2 16,-6-4 3-16,-4 0 1 15,-1-10-2-15,-7-13 2 16,-2-10-2-16,-4-8 0 0,0-8-4 15,0-8 3-15,0-12-2 16,-10-7-1-16,1-17 6 16,-1-11 7-16,2 0 9 15,1 18-11-15,4 27 9 16,0 30 0-16,3 23-2 16,0 6-18-16,0 33-2 15,10 33 2-15,10 21 4 16,-4 10 5-16,0-9-2 15,0-4-3-15,-2-9 1 16,-5-5-5-16,-6-9-2 16,-3-3-28-16,0-9-27 0,-6-15-58 15,-1-7-223-15,4-27-350 16</inkml:trace>
  <inkml:trace contextRef="#ctx0" brushRef="#br0" timeOffset="199059.1213">29082 10094 391 0,'0'0'698'15,"0"0"-640"-15,0 0 115 16,0 0-89-16,0 0-26 16,8 141-15-16,5-81-9 0,2-1-11 15,6-10-3-15,3-7-8 16,-2-10-2-16,-4-10-6 15,4-10-3-15,-4-7-1 16,0-5-3-16,0 0-9 16,-3-8 5-16,1-15-8 15,-5-11-5-15,-2-7 4 16,-1-8-1-16,-3-8 7 16,-2-3 3-16,0 0 7 15,2 0 0-15,-1 7 3 16,-1 17 8-16,3 16 4 15,-5 10 13-15,1 10-12 16,2 10-14-16,2 28 0 16,2 10 15-16,4 11 4 15,-3-3-2-15,-2 1-10 0,2-5-3 16,-2-4-5-16,1-6-1 16,-2-3-4-16,0-16-29 15,1-10-20-15,0-9-42 16,3-4-230-16,-4 0-216 15</inkml:trace>
  <inkml:trace contextRef="#ctx0" brushRef="#br0" timeOffset="199559.1043">29613 10270 787 0,'0'0'234'15,"0"0"-151"-15,0 0 94 16,0 0-69-16,0 0-57 15,0 0-9-15,43 34-20 16,-18-26 4-16,1-6-16 16,0-2-5-16,1 0-3 0,-2-14-1 15,-4-5 4-15,-2-5-2 16,-8-5-3-16,-3-2 0 16,-3-6-1-16,-5 1-1 15,0-4 0-15,0 6 2 16,-13 2 5-16,-4 10 11 15,-7 13 4-15,-1 9-3 16,-5 3-9-16,-3 35 7 16,3 21 7-16,8 9 15 15,11-2-9-15,11-6-6 16,3-6 0-16,24-12-12 16,9-9 0-16,14-15-10 15,11-18 0-15,8 0-33 16,4-13-49-16,-9-18-69 0,-6-13-383 15</inkml:trace>
  <inkml:trace contextRef="#ctx0" brushRef="#br0" timeOffset="230907.9293">25465 11564 338 0,'0'0'59'0,"0"0"-21"16,0 0 46-16,0 0-59 16,0 0-6-16,0 0 26 15,0 0 7-15,-38-22 9 16,29 16 15-16,1 2-8 15,1 4-9-15,-1-4-8 16,3 4-7-16,0-3-4 0,4 3-2 16,1 0-9-1,0 0-16-15,0 0-3 0,0 0-3 16,0 0-5-16,17-1 4 16,13-3 39-16,13-4-9 15,11-1-11-15,13-4 3 16,8-1-7-16,1 2-1 15,-1 2-2-15,-4-2-8 16,-8-2 6-16,-11 5 4 16,-9-5-4-16,-10 6-3 15,-12-2-13-15,-12 6 0 16,-6 4-6-16,-3 0-72 16,0 0-63-16,-6 10-80 0,-21 6-140 15</inkml:trace>
  <inkml:trace contextRef="#ctx0" brushRef="#br0" timeOffset="231210.3141">25713 11616 662 0,'0'0'25'0,"0"0"124"16,0 0-44-16,0 0-54 16,0 0 10-16,0 0 13 15,15-25-12-15,-15 33-26 16,0 21-27-16,0 16 25 16,4 18 39-16,-1 4-43 0,2 1-16 15,-1-1-4 1,3-8-7-16,-1-11 0 0,1-10-3 15,-3-2-17-15,-2-13-35 16,-1-11-64-16,-1-7-62 16,2-5-80-16,-1-9-95 15</inkml:trace>
  <inkml:trace contextRef="#ctx0" brushRef="#br0" timeOffset="231507.1937">25906 11528 791 0,'0'0'37'0,"0"0"143"16,0 0-54-16,0 0-72 16,0 0-18-16,0 0-9 15,6 0 2-15,-3 27-7 16,1 17 30-16,0 5-8 15,2 7-6-15,1-1-14 16,-1-4-19-16,2-6-1 16,-2-3-2-16,-1-5-1 15,-4-7-1-15,-1-1-9 16,0-3-59-16,-6-3-112 16,-8-4-62-16,3-10-232 15</inkml:trace>
  <inkml:trace contextRef="#ctx0" brushRef="#br0" timeOffset="231897.8229">26431 11811 740 0,'0'0'130'0,"0"0"-5"15,0 0 50-15,0 0-94 16,0 0-47-16,0 0-15 15,66-36 12-15,-32 32 1 16,3 3-12-16,0-6 3 16,-1 3-17-16,-5 3-3 15,-4-3-2-15,-4-1-1 16,-10 5-23-16,-3 0-89 16,-10 0-104-16,0 0-111 0,-13 0-403 15</inkml:trace>
  <inkml:trace contextRef="#ctx0" brushRef="#br0" timeOffset="232100.9513">26489 11987 528 0,'0'0'194'16,"0"0"-176"-16,0 0 136 16,0 0-69-16,0 0-26 15,0 0 7-15,72 22-20 16,-35-22-10-16,0 0-5 15,0 0-9-15,0-4-19 0,-7-8-3 16,-2 2-11-16,-6-3-93 16,-6 3-86-16,-4 2-145 15</inkml:trace>
  <inkml:trace contextRef="#ctx0" brushRef="#br0" timeOffset="232491.5812">27215 11736 930 0,'0'0'90'0,"0"0"-15"16,0 0 85-16,0 0-68 15,0 0-47-15,0 0-18 16,14-32-15-16,-8 68-3 16,3 21 22-16,0 10 2 15,0 3-5-15,1 0-5 16,-4-9-12-16,-3-2-3 15,0-10-5-15,-3-6-3 16,0-13 0-16,0-11-6 0,0-7-30 16,0-2-31-16,0-7-121 15,3-3-91-15,2-3-217 16</inkml:trace>
  <inkml:trace contextRef="#ctx0" brushRef="#br0" timeOffset="233054.1751">27818 11740 865 0,'0'0'37'0,"0"0"103"16,0 0-20-16,0 0-44 15,0 0-35-15,0 0-13 16,-77-57 12-16,39 57-4 16,3 12-6-16,11 7 5 15,7 3-15-15,13 8-6 16,4 1-6-16,10 10 1 16,25-2 0-16,12 0 3 15,5 1 3-15,1 1-7 16,-4-3 1-16,-7-2-1 15,-10-2 3-15,-9-7-8 16,-12-9-3-16,-11 5 0 16,0-2-1-16,-22-3 0 0,-16-2-1 15,-4-6-10-15,0-6-10 16,8-4 11-16,8-4-4 16,10-18 14-16,7-4-2 15,9 0-7-15,0-6 4 16,2-3-13-16,18-1 4 15,7 1 13-15,3 2-3 16,0-4 1-16,-4 7 3 16,0-2 1-16,-9 2 1 15,-4 4 1-15,-9-1 4 16,-4-1-1-16,0-1 0 16,-10 1-3-16,-14 6-2 0,1 5-4 15,0 11-9-15,-1 6-77 16,2 0-80-16,5 2-96 15,5 11-307-15</inkml:trace>
  <inkml:trace contextRef="#ctx0" brushRef="#br0" timeOffset="233475.9696">28312 11987 664 0,'0'0'174'16,"0"0"-79"-16,0 0 98 15,0 0-93-15,0 0-37 16,0 0-23-16,-1-36-27 15,-7 49-4-15,-5 13 2 16,4 3 0-16,7 4 10 16,2-6-4-16,0 0-2 15,14-5 3-15,2-4-7 16,5-6-4-16,-6-11-3 16,1-1 1-16,-5 0 3 0,-1-5 3 15,-2-14 6-15,-4-7 0 16,-2-4-7-16,-2-4-8 15,0 1-2-15,0 11-6 16,-3 5-25-16,-5 8-39 16,1 1-118-16,2 3-181 15,4-4-472-15</inkml:trace>
  <inkml:trace contextRef="#ctx0" brushRef="#br0" timeOffset="233913.476">28734 11248 264 0,'0'0'531'16,"0"0"-454"-16,0 0 105 16,0 0-72-16,0 0-60 15,0 0-37-15,-74 16-8 16,50 42 41-16,9 3-4 16,9-2-9-16,6-11-4 15,0-10 1-15,6-7-24 0,9-3-3 16,2-11 2-16,0-3-2 15,2-11 0-15,1-3 9 16,2 0 1-16,1-26-3 16,-2-5 1-16,0-9-4 15,-5-4 2-15,-7 6-1 16,-6 1-2-16,-3 11-5 16,0 8-1-16,-12 13-4 15,-27 5-47-15,-9 4-178 16,-11 11-289-16</inkml:trace>
  <inkml:trace contextRef="#ctx0" brushRef="#br0" timeOffset="234964.3882">29404 11912 507 0,'0'0'121'0,"0"0"5"16,0 0 37-16,0 0-91 15,0 0-20-15,0 0-13 16,-67-35-3-16,39 35 32 15,2 0-2-15,3 20-11 16,3 8 1-16,5-1-31 16,7 11 12-16,6-2-16 15,2-1-6-15,6 1-4 0,16-9-4 16,5-1-2-16,1-9-1 16,1-11-1-16,-4-6-3 15,-4 0-13-15,-3-9 4 16,-3-19 4-16,-2-2 4 15,0-5-1-15,-9-6-2 16,9-2 3-16,-2 4 0 16,3 2 0-16,7 3-2 15,4 12-6-15,0 5-1 16,3 11 4-16,3 6 3 16,-1 0 3-16,-5 19 0 15,2 11 6-15,-3 5 6 16,-7 5 5-16,-2 4-1 0,-7-6-7 15,-6 3-4-15,-2-10-3 16,0 1 1-16,-12-7-2 16,-7-12 3-16,-1 1-1 15,4-9 1-15,1-5-1 16,7 0 2-16,2-12 2 16,3-21 0-16,3-11-3 15,0-14-4-15,9-4 0 16,10-3-1-16,3 7-6 15,3 10-7-15,-4 18-19 16,-2 12-28-16,-5 13-106 16,-5 5-107-16,-5 0-497 0</inkml:trace>
  <inkml:trace contextRef="#ctx0" brushRef="#br0" timeOffset="236167.6147">30387 11736 581 0,'0'0'93'15,"0"0"59"-15,0 0 7 16,0 0-80-16,0 0-30 16,26-101-6-16,-11 84 3 15,4 3-1-15,-1 5-19 16,3 5 1-16,0 4 7 16,-3 0-4-16,-4 13-21 15,-1 18-8-15,-7 7 1 0,-6 10 1 16,0 1 4-16,-6-4-4 15,-10-5-3-15,2-14 9 16,5-7-9-16,4-12-2 16,1-3 2-16,4-4 2 15,0 0-2-15,0 0 0 16,9 0-25-16,10-4 19 16,7 0-9-16,3 1-7 15,-4 3 7-15,-1 0 5 16,-5 12 6-16,0 14 1 15,-3 9-6-15,-5 4 9 16,-8 5 23-16,-3-3-3 16,-9-2 2-16,-15-4-1 15,-4-9-5-15,1-7 8 0,3-7-13 16,1-12-4-16,0 0-4 16,3-3-3-16,1-23-25 15,0-6-99-15,2-3-79 16,5-4-215-16</inkml:trace>
  <inkml:trace contextRef="#ctx0" brushRef="#br0" timeOffset="236417.5211">30912 12022 866 0,'0'0'107'16,"0"0"23"-16,0 0-28 16,0 0-102-16,0 0 0 15,0 0-87-15,-3-22-95 16,3 22-249-16</inkml:trace>
  <inkml:trace contextRef="#ctx0" brushRef="#br0" timeOffset="236792.612">31184 11693 812 0,'0'0'95'0,"0"0"23"16,0 0 48-16,0 0-83 15,0 0-28-15,0 0-1 0,0-32-16 16,0 52-29-16,3 18 2 16,0 13 27-16,0 4-8 15,-1 5-12-15,-2-3-2 16,0-6-15-16,0-2 1 16,-4-4-2-16,-6 0-17 15,3-13-52-15,4-9-93 16,3-13-82-16,0-10-234 15</inkml:trace>
  <inkml:trace contextRef="#ctx0" brushRef="#br0" timeOffset="237183.1563">31399 11735 945 0,'0'0'73'0,"0"0"61"16,0 0-48-16,0 0-36 16,0 0 4-16,39 116-15 15,-39-77-13-15,0 1-11 16,0-6-7-16,-5-5-3 16,-5-10-3-16,1 1 1 15,4-7 2-15,1-6-3 16,4-3 0-16,0-2-1 0,0-2 0 15,0 0-1-15,0 3-2 16,0-3 2-16,8 0 1 16,7 0 2-16,6 0 3 15,3 0-3-15,0 0-2 16,2 0 0-16,-2-9 0 16,1 2-1-16,-3-3-6 15,-1 1-12-15,-6 2-27 16,-7 0-48-16,-1 4-80 15,-7-6-118-15,0 2-281 16</inkml:trace>
  <inkml:trace contextRef="#ctx0" brushRef="#br0" timeOffset="237401.9114">31599 11930 755 0,'0'0'143'0,"0"0"5"16,0 0 50-16,0 0-132 15,0 0-49-15,0 0-3 16,-8 43 24-16,8-4 14 16,0 7-18-16,0 2-8 15,0 4-16-15,0-4-6 16,0 1 0-16,-4-5-4 16,-2-8-21-16,0-13-86 0,2-11-158 15,0-12-303-15</inkml:trace>
  <inkml:trace contextRef="#ctx0" brushRef="#br0" timeOffset="238355.0613">31942 11890 26 0,'0'0'805'0,"0"0"-705"15,0 0 52-15,0 0-50 16,0 0-70-16,99-52-10 16,-78 52 2-16,5 4 13 0,-5 18-6 15,-1 4-1-15,-3 14 1 16,-4 0-3-16,-2-1-12 15,-5-3-6-15,-4-6-8 16,-2 0 2-16,0-11-2 16,0-7-1-16,0-3 0 15,-2-8-1-15,-4-1 6 16,-2 0 0-16,0-1 1 16,-1-20 0-16,0-6-2 15,5-9 1-15,2-3-6 16,2-4 0-16,2-2 0 15,15 0-5-15,6 1-12 16,-2 10-30-16,6 6-27 16,-4 8-19-16,1 15-38 15,-10 5-87-15,-5 0-89 0</inkml:trace>
  <inkml:trace contextRef="#ctx0" brushRef="#br0" timeOffset="239276.9731">32454 12009 379 0,'0'0'332'0,"0"0"-242"0,0 0 78 15,0 0-73-15,0 0-29 16,0 0 17-16,-2-71-22 16,-12 63 3-16,-2 6-32 15,-4 2-6-15,0 0-6 16,1 6-4-16,3 20-6 16,5 1 3-16,5 2-3 15,4 0 0-15,2-4-6 16,0-8 5-16,11 5-9 15,4-11 0-15,-1-3-2 16,0-8 1-16,0 0-12 16,-2 0-12-16,2-4 1 0,-6-19 6 15,-2 1-11-15,-1-1-1 16,-4-1 6-16,-1 11 21 16,0-1 3-16,0 6 13 15,0 8 10-15,0 0-5 16,2 0-16-16,2 0-2 15,2 12 0-15,4 11 9 16,6-3 4-16,0 3 0 16,3-5-5-16,-1-2-4 15,3-5-4-15,-1-3-2 16,2-1-9-16,1-6-37 16,1-1-36-16,0 0-19 15,-3-4 2-15,-2-18 35 0,-1 5 50 16,-6-11 16-1,-3 1 14-15,-3 1 21 0,-3 1 22 16,-3 3-9-16,0 5 27 16,0 7-25-16,0 2 24 15,-4 6-40-15,-14 2-31 16,-8 0-1-16,-2 20-2 16,0 11 2-16,4 2-1 15,10 0 7-15,4-3 2 16,10-4 0-16,0-3-5 15,0-2-2-15,16-12-1 16,4-4-2-16,2-5-14 0,0 0-20 16,2-14 0-1,-3-12 10-15,-4-10-1 0,-1-5 13 16,-3-11 8-16,-2-13-7 16,2-18 11-16,-3-14 3 15,0-13 2-15,0 3 22 16,-4 24 4-16,2 25 43 15,-4 36 0-15,-4 22-20 16,0 14-42-16,0 49-7 16,-3 31-3-16,-8 21 19 15,1 9-9-15,-1-9-10 16,4-8-2-16,-2-7-1 16,-1-10-63-16,-1-26-215 15,0-24-737-15</inkml:trace>
  <inkml:trace contextRef="#ctx0" brushRef="#br0" timeOffset="259417.1143">11023 15210 287 0,'0'0'225'0,"0"0"-152"16,0 0 63-16,0 0-12 15,0 0-33-15,0 0-19 16,0 0 24-16,-6-39-11 0,6 39-21 16,0 0-25-16,0 0-14 15,-4 0-5-15,4 0-10 16,0 0-8-16,0 0-2 15,0 4-11-15,0 32-17 16,0 21 21-16,10 21 7 16,3 14 7-16,-2 1 0 15,-1-8 2-15,3-2-7 16,2-12 2-16,-3-5 2 16,1-9-5-16,-2-12 2 15,2-6 1-15,-1-13-1 16,0-3-2-16,6-14 3 15,0-2 1-15,0-7 3 0,4 0 0 16,-1-16-1-16,3-13-2 16,0-8 1-16,-2-4-4 15,-4-7-1-15,0-4 0 16,-6-2 2-16,-6-4-1 16,-2 6 0-16,0 0 1 15,-4 3-1-15,0-4 0 16,0 0 7-16,-11 2 0 15,-4 0-3-15,-3 9-4 16,6 12 0-16,-4 15-2 16,2 11-3-16,5 4-8 15,-1 13 6-15,7 23-3 0,3 6-1 16,0 12 9-16,10-6-3 16,13 1-6-16,8-1-60 15,2-8-80-15,-3-5-103 16,-11-13-330-16</inkml:trace>
  <inkml:trace contextRef="#ctx0" brushRef="#br0" timeOffset="259854.6174">11978 15531 752 0,'0'0'218'15,"0"0"-161"-15,0 0 137 16,0 0-112-16,0 0-64 0,0 0-14 16,12-26 6-16,23 18 6 15,5-5 4-15,-1 4-8 16,0-5-9-16,1 5 4 15,-9-3-6-15,-8 7-1 16,-7 1-10-16,-10 4-79 16,-6 0-102-16,0 0-34 15,-12 17-66-15,-14 10-118 16</inkml:trace>
  <inkml:trace contextRef="#ctx0" brushRef="#br0" timeOffset="260104.5401">12042 15691 515 0,'0'0'71'0,"0"0"77"16,0 0-32-16,0 0-6 16,0 0 41-16,81 8-45 15,-45-8-27-15,6-14-29 16,-3 1-12-16,1 0-12 16,-9 2-15-16,-4 1-11 15,-9 4-4-15,-6 6-152 16,-8 0-186-16</inkml:trace>
  <inkml:trace contextRef="#ctx0" brushRef="#br0" timeOffset="260917.1341">12838 15386 216 0,'0'0'171'16,"0"0"-38"-16,0 0 9 15,0 0 35-15,0 0-33 16,0 0-12-16,22-105-17 15,-13 79-11-15,2 3-45 16,2 1-27-16,3 1-13 16,4 7-6-16,2 5-7 15,0 9-2-15,4 0 3 16,-2 19-7-16,-6 25-3 16,-5 12 1-16,-5 11 2 15,-8 0-3-15,-3-7 3 16,-15-11 5-16,0-9-5 15,1-11 1-15,7-13 2 0,4-9-2 16,6-7 0-16,0 0 0 16,0 0-1-16,14-4 0 15,14-13 0-15,5 2-4 16,2 3-3-16,1 8 1 16,-3 4 6-16,-3 0-7 15,-3 16 2-15,-9 10 1 16,-9 6 3-16,-9 7 1 15,0 1 2-15,-19 4-1 16,-10-6 2-16,-14-5 4 16,3-3-1-16,-1-11-1 15,5-3-3-15,11-10-2 0,7-6-2 16,6 0-29 0,6-10-67-16,6-16-89 0,0-9-122 15,15-10-252-15</inkml:trace>
  <inkml:trace contextRef="#ctx0" brushRef="#br0" timeOffset="261276.4604">13498 15369 628 0,'0'0'109'0,"0"0"56"16,0 0 26-16,0 0-78 0,0 0-57 15,0 0-23 1,-31-39-17-16,24 65-12 0,5 8 2 16,2 2 7-16,0 3 3 15,17-3-5-15,10-1 3 16,7 1 4-16,2 2-8 16,1-6-5-16,-3-2 2 15,-8-3-4-15,-8-1 11 16,-7-7-10-16,-9-5-2 15,-2 2 2-15,0-6 2 16,-17 3 1-16,-6-7 2 16,-7-2-4-16,-4-4-3 15,3 0-2-15,-6 0-38 16,5-14-57-16,0 0-62 0,6-3-109 16,6-10-207-16</inkml:trace>
  <inkml:trace contextRef="#ctx0" brushRef="#br0" timeOffset="261495.1875">13542 15342 247 0,'0'0'605'0,"0"0"-527"16,0 0 137-16,0 0-85 15,0 0-79-15,91-71-2 16,-55 59-12-16,0-6-23 15,1 6-14-15,-1-2-1 0,1 0-43 16,-7 2-141-16,-7-2-197 16</inkml:trace>
  <inkml:trace contextRef="#ctx0" brushRef="#br0" timeOffset="262026.5284">14204 15426 569 0,'0'0'51'0,"0"0"173"15,0 0-67 1,0 0-65-16,0 0-18 0,0 0-7 16,-94-35 2-16,73 70-28 15,7 0-6-15,3 9-8 16,11-3-7-16,0 3 0 16,23-5 0-16,6-9 0 15,8-4-6-15,1-11-3 16,-1-8-8-16,-5-7 6 15,-4 0-3-15,-7-12-1 16,-6-14 1-16,-6-11-2 16,-7-2 3-16,-2-8 0 15,-5 2-6-15,-13 5 0 16,-6 9-1-16,2 14-8 0,-6 13-24 16,8 4-36-16,-4 22-174 15,8 8-304-15</inkml:trace>
  <inkml:trace contextRef="#ctx0" brushRef="#br0" timeOffset="262760.8318">14655 15222 791 0,'0'0'121'0,"0"0"122"16,0 0-76-16,0 0-69 15,0 0-39-15,0 0-13 16,6-37-28-16,7 74-13 16,7 18 10-16,0 10 6 15,3 16 1-15,-1-7-6 16,2-3-2-16,-2-7-4 15,0-5-1-15,-2-12-1 16,-3-8-8-16,-5-13 6 0,-3-10-4 16,-3-9 1-16,-4-4 0 15,0-3-3-15,0 0 6 16,0 0 5-16,5-26 1 16,2-12-7-16,1-20-4 15,5-11 1-15,3-11-2 16,1-3 0-16,4-6 1 15,-1 10-4-15,-2 10 6 16,-4 16-6-16,-1 16 3 16,0 19 0-16,-9 10-2 15,3 5-12-15,-5 3-44 16,-1 7-55-16,-3 11-260 0</inkml:trace>
  <inkml:trace contextRef="#ctx0" brushRef="#br0" timeOffset="283770.7111">4103 13669 151 0,'0'0'91'16,"0"0"-15"-16,0 0-48 15,0 0 69-15,0 0-42 16,0 0 10-16,0 0-15 16,0 0-12-16,0 0-15 15,0 0-9-15,0 0-3 0,0 0 0 16,0 0 5-16,0 0 20 16,0 0 10-16,0 0-6 15,0 0-6-15,0 0-9 16,0 0-7-16,0 0-4 15,0 0 8-15,0 0 3 16,0 0-2-16,0 0 11 16,0 0 5-16,0 0 14 15,-2 0-15-15,2 0-7 16,0 0 1-16,0 0-12 16,0 0-9-16,0 0-11 15,-4 5-1-15,4 2 1 16,0 9 1-16,-2 5 2 0,2 1 1 15,0 8 1-15,0 3-2 16,0 0 3-16,0-2-2 16,0 6-4-16,0 1 7 15,2 1-5-15,2-4 3 16,5 1-1-16,-6-1 2 16,3 2-4-16,-4-3 0 15,2-2-2-15,2 2 1 16,-3-3-1-16,0 4 2 15,4 0-2-15,-4-2 0 16,3 0 2-16,-3-2-1 16,-1-1 2-16,1-2-3 15,-3 2 1-15,1-8-1 0,-1 5 1 16,0-5-1-16,0 1 4 16,0-3-4-16,0-2-1 15,0 4 1-15,0-3 2 16,0 2 1-16,0-6-1 15,0 4 0-15,2-5-1 16,1 5 1-16,-3-7-2 16,3 2 0-16,-3-1 3 15,0 1-2-15,0-2 1 16,0 0 1-16,0-2-1 16,0 0-1-16,0-2-1 15,0 1 1-15,0 3 3 16,0-6-2-16,0-2 2 0,0 2-2 15,0-3 0-15,0-3-1 16,0 0-1-16,0 0 0 16,0 0 0-16,0 0 4 15,0 0-3-15,0 0 3 16,0 0 6-16,0 0 2 16,0 0 1-16,0 0-6 15,0 0 3-15,0 0-4 16,0 0 3-16,0 0 4 15,0-13-4-15,0-5-7 16,0 1 1-16,0-6-3 16,0 0 1-16,0-2-1 15,0-3 1-15,0-3 1 0,0 6-2 16,0-2 0-16,0 1 2 16,0 0 1-16,0-1-1 15,-6 5 0-15,1-1 0 16,1-1 4-16,-4 1-1 15,5-3-1-15,-4 3 0 16,4-3-3-16,3 0 0 16,-3-1 0-16,-1 1 2 15,-2 0-3-15,4 4 3 16,0 0-2-16,-5 4 5 16,4 0-4-16,-1-1 0 15,2 3 2-15,-2-1-3 16,4-3 0-16,-6 1-1 0,6 0 1 15,-2-2 0 1,0 2 0-16,2 1 0 0,-4 0-1 16,4 1 2-16,0 0-1 15,0-2-1-15,0 3 0 16,0-1-1-16,0 2 1 16,0-1 0-16,0 2 1 15,0-4 0-15,0 5 2 16,0-1-3-16,0 6 1 15,0-2 3-15,0 1 1 16,0-2 0-16,0-2 0 16,0 0 2-16,-7-6-2 15,2 2-1-15,-1-2-3 16,0-3 0-16,4 6 1 0,-6 2-2 16,5 6 0-16,3 1-1 15,0 4 0-15,-3-1 1 16,3 4 1-16,0 0-1 15,0 0-1-15,0 0 0 16,0 0 0-16,0 0-3 16,0 0 1-16,0 0 0 15,0 0-1-15,0 0 4 16,0 0 0-16,0 0 0 16,0 0 1-16,0 0-1 15,0 0 1-15,0 0-1 16,0 0 2-16,0 0-3 15,0 0 2-15,0 0-1 0,0 0 1 16,0 0 1-16,0 0-1 16,0 0-1-16,0 0 2 15,0 0-2-15,0 0 1 16,0 0-2-16,0 0 2 16,0 0 0-16,0 0 0 15,0 0 1-15,0 0-2 16,0 0 0-16,0 0 0 15,0 0 3-15,0 0-2 16,0 0 0-16,0 0-1 16,0 0 0-16,0 0-1 15,0 0-1-15,0 0-1 0,0 0-2 16,0 0-5-16,0 4 5 16,0 13 5-16,0 2 1 15,0 7 1-15,0 1-1 16,0 9 0-16,0-3 1 15,0 9-2-15,3 0 1 16,0-2 3-16,1 0 0 16,0-6 2-16,2-3-3 15,-4-3-3-15,3-5 2 16,-4-4 2-16,1 0-4 16,1-2 1-16,1 2 0 15,-1-3-1-15,1 2 1 0,-2 1 1 16,0-3 0-16,2 2 0 15,2 0 1-15,-4-1-2 16,2-3 0-16,-1 3 2 16,1-3 2-16,-1 0 0 15,-1 3-5-15,0-5 0 16,2 2 2-16,-2-2-2 16,2 2 1-16,-1 0 1 15,0-1-2-15,0 4 2 16,4-5-1-16,-4 4 2 15,0 1-2-15,0-4-1 16,0 4 2-16,0-5-1 16,-1 2-1-16,1-1 0 0,-3 1 0 15,0-6 1 1,0 2-1-16,0-1 5 0,3 3 3 16,-3-3-5-16,0 2-1 15,4-4 2-15,-4 2-4 16,0 0 2-16,0-1 1 15,3-3-3-15,-3 2 1 16,0-1-1-16,0 4 2 16,0-3-2-16,3-1 1 15,-3 2 0-15,0 0 0 16,3 2 0-16,0-6-1 16,0 5 2-16,-3 0-1 0,3-4 0 15,-3 2 2 1,0-2-1-16,3-5 0 15,-3 6 3-15,0-6 0 0,0 0 4 16,3 0 1-16,-3 0-2 16,0 0 0-16,0 0-2 15,0 0 0-15,0 0-4 16,0 0-1-16,0 0-1 16,0 0 0-16,0 0-33 15,2 0-72-15,-2-11-162 16</inkml:trace>
  <inkml:trace contextRef="#ctx0" brushRef="#br0" timeOffset="293648.6691">7203 5855 356 0,'0'0'26'16,"0"0"-14"-16,0 0 28 16,0 0 41-16,0 0-55 0,0 0-9 15,0 0-5-15,0 0 24 16,-15 0-11-16,15 0 2 16,0 0 8-16,0 0 8 15,0 0-10-15,0 0-7 16,0 0-12-16,0 0-10 15,0 0-4-15,0 0 0 16,0 0-7-16,0 0-1 16,0 0 8-16,7 0 4 15,7 0 0-15,2 0 0 16,5 0-1-16,1 0-3 16,1 0 0-16,5 0 1 15,5 0-1-15,0 0 0 0,4 0 5 16,2 0 2-16,-3 0-6 15,1-6-2-15,-1 1 4 16,1-4-3-16,2 4 5 16,4-3 4-16,-4-2-8 15,3 6-1-15,-2-4 3 16,-1-2 0-16,-2 5-3 16,-1-3 0-16,-3 7 0 15,0-2 1-15,1 0 0 16,3 0-1-16,5-1 0 15,-6 4-1-15,3 0 0 16,-1-4-1-16,-2-4 2 0,0 4 2 16,0-2-2-16,4 1 0 15,-4-2 1-15,1 6-1 16,-1-5 0-16,3 3 0 16,-2-1 0-16,2 1 0 15,-2 1 2-15,-1 0-2 16,0 0 0-16,1-2 0 15,-1 2 0-15,-3-2-2 16,4-3 2-16,-1 6 3 16,-3-3-2-16,-1 0-1 15,-6 0 0-15,-5 2 0 16,3-2 0-16,-2 1 0 0,-4 3 0 16,0-4 0-1,1 4 0-15,-1 0 0 0,0 0 1 16,3-2-1-16,0-2-1 15,0 0 1-15,4 1 1 16,2-3-1-16,-2 2 0 16,5 0 0-16,-4 3 1 15,0-3-1-15,-7 4 3 16,1-2-1-16,-8 1-1 16,-3 1 8-16,3-6 1 15,-3 6 0-15,-3 0-2 16,4-3-1-16,-4 3-5 15,0-1 2-15,-1 1-1 16,1 0-2-16,1 0 1 16,-4 0 0-16,3 0-2 0,-3 0 5 15,0 0-1-15,0 0 3 16,-3 0 1-16,3 0-4 16,-3-3 4-16,3 3 4 15,1 0 6-15,-4 0 5 16,0 0-7-16,0 0-2 15,0 0-7-15,0 0-4 16,3 0-1-16,2 0-2 16,-2 0-1-16,6 0-11 15,1 0-48-15,5-5 2 16,5 3-24-16,-1-6-28 16,-2-3-197-16</inkml:trace>
  <inkml:trace contextRef="#ctx0" brushRef="#br0" timeOffset="295859.8094">11449 5900 481 0,'0'0'8'15,"0"0"-8"-15,0 0 20 16,0 0 34-16,0 0-45 16,0 0-9-16,0 0 0 15,0 0 4-15,0 0 1 16,0 0-4-16,6 0 12 15,6 0 0-15,4 0-10 16,8 0-1-16,6 0 8 16,5 0 15-16,10 0 8 15,7-8-18-15,7 2 0 16,0 1-2-16,2 3 0 16,4-2-10-16,-4-1 1 15,0 2 1-15,2-4-1 16,2 2-4-16,-1-1 2 15,4 1-2-15,-7 0 2 16,2 1-2-16,-5 3 0 16,0-3 0-16,-3 0 0 15,5 0 0-15,-5 0 6 16,2-2-4-16,-5-2-2 16,-2 0-1-16,-2 2 0 15,-2 1 2-15,1-3 2 0,2 5 3 0,2-8 2 16,-4 11-4-16,0-4-4 15,-2 2 3-15,1 0-3 16,1-2 1-16,6 3 1 16,2-4-2-16,-2 0 1 15,1-1-1-15,-2 1 6 16,-3-2-6-16,3 4 5 16,-7-1 11-16,4 4-9 15,0-3-7-15,-1 1 2 16,1 2 1-16,-1 0 1 15,4 0-4-15,-3 0-1 16,-1 0 1-16,1 0 2 16,0 0-1-16,5 0-1 15,-2 0 0-15,5-8 2 0,-7 2-1 16,3-2 2-16,-8-4-3 16,-5 3 0-16,-3-1 0 15,-13 3 3-15,-5 2 16 16,-2 1-1-16,-11 3-9 15,-6-3-9-15,3 4-3 16,-3 0-13-16,0 4-84 16,0 9-24-16,0-3-180 15</inkml:trace>
  <inkml:trace contextRef="#ctx0" brushRef="#br0" timeOffset="299418.8694">6078 7574 449 0,'0'0'17'16,"0"0"41"-16,0 0-1 16,0 0-24-16,0 0 4 0,0 0 30 15,0 0-30-15,-58-1 0 16,58-2-20-16,0 3-17 15,0 0 0-15,0 0-6 16,0 0-1-16,4 0 0 16,8 0 4-16,6 0 3 15,6 0 0-15,6 0-7 16,10 0 17-16,2 0-10 16,7 0 0-16,5-9 12 15,4-5-10-15,4 6 4 16,0-6-5-16,1 1-1 15,8-4 3-15,3-1-2 0,7 1 2 16,3-5-3-16,0-1 0 16,0 0 4-16,-3-2-9 15,1 8 7-15,-3-2-2 16,-3 6 1-16,-4 0 0 16,-2 8-1-16,-3-3 0 15,-6 2 0-15,3-1 0 16,-7 2 0-16,-2-2 2 15,-4 1-2-15,-5 1 0 16,-4 2 0-16,1-1 2 16,-1 2-4-16,-2 0 4 15,-6-4-4-15,5 6 2 16,-9 0 0-16,-1 0-1 0,0 0 0 16,-3 0 1-1,2 0-2-15,-1-1 1 0,3 1-5 16,-2-3 5-16,5-1-1 15,0 3-3-15,-1-3 2 16,6 3 1-16,2-2-1 16,-1 3-3-16,1 0 2 15,-2 0-1-15,5 0 4 16,-1 0 0-16,-1 0-1 16,1 0-1-16,3 3 3 15,-2-2-4-15,-1 7 4 16,1-4-2-16,-5 2 0 0,2 1-1 15,-4-1 1 1,2 4 2-16,1-2-4 0,0-4 4 16,0 3-2-16,7-4 0 15,0-3-6-15,-1 0-6 16,0 0 5-16,1-3 7 16,-4-4 2-16,3-1-1 15,1 0 0-15,-4 1-4 16,7 2 5-16,0 1 0 15,-1-4-3-15,1 7-5 16,-4-3-4-16,-2 0 7 16,2 0-5-16,0 0 3 15,4-6 6-15,3 6 1 16,6-4 0-16,-4 7 4 16,0-4-4-16,-5 3 1 0,-9 0-1 15,-1-2 3 1,-6 4 0-16,1 0 8 0,-7 0 2 15,-3 0 7-15,-5 0-3 16,-5 0-5-16,-1 0 9 16,-7 0-4-16,-3 0 6 15,0 0-1-15,0 0-3 16,0-1-15-16,0-1-4 16,1 0-1-16,-2-5-77 15,-2-4-172-15</inkml:trace>
  <inkml:trace contextRef="#ctx0" brushRef="#br0" timeOffset="303543.934">5235 14575 427 0,'0'0'10'16,"0"0"69"-16,0 0-32 16,0 0-21-16,0 0-21 15,0 0-2-15,0 0 9 16,-2-30 18-16,2 27 17 0,0-1 35 16,0 2-26-16,0 2-7 15,0 0-11-15,0 0-14 16,0 0-14-16,0 0-5 15,0 0 4-15,0 0-6 16,0 0 9-16,0 0-5 16,0 0 5-16,2 0-3 15,-2 0-7-15,6 9 1 16,-4 5 0-16,5 2 3 16,0-1-2-16,-3 6-3 15,-2-2 2-15,0-3-3 16,-2-2 2-16,0 0 0 15,0-5-2-15,0-6 2 16,0 1-1-16,0-4 1 0,0 0-2 16,0 0 6-16,0 0-2 15,0 0 3-15,0 0-3 16,0-13-4-16,0 0 1 16,0-5-2-16,0 6 2 15,0-6-1-15,0 6 0 16,0-3 0-16,0 3 0 15,0-1 0-15,0 4 0 16,0-1 1-16,0 3-1 16,0 5 1-16,0 2-1 15,0 0 0-15,0 0 0 16,0 0 1-16,0 0-1 16,0 0 2-16,0 0-2 0,0 0-1 15,0 0 0-15,0 19-3 16,0 3 4-16,0 8 2 15,0 5 0-15,0-8 0 16,0 4-2-16,0-12 2 16,1-3 0-16,0-9-2 15,-1 3 2-15,0-10-1 16,0 4 0-16,0-4 2 16,0 0-1-16,0 0-2 15,0 0-31-15,0 0-158 16,-17-14-262-16</inkml:trace>
  <inkml:trace contextRef="#ctx0" brushRef="#br0" timeOffset="304793.9519">5233 14529 396 0,'0'0'10'0,"0"0"24"16,10-129-9-16,7 73 37 16,-3-3-37-16,2-10-4 15,1-11 3-15,-4-7 4 16,-1-20 3-16,-3-3-12 16,-2-4 1-16,1-1 26 15,1-1 5-15,1 12-10 16,3 11-10-16,7 10 5 15,0 16-6-15,4 7-19 0,-1 10-3 16,1 7-4-16,-6 7 0 16,-2 10-2-16,-5 10-2 15,1 1-1-15,-1 8 0 16,-5 0-4-16,-2 3-18 16,0 4-29-16,-2 0-1 15,-2 0-71-15,0 0-45 16,0 0-101-16</inkml:trace>
  <inkml:trace contextRef="#ctx0" brushRef="#br0" timeOffset="305043.9506">5560 12810 500 0,'0'0'5'0,"0"0"43"16,0 0 15-16,0 0 8 15,83 89-24-15,-60-53-6 16,-2 2-31-16,-9 3-10 16,-6 6-73-16,-6-2-124 15</inkml:trace>
  <inkml:trace contextRef="#ctx0" brushRef="#br0" timeOffset="305747.0901">5875 12489 585 0,'0'0'38'0,"0"0"133"16,0 0-69-16,0 0 17 15,0 0-62-15,0 0 11 16,-83-49-34-16,73 68-3 15,-6 15-21-15,4 11 3 16,3 4 3-16,9-2-5 16,0-4-2-16,3-11-6 15,17-6 2-15,2-9 0 0,8-11-4 16,1-6 2-16,-1 0-1 16,0-23 2-16,-8-7-1 15,-4-5 6-15,-6-5-5 16,-12 0 4-16,0 1-2 15,-6-1 3-15,-15 4-2 16,-1 6 2-16,-5 7 1 16,6 11-10-16,6 12-4 15,6 0-44-15,6 12-110 16,-1 18-196-16,1-2-395 16</inkml:trace>
  <inkml:trace contextRef="#ctx0" brushRef="#br0" timeOffset="306028.3344">6188 12604 981 0,'0'0'64'16,"0"0"52"-16,0 0-101 15,0 0-15-15,0 0-106 16,0 0-297-16</inkml:trace>
  <inkml:trace contextRef="#ctx0" brushRef="#br0" timeOffset="306731.4753">6488 12383 458 0,'0'0'102'15,"0"0"47"-15,0 0-27 16,0 0-25-16,0 0-39 16,0 0 2-16,-30-65 19 15,20 63-8-15,1 2-19 16,-3 0-25-16,0 19-17 15,0 16-1-15,3 9 3 16,6 8 0-16,3-3 6 0,0-4-1 16,18-8-12-16,3-8 2 15,4-7 1-15,1-14-4 16,1-8-1-16,-1 0 3 16,-5-4-2-16,-8-14 3 15,1-9 1-15,-11-3-6 16,-3-5 9-16,0-4-5 15,-3 2 2-15,-13 3-8 16,2 12-2-16,-2 5-11 16,2 11-32-16,0 6-75 15,0 6-158-15,5 11-368 16</inkml:trace>
  <inkml:trace contextRef="#ctx0" brushRef="#br0" timeOffset="307543.9784">6900 12326 312 0,'0'0'115'0,"0"0"20"16,0 0-30-16,0 0 13 16,0 0-33-16,0 0-12 15,4-57-3-15,-4 47-1 16,0 2-5-16,-6 3-3 15,-7 1-8-15,-2 4-22 16,0 0-9-16,-4 0-12 0,1 4-10 16,0 15 8-16,5 7-3 15,2 8-3-15,8 2 0 16,3 7 5-16,3-3 0 16,18-4-7-16,0-10 9 15,6-7-8-15,3-6 1 16,-7-9 1-16,1-4-1 15,-8 0-1-15,1-8 2 16,-8-16-2-16,-1-6 12 16,-8-5-8-16,0 0 5 0,0-9-5 15,-11-1 0 1,-6 11-4-16,3 2-1 0,-1 13 0 16,6 11-34-16,3 8-65 15,0 8-100-15,-3 20-290 16</inkml:trace>
  <inkml:trace contextRef="#ctx0" brushRef="#br0" timeOffset="308387.7647">7364 12097 611 0,'0'0'74'0,"0"0"134"15,0 0-82-15,0 0-30 16,0 0-43-16,0 0-5 16,-82 17-16-16,74 4 2 15,4 2-20-15,4 2-1 16,0 4-1-16,8 1-2 16,14 5 6-16,6-3 1 15,-1-1-5-15,3 3 4 16,-2-4-9-16,-1-2 2 15,-6-1-9-15,-3-1 1 16,-6-4 6-16,-6-1-7 0,-6 6-2 16,0-5-3-16,-12 1-12 15,-6-3-6-15,4-10 13 16,-6-2 2-16,3-8 8 16,-2 0 3-16,2-4-3 15,-2-10-1-15,7-6-12 16,0 1 1-16,6-2 1 15,6 3-5-15,0-9 1 16,3 1 2-16,12-4 3 16,0-3 8-16,6 4 1 15,-3-2 2-15,4 5 2 16,-4 0-1-16,0-1-2 0,0 4 2 16,-6-3 0-16,-3 8-1 15,1-3 5-15,-7 5 11 16,-3 0 5-16,0-1-10 15,0 3 7-15,0 2-2 16,-6-2-9-16,-10 5-7 16,-8 5-1-16,-3 4-9 15,-3 0-5-15,-3 0-62 16,2 17-79-16,0 1-241 16</inkml:trace>
  <inkml:trace contextRef="#ctx0" brushRef="#br0" timeOffset="315470.4249">8945 10965 353 0,'0'0'54'16,"0"0"58"-16,0 0-32 16,0 0 8-16,0 0-27 15,0 0-14-15,0 0 6 16,0-37 2-16,0 37-19 15,0 0 0-15,0 0 5 16,0 0-7-16,0 0-15 16,0 0-1-16,0 0-1 15,0 0-2-15,0 0-7 16,0 0-3-16,0 0-1 16,0 0 0-16,0 0 2 15,0 0-3-15,0 0-1 0,0 0-2 16,0 0-1-16,0 0 0 15,0 4-10-15,0 15 9 16,0 13 2-16,8 11 2 16,4 8-2-16,-2 0 1 15,-1-2 0-15,0-1 1 16,-3-6-2-16,0-4 0 16,-6-8 0-16,0-4 0 15,0-4 1-15,0-8-1 16,0-1 0-16,0-4-3 15,0-4-8-15,0 3-52 16,0-8-71-16,0 0-96 0,0-4-29 16</inkml:trace>
  <inkml:trace contextRef="#ctx0" brushRef="#br0" timeOffset="317345.4675">8969 11115 288 0,'0'0'19'0,"0"0"25"16,0 0 29-16,0 0 4 15,0 0-40-15,0 0-2 16,-13-32 12-16,10 22 25 15,-2 0-4-15,2 1-12 16,-1-1-1-16,-2 1-2 16,0-4 1-16,0 5-11 15,3 3-7-15,0-8-6 16,-4 4-3-16,4-1-11 16,-2 3 1-16,2-2 3 15,-3-1 9-15,3 5-9 0,-4-2 8 16,4 7-7-16,0-4-8 15,0 4-4-15,0 0-6 16,0 0-3-16,3 0 0 16,-3 0 0-16,-5 0-3 15,1 13 0-15,1 9 1 16,-3 8 1-16,3 6-1 16,2 11 0-16,1 2 0 15,3 4 0-15,0 4 4 16,3-9 2-16,7-3-4 15,5-5 1-15,3-6-1 16,-3-1-1-16,1-11 1 0,2 1 0 16,-3-11 0-16,1-5 0 15,1-1 0-15,-2-6 0 16,-5 0 0-16,1 0 0 16,-2-9-5-16,-3 0 5 15,1-5 3-15,-1-2 1 16,-3-3-4-16,-3 2 0 15,0-6 4-15,0 1 0 16,0-4 1-16,0-5-1 16,0 1-2-16,-6-2 3 15,-4-2-1-15,4 7 3 16,-3-5 0-16,1 15 5 16,1 1 1-16,1 4 0 0,4 1-4 15,2 10-3 1,-3-3 0-16,3 4 1 0,0 0-2 15,0 0-5-15,0 0-3 16,0 0-12-16,0 15 2 16,0 15 5-16,0 5 8 15,3 13 2-15,3-3-2 16,3 2 1-16,3-2 0 16,3-5 0-16,0-5 0 15,3-9-1-15,-3-3 0 16,4-6-3-16,-1-5-22 15,-3-8-56-15,3-4-67 16,-6 0-109-16,-6-8-310 16</inkml:trace>
  <inkml:trace contextRef="#ctx0" brushRef="#br0" timeOffset="317751.706">8956 10639 26 0,'0'0'627'0,"0"0"-577"0,0 0 61 16,0 0-12-16,0 0-62 15,0 0-23-15,37-39 4 16,-4 74 21-16,6 17-7 16,7 22 17-16,-1 11 4 15,-2 8-15-15,-4 8 0 16,-11 1-15-16,-11-2-16 16,-17 0-5-16,0 0 2 15,-23-10-3-15,-12-4-1 16,-6-8-7-16,-2-8 7 15,0-8 6-15,10-13-4 16,12-11-1-16,6-19-1 0,12-5-23 16,3-10-39-1,0 0-25-15,0 0-49 0,0-4-32 16,6 0-81-16</inkml:trace>
  <inkml:trace contextRef="#ctx0" brushRef="#br0" timeOffset="320923.6306">16814 14883 657 0,'0'0'58'0,"0"0"45"15,0 0 31-15,0 0-27 16,0 0-34-16,0 0-31 16,0 0-19-16,0 0-9 0,0-12-12 15,0 61 1-15,9 22 38 16,5 18-14-16,-4 11 6 16,-1-6-17-16,-2-4-5 15,-3-16 1-15,0-15-10 16,1-16 1-16,-2-12 1 15,-3-17-1-15,0-2-3 16,2-12 6-16,-2 0 7 16,1-12 12-16,7-23-7 15,-3-18-18-15,8-6 0 0,-1-2-4 16,6 0-7 0,4 13 3-16,-2 12 1 0,-1 14 4 15,0 9 1-15,-2 13-7 16,0 0 2-16,0 14 2 15,-2 16 2-15,-3 6-1 16,-5 3 4-16,-5 5 1 16,-2-4 2-16,0-5-3 15,-19-2 1-15,-7-4-1 16,-2-6 2-16,-2-3 1 16,3-10-3-16,2-10-2 15,2 0-35-15,4 0-65 16,4-19-64-16,3-15-202 15</inkml:trace>
  <inkml:trace contextRef="#ctx0" brushRef="#br0" timeOffset="321251.8453">17147 14686 1043 0,'0'0'1'16,"0"0"78"-16,0 0-27 0,0 0-29 16,79 79 20-16,-30 1 43 15,0 11-22-15,-7 11-17 16,-6 4-23-16,-12-4-11 15,-5 4-8-15,-12-4-1 16,-7-11-4-16,-11-12 0 16,-15-12-2-16,-8-6-6 15,-7-6-4-15,-1-14-54 16,0-10-115-16,3-25-151 16</inkml:trace>
  <inkml:trace contextRef="#ctx0" brushRef="#br0" timeOffset="321783.0126">18245 15148 747 0,'0'0'92'16,"0"0"64"-16,0 0-14 16,0 0-59-16,0 0-50 15,0 0-3-15,37-8-4 16,-1-2 6-16,2-3 1 15,6 0-8-15,0 0-9 16,0 2-6-16,-4 5-4 0,-4-3-4 16,-10 9-2-16,-4-4 0 15,-9 4-2-15,-4 0-57 16,-1 0-36-16,-8 9-75 16,0 12-45-16,-10 2-142 15</inkml:trace>
  <inkml:trace contextRef="#ctx0" brushRef="#br0" timeOffset="322033.0141">18333 15435 562 0,'0'0'45'0,"0"0"93"16,0 0 14-16,0 0-71 15,0 0-24-15,0 0-20 16,-6 10 4-16,29-10 43 15,10 0-24-15,8-14-7 16,8 2-24-16,0 2-12 16,1-2-7-16,-2 1-1 15,-9 4-6-15,-7 2-3 16,-13 5-3-16,-3 0-7 16,-6 0-43-16,-5 3-56 15,-5 11-63-15,0 0-158 16</inkml:trace>
  <inkml:trace contextRef="#ctx0" brushRef="#br0" timeOffset="326705.175">17714 14965 616 0,'0'0'71'16,"0"0"-27"0,0 0 63-16,0 0-10 0,0 0-46 15,0 0 15 1,0 0-7-16,-30-41-4 0,30 41-7 16,0 0-9-1,0 0-7-15,-3 5-15 0,0 21-17 16,-4 22 10-16,3 7 7 15,2 4 1-15,2 4-1 16,0 2 4-16,10 1 1 16,6-8-12-16,3-1-1 15,1-4 0-15,-2-8-6 16,3-7 1-16,-4-7-2 16,-3-8 2-16,1-10-4 15,-6-4 0-15,-3-9-3 16,0 0 3-16,0 0 2 15,4 0 4-15,4-22 0 0,-4-1-1 16,3-8-3 0,3-3-1-16,-6-7-1 0,-1-1 0 15,-2-3-1 1,-5 1-1-16,1 1 2 0,-3 1 0 16,0 3-2-1,0 0 4-15,-6-2-4 0,-3 6 4 16,0-2-2-16,-4 5 0 0,3 1 0 15,3 5 0 1,0 4 1-16,-2-1-1 0,3 6 0 16,2 4 0-1,-2 7-3-15,1 3-1 0,0 3-3 16,1 0 4 0,-1 6-1-16,0 27-2 0,3 12 5 15,2 8 0 1,0-4 1-16,2-2-4 0,15-12 3 15,6 0 0-15,-6-13-26 16,2-2-117-16,-6-17-191 16</inkml:trace>
  <inkml:trace contextRef="#ctx0" brushRef="#br0" timeOffset="328095.2113">19284 15013 42 0,'0'0'775'16,"0"0"-757"-16,0 0 137 0,0 0-64 16,0 0-57-1,24-103-29-15,2 83 4 0,0 6 1 16,-1 9 6-16,-1 2 0 0,-2 3 0 15,-7 5-7 1,2 19-7-16,-11 11 3 0,-2 10-4 16,-4 3-1-1,-7 1 4-15,-12-6 10 0,3-8-5 16,0-7-8 0,8-15-1-16,3-5 4 0,5-8-1 15,0 0-3 1,0 0-4-16,0 0-19 0,18-4 10 15,5-8 13-15,10 2 0 16,-6 6 0-16,3 4-3 16,1 0 2-16,-6 13 1 15,-1 10 0-15,-7 8 2 16,-8 2-1-16,-7 7 7 16,-2 1 1-16,-10-2 1 15,-11 1 2-15,-6-10-1 16,3-11-3-16,0-6-3 0,8-5-3 15,-6-8-2 1,8 0-61-16,-3 0-67 0,7-14-152 16,4-12-321-1</inkml:trace>
  <inkml:trace contextRef="#ctx0" brushRef="#br0" timeOffset="328475.2152">19947 14932 824 0,'0'0'100'16,"0"0"-47"-1,0 0 115-15,0 0-109 0,0 0-23 16,0 0-24-16,-54 44-1 15,54-13 4-15,10 6 3 16,13-1 0-16,1 1-3 16,1 4 0-16,1-2-3 15,-2 2 7-15,-7-2-7 16,-5-3 1-16,-6-3-9 16,-4-5-2-16,-2-2 1 15,0-3 1-15,-14-6 1 16,-6 4 4-16,-7-11-9 15,-3-2-14-15,-1-3-48 0,2-5-38 16,-4 0-50 0,12-23-170-16,-3-15-258 0</inkml:trace>
  <inkml:trace contextRef="#ctx0" brushRef="#br0" timeOffset="328755.2432">19964 14973 460 0,'0'0'494'0,"0"0"-484"0,0 0 139 16,0 0-78-1,87-23-2-15,-50 19-31 0,4 4-24 16,1-4-5 0,-7 0-9-16,-2-2-13 0,-5 3-102 15,-8-6-123 1,-7-1-212-16</inkml:trace>
  <inkml:trace contextRef="#ctx0" brushRef="#br0" timeOffset="329139.2766">20551 15087 844 0,'0'0'69'16,"0"0"131"-16,0 0-81 0,0 0-39 15,0 0-37-15,0 0-9 0,-97-22-21 16,76 57-1 0,6 9 11-16,2 13 2 0,9 1-10 15,4-4 5 1,0-7-2-16,10-7-6 0,12-17-10 16,3-8 7-1,5-8-7-15,0-7 1 0,2-5 2 16,-2-16 5-16,-10-15-4 15,-2-5 1-15,-3-11-2 16,-13 0-1-16,-2-2 1 16,0 6-1-16,-8 9-4 0,-10 12-4 15,-5 18-4 1,-10 9-24-16,-6 13-58 0,-6 17-254 16</inkml:trace>
  <inkml:trace contextRef="#ctx0" brushRef="#br0" timeOffset="330530.0052">21913 14950 145 0,'0'0'431'16,"0"0"-372"-16,0 0 150 16,0 0-101-16,0 0-17 15,0 0 13-15,-35-74-23 16,14 74-25-16,-9 7-34 15,1 20-1-15,2-5-2 16,11 5 0-16,7-5-1 16,9 4-18-16,0 2-3 15,18-5 3-15,16 3 7 16,10 0-2-16,5 0-1 16,-3-3 1-16,-3 3-5 15,-8 0-2-15,-12 1 0 0,-9-1-3 16,-6 0 5-16,-8 0-5 15,0-4-1-15,-14 5 6 16,-10-6 12-16,-4-3-6 16,-2-9 0-16,-6-9-4 15,3 0 1-15,-1 0-3 16,7-16-27-16,3-7-58 16,9-9-71-16,10 1-44 15,5-3-189-15</inkml:trace>
  <inkml:trace contextRef="#ctx0" brushRef="#br0" timeOffset="330811.1744">22194 15025 826 0,'0'0'171'0,"0"0"-137"16,0 0 57-16,0 0-48 15,0 0 34-15,43 107-28 16,-32-64-27-16,-1-3-5 16,-4 0-9-16,-3-2-3 15,-3-1-2-15,0-15-3 16,0 0-12-16,0-10-56 16,0-12-18-16,0 0-102 0,-9-9-139 15</inkml:trace>
  <inkml:trace contextRef="#ctx0" brushRef="#br0" timeOffset="331092.4564">22165 14669 637 0,'0'0'346'0,"0"0"-321"16,0 0 153-16,0 0-134 16,0 0-31-1,0 0-13-15,6-58-46 0,-4 58-101 16,-1 0-214-16</inkml:trace>
  <inkml:trace contextRef="#ctx0" brushRef="#br0" timeOffset="331678.4516">22521 14995 971 0,'0'0'179'0,"0"0"-134"16,0 0 123-16,0 0-140 15,0 0-26-15,0 0 6 16,84 40 9-16,-54 9-3 15,-4 3 6-15,-7 1-6 16,-4-4-6-16,-6-6-8 16,-9-11 1-16,0-7-1 15,0-17 3-15,0-2-3 16,0-6 7-16,-5-10 7 16,-5-19-5-16,-5-13-6 0,2-10-3 15,2-5 2-15,2 9-2 16,8-1-1-1,1 9 0-15,0 6 0 0,10 8 1 16,10 7 1-16,-1 11-1 16,2 8-1-16,3 4 1 15,3 19-1-15,0 11 1 16,1 2 4-16,-1-1 1 16,-5 5-5-16,2-6 0 15,-11 2-3-15,1-5-51 16,-8-4-128-16,-3-10-126 15,-3-12-261-15</inkml:trace>
  <inkml:trace contextRef="#ctx0" brushRef="#br0" timeOffset="332100.3053">23475 14532 1034 0,'0'0'28'16,"0"0"98"-16,0 0 24 15,0 0-93-15,0 0-27 0,-95-10-15 16,58 69-7-16,-2 24 15 15,0 18 12-15,9 10-3 16,15-6-8-16,15-2-10 16,0-16 3-16,22-13-7 15,8-8 0-15,8-13-9 16,1-12-1 0,-1-8 1-16,2-10-1 0,-2-5 3 15,-2-10-2-15,-3-4-1 16,-5-4-3-16,-4 0-11 15,-8 0-5-15,-4 0-8 16,-6 0-12-16,-5-7-14 16,-1 2-51-16,0-3-111 0,-16-2-248 15</inkml:trace>
  <inkml:trace contextRef="#ctx0" brushRef="#br0" timeOffset="333022.206">24096 14709 918 0,'0'0'86'16,"0"0"119"-16,0 0-43 16,0 0-84-16,0 0-35 15,0 0-34-15,-17-5-9 16,21 53 0-16,11 22 6 15,0 5 18-15,-1 1-12 16,0-14 2-16,-5-6-11 16,-3-7 2-16,-1-14-5 15,-5 0 0-15,0-13 0 16,0-9 0-16,0-6-35 16,0-4-36-16,0-3-154 15,0-17-66-15,0-14-539 0</inkml:trace>
  <inkml:trace contextRef="#ctx0" brushRef="#br0" timeOffset="333678.4623">24579 14836 277 0,'0'0'591'0,"0"0"-556"15,0 0 150-15,0 0-89 0,0 0-32 16,0 0-10-16,-104-53-26 16,77 84-9-16,-1 13 7 15,7 8-3-15,8 3-4 16,12 1 2-16,1-7-9 15,9-5-2-15,17-13-10 16,2-5 3-16,0-8-3 16,1-14 0-16,-5-4 0 15,-2 0-15-15,0-27 5 16,-7-3-7-16,-3-13 2 16,-3-6-4-16,-4-5 16 15,-2-4 3-15,1 2 0 16,2 8 1-16,1 7-1 0,6 12 0 15,1 6-1-15,0 14 1 16,3 9 0-16,-3 0 0 16,2 16 0-16,-2 21 0 15,2 3 13-15,-7 9-12 16,2-1 8-16,2-2-4 16,1-4 1-16,0-8 0 15,2-11 1-15,3-7-1 16,-1-6-2-16,5-10-3 15,-3 0 10-15,2-10-2 16,-4-15 0-16,0-2-7 16,-8-3 9-16,0-10 7 0,-7-2 15 15,-3-9-15-15,0-1-4 16,-9 7-10-16,-9 6-4 16,-8 13 1-16,-1 12-3 15,0 14 2-15,-3 0-34 16,3 23-99-16,6 6-230 15,12 4-490-15</inkml:trace>
  <inkml:trace contextRef="#ctx0" brushRef="#br0" timeOffset="334084.7964">25358 14713 929 0,'0'0'86'0,"0"0"41"15,0 0 45-15,0 0-116 16,0 0-31-16,0 0-11 0,24-13 1 16,18 3 15-16,-1 3-6 15,7-7-3-15,1 1-9 16,-5 3-9-16,3-2 3 16,-8-6 0-16,1 6-2 15,-7-2-4-15,-8 5 0 16,-9-1-1-16,-7 7-3 15,-8 3-29-15,-1 0-65 16,-2 3-90-16,-26 16-149 16,-7 7-468-16</inkml:trace>
  <inkml:trace contextRef="#ctx0" brushRef="#br0" timeOffset="334350.3372">25540 14726 1027 0,'0'0'21'16,"0"0"172"-16,0 0-73 16,0 0-56-16,0 0-52 15,0 0-8-15,-6 19-3 16,19 19 18-16,-4 10-7 16,1 1 4-16,-4 3-9 15,-3-7-7-15,1-1 3 16,-4-13-3-16,0-9-7 15,0-5-28-15,0-11-53 16,1-3-66-16,2-3-46 16,2-3-82-16,-1-24-276 0</inkml:trace>
  <inkml:trace contextRef="#ctx0" brushRef="#br0" timeOffset="334631.5886">25647 14638 911 0,'0'0'42'16,"0"0"73"-16,0 0 62 16,0 0-69-16,0 0-66 15,0 0-12-15,36-8 7 16,-21 47 0-16,0 8-1 16,-3 6-9-16,0 0-17 15,-3-4 3-15,-3-4-12 0,-3-2-2 16,-1-11 0-16,-1-6-6 15,-1-8-34-15,0-1-39 16,0-11-196-16,0-6-287 16</inkml:trace>
  <inkml:trace contextRef="#ctx0" brushRef="#br0" timeOffset="335428.5644">26377 14638 884 0,'0'0'76'0,"0"0"61"15,0 0 1-15,0 0-104 16,0 0-28-16,0 0 10 16,78 81 23-16,-36-29-4 15,2 1-9-15,-1-1-13 16,-7-4-6-16,-4-10-4 16,-8-5-3-16,-8-11-12 15,-6-4-54-15,-5-15-39 16,-2-3-76-16,-3 0-89 15,0-13-166-15</inkml:trace>
  <inkml:trace contextRef="#ctx0" brushRef="#br0" timeOffset="335709.7554">26638 14691 802 0,'0'0'98'16,"0"0"55"-16,0 0-6 15,0 0-101-15,-92 40-26 16,72 8 12-16,4 4-19 15,3 2-9-15,3-3-4 16,8-2-53-16,2-9-107 16,0-13-108-16,0-18-448 15</inkml:trace>
  <inkml:trace contextRef="#ctx0" brushRef="#br0" timeOffset="338139.1756">27727 14787 597 0,'0'0'21'16,"0"0"91"-16,0 0-2 0,0 0-59 15,0 0 30 1,8-101-5 0,-8 80-13-16,-11 2 14 0,-4 3-27 15,-2 6 1-15,-7 10-17 16,0 0-2-16,-11 22-23 0,1 19 2 15,4 11 3-15,5 10-6 16,7 0-6-16,12 3 8 16,6-12-4-16,8-9-6 15,18-7 4 1,10-18-3-16,6-5 8 0,3-14-6 16,-4 0-3-16,-4-7 4 15,-8-19-4-15,-5-11-5 0,-6-3 5 16,-12-3 1-1,-6-2 3-15,0-3-4 16,-8 0 8-16,-12-1-8 16,-2 14-3-16,3 5 3 15,1 16-3-15,6 5-32 0,4 9-69 16,5 0-92 0,3 4-186-16,0 9-339 0</inkml:trace>
  <inkml:trace contextRef="#ctx0" brushRef="#br0" timeOffset="338436.2584">28065 14805 715 0,'0'0'200'0,"0"0"-149"0,0 0 74 15,0 0-95 1,0 0-21-16,0 0 25 0,6 37-3 16,-6-29-6-16,0 4 9 15,0-6-1 1,0-3 2-16,0-3 0 0,0 0-11 16,0 0-1-16,2 0-4 15,-2 0-8-15,0-13-11 16,0-9-23-16,0 5-79 15,0-11-87-15,-7-2-285 0</inkml:trace>
  <inkml:trace contextRef="#ctx0" brushRef="#br0" timeOffset="338969.0857">28651 14624 732 0,'0'0'137'0,"0"0"-94"0,0 0 143 16,0 0-71-1,-34-109-57-15,28 101 29 0,-3-2-42 16,-3 10-15 0,-6 0-13-16,-5 32-10 0,-2 14 4 15,1 13 5-15,5 4 0 0,13 1-3 16,6-3 1-1,0-12-7-15,16-7-4 0,11-9 0 16,0-14-3 0,3-8 0-16,-1-10 3 0,0-1 0 15,-4-4-2 1,-4-23-1-16,-4-3 3 0,-2-10 0 16,-6-5 0-16,-5-7 0 15,-4-1-2-15,0 4 0 16,-4 10 0-16,-7 8-1 15,-3 9-1-15,1 12-5 16,3 6-36-16,0 4-71 16,1 4-197-16,5 11-254 15</inkml:trace>
  <inkml:trace contextRef="#ctx0" brushRef="#br0" timeOffset="339461.2706">29109 14642 902 0,'0'0'65'0,"0"0"21"16,0 0 89-1,0 0-85-15,0 0-28 0,0 0-28 16,-30-52-17 0,15 73-13-16,0 23 9 0,-4 5 8 15,1 8 1-15,12 1-4 16,6-6 0-16,0-7-8 15,9-6-5-15,15-9-4 16,3-8 6-16,5-8-7 16,0-6 0-16,-3-8 4 15,-3 0 0-15,-5-12-4 16,-6-10 1-16,-2-8 0 16,-7-6 3-16,-6-8-1 15,0 1 2-15,-6-12-2 16,-13 3-1-16,-5 7 1 15,0 10-3-15,3 10-3 0,5 15-6 16,1 10-49-16,6 0-141 16,4 0-240-16</inkml:trace>
  <inkml:trace contextRef="#ctx0" brushRef="#br0" timeOffset="340175.8038">29625 14410 945 0,'0'0'51'0,"0"0"115"0,0 0-10 16,0 0-97 0,0 0-21-16,0 0-12 0,-82-13-14 15,72 33-4 1,4 7 5-16,6 4-7 0,0 5 2 15,12 5 5 1,13-3-1-16,6 6 0 0,1-4-8 16,-1-1-2-16,-3-4-1 15,-2 0 1-15,-8-8 0 16,-5-2 1-16,-8-6-3 16,-5-2 0-16,0-3-4 15,-20 4 1-15,-3-11-4 16,-2 3-8-16,3-10 1 15,0 0 1-15,3 0 8 16,6-7-1-16,0-7-2 0,9 5 6 16,-1-5-1-1,5 6 1-15,0-10-2 0,0 3-8 16,1-6-4 0,13-2 12-16,6-3 4 0,-1-1 0 15,3-6 0-15,1 2 0 16,-3-9 2-1,1 3 0-15,-3 2-1 0,-6-3 4 16,-4 11 6-16,-5 0 9 16,-3 5-2-16,0 4 1 15,-11 2-9-15,-10 6-3 16,-5 3-5-16,-5 7-2 16,-3 0 0-16,4 7-5 15,2 11-46-15,5 4-78 16,10 0-123-16,13-8-283 15</inkml:trace>
  <inkml:trace contextRef="#ctx0" brushRef="#br0" timeOffset="340688.7825">29842 13849 972 0,'0'0'61'16,"0"0"-49"-16,0 0 97 15,87 0-30-15,-46 44-34 16,3 27 14-16,-5 21-12 16,-4 27 22-16,-9 5-26 15,-9 7-5-15,-8-2-7 16,-9-9-14-16,0 2-8 15,-24-7-4-15,-14-10-4 16,-11-4 3-16,-7-12 1 0,3-15-3 16,4-17 2-16,10-16 2 15,9-19 14-15,10-8-10 16,8-7 0-16,3-7-2 16,4 0-5-16,1 0 0 0,4 0-3 15,-3 0-9-15,0 0-15 16,-1 0-14-16,-8-3-20 15,0 3-96-15,-8 0-273 16</inkml:trace>
  <inkml:trace contextRef="#ctx0" brushRef="#br0" timeOffset="342079.3455">19440 16735 851 0,'0'0'31'15,"0"0"92"-15,0 0-2 16,0 0-55-16,0 0-22 15,0 0-11-15,0 0-9 16,-12-1-12-16,25 1-6 16,15-8 11-16,10-5 12 15,9-7-9-15,4 5 1 16,5-7-11-16,-1 7-8 16,-9 3 0-16,-10-1-2 15,-14 8 0-15,-9 5-41 16,-11 0-56-16,-2 5-48 15,-11 20 3-15,-9 2-138 16,-9 0-140-16</inkml:trace>
  <inkml:trace contextRef="#ctx0" brushRef="#br0" timeOffset="342376.2195">19567 17003 433 0,'0'0'174'15,"0"0"-94"-15,0 0 107 16,0 0-53-16,0 0-38 16,0 0-5-16,-48 0-28 15,48 0-8-15,0 0 1 16,0 0-21-16,0 0-1 0,0 0-18 16,18 0-6-16,12-13 2 15,16-8 11-15,6 2-8 16,5-4-8-16,2 3-4 15,-5 3-1-15,-12 3-2 16,-14 9 0-16,-12 5-22 16,-10 0-27-16,-6 5-60 15,0 22-35-15,-7-1-127 16,-12-5-472-16</inkml:trace>
  <inkml:trace contextRef="#ctx0" brushRef="#br0" timeOffset="369408.7904">20821 16779 437 0,'0'0'65'15,"0"0"44"-15,0 0-18 16,0 0-45-16,0 0-19 0,0 0 1 15,0 0 0 1,0 0 11-16,-10 0 2 0,10 0-9 16,0 0 4-1,-4 0-11-15,4 0-3 0,0 0-7 16,0 0-5 0,0 0-6-16,0 7-3 0,13-2-1 15,12 9 12-15,12-9 10 0,6 2 9 16,5-1-8-1,-1-5-5-15,0 2-2 0,-4-3-5 16,-8 0 2 0,-6 0-2-16,-9 0 8 0,-4 0-6 0,-7 0 4 15,-2 0-10-15,-5 0-3 16,2 0 2-16,1-3-6 16,0 3-12-16,2 0-93 15,1 0-137-15,-2-7-336 16</inkml:trace>
  <inkml:trace contextRef="#ctx0" brushRef="#br0" timeOffset="370361.9188">21910 16707 349 0,'0'0'232'0,"0"0"-211"15,0 0 149-15,0 0-53 16,0 0-59-16,-22-96-11 15,22 78-13-15,9-4-1 0,8 3 1 16,3 3-20-16,-3-1 0 16,5 5-3-16,0-2-2 15,-2 10 3-15,-2 4-6 16,-1 0-6-16,-2 18-3 16,-6 15 3-16,-4 12 6 15,-5 11-3-15,-3 10 3 16,-16 2-4-16,-8-7 8 15,-2-4-7-15,1-14-3 16,6-17 1-16,7-3 3 16,7-9-3-16,4-10 0 15,4 0-2-15,0-4-1 0,0 0-2 16,0 0 4-16,13 0 0 16,14 0 5-16,3-8 1 15,4-6 1-15,1-2-6 16,-3 1 2-16,-5 1-2 15,-5 3-1-15,-4 2-4 16,-10 6 1-16,-2 0-36 16,-3 3-48-16,3 0-60 15,6 0-74-15,0 0-21 16</inkml:trace>
  <inkml:trace contextRef="#ctx0" brushRef="#br0" timeOffset="370783.7241">22671 16562 600 0,'0'0'29'0,"0"0"134"16,0 0-38-16,0 0-32 15,-85-43-31-15,69 43-18 16,-4 4-22-16,4 21-15 16,1 16 5-16,0 12-3 0,9 8 14 15,6-4 13-15,0-7-13 16,10-6 0-16,14-11-8 16,2-6-2-16,4-12-3 15,2-8-2-15,-5-7-3 16,0 0 3-16,-8 0-1 15,-2-16-4-15,-4-11 7 16,-5-8 6-16,-5-9 5 16,-3-5-3-16,0 4-1 15,-5 3-13-15,-9 2 5 16,3 13-9-16,-6 9-3 16,4 18-44-16,0 0-104 15,-7 8-197-15,8 11-433 16</inkml:trace>
  <inkml:trace contextRef="#ctx0" brushRef="#br0" timeOffset="371205.6116">23047 16519 592 0,'0'0'125'16,"0"0"12"-16,0 0 23 16,0 0-86-16,0 0-56 15,0 0-6-15,18-9 1 16,8-1 13-16,6 3-5 16,1-2-8-16,3-1-5 15,-3-2-4-15,-3 2-4 16,-10 6-1-16,-6 0-43 0,-4 4-75 15,-5 0-115 1,-5 0-62-16</inkml:trace>
  <inkml:trace contextRef="#ctx0" brushRef="#br0" timeOffset="371611.8616">23140 16479 555 0,'0'0'28'0,"0"0"120"16,0 0-10-16,0 0-80 16,0 0-16-16,-94 83 1 0,82-52 0 15,3 0-4 1,4 1-15-16,5-7-2 0,0 1-2 16,0-3-5-16,17-5-4 15,3 3-4-15,6-7-2 16,-1 0-1-16,2-2 2 15,2 2-6-15,-3-6 4 16,3 1-2-16,-3 5-2 16,1-6 0-16,-3 5 0 15,-1-1 0-15,-4 2 0 16,-5-1 0-16,-10 0 0 16,-2 6 0-16,-2 3 1 15,-6 1 13-15,-20 3 9 16,-4-4-9-16,-1-5 4 15,-3 1 2-15,-1-5 4 0,3-5-5 16,3-8-7-16,2 0-7 16,6 0-5-16,-1-17-85 15,3-13-212-15</inkml:trace>
  <inkml:trace contextRef="#ctx0" brushRef="#br0" timeOffset="373315.0556">23769 16703 793 0,'0'0'12'0,"0"0"69"16,0 0 22-16,0 0-82 16,0 0-21-16,0 0-12 15,-8 27 12-15,18-1 15 16,-1 1-1-16,-2-5 4 15,0-3 2-15,-2-7-7 16,-4-3-2-16,-1-6 5 16,0-3 5-16,0 0 29 15,0 0 11-15,0 0-10 0,0-12-6 16,-1-7-40-16,-8-7-5 16,0 0-4-16,3 0-43 15,5 7-50-15,1 8-20 16,1 5-122-16,14 3-313 15</inkml:trace>
  <inkml:trace contextRef="#ctx0" brushRef="#br0" timeOffset="373799.4364">24069 16540 739 0,'0'0'34'0,"0"0"-19"16,0 0 43-16,0 0-39 15,0 0 22-15,0 0 11 16,104 28-1-16,-66-25-13 15,-2 1 0-15,-3-4-14 16,-7 0-10-16,-4 0-10 16,-12-4-1-16,1-1 3 0,-6-6 2 15,-5 1 4-15,0 1 6 16,0-1 7-16,0 3 13 16,0 3-7-16,0 4-11 15,0 0-18-15,-2 0-2 16,-2 17-18-16,-6 26 13 15,0 23 5-15,-6 19 1 16,8 3 11-16,-2-1 0 16,1-8-7-16,-1-7 0 15,3-14-5-15,0-6 0 16,3-21 3-16,1-9-1 16,0-8-2-16,2-7 0 15,-1-7-36-15,-1 0-103 16,-5-7-22-16,-2-25-230 0</inkml:trace>
  <inkml:trace contextRef="#ctx0" brushRef="#br0" timeOffset="374096.2899">24171 16946 840 0,'0'0'52'15,"0"0"73"-15,0 0-39 16,0 0-40-16,125-71-14 15,-73 58-16-15,2-4-10 16,0 3-6-16,-7 0-94 16,-13 2-195-16</inkml:trace>
  <inkml:trace contextRef="#ctx0" brushRef="#br0" timeOffset="374471.3542">24799 16400 992 0,'0'0'104'0,"0"0"-52"16,0 0 90-16,0 0-71 16,0 0-48-16,0 0-22 15,61-19 5-15,-30 55-1 16,1 13 2-16,0 11 10 15,0 7-5-15,-4 4 1 16,-1-12-6-16,-6-8-6 16,-6-16 2-16,-1-13-1 0,-6-13 0 15,-3-1-1-15,-2-8 2 16,-3 0 2-16,0 0 27 16,8-13 17-16,-2-21-8 15,6-15-25-15,6-13-11 16,0-17-1-16,4-3-4 15,5 1 0-15,0 10-28 16,-3 14-8-16,3 13-35 16,-5 18-150-16,-13 12-292 15</inkml:trace>
  <inkml:trace contextRef="#ctx0" brushRef="#br1" timeOffset="383345.0116">5287 14730 118 0,'0'0'43'16,"0"0"29"-16,0 0 9 15,0 0-19-15,0 0-35 16,0 0-9-16,0 0 21 15,0 0-16-15,0-44 12 16,0 41 10-16,0 3-2 16,0 0 0-16,0 0-4 15,0 0-9-15,0 0-26 0,0 0-4 16,0 0 0 0,0 0 2-16,0 0-1 0,0 0 7 15,0 0-4-15,0 0 1 16,0 0 2-16,0 0 11 15,0 0-4-15,0 0 7 16,0 0-9-16,0 0-2 16,0 0 3-16,0 0 6 15,0 0 3-15,0 0 2 16,0 0-13-16,0 0 6 16,0 0 1-16,0 0 0 15,0 0-4-15,0 0-5 16,0 0-5-16,0 0-2 15,0 0-2-15,-3 0-2 16,3 0-2-16,0 14 4 0,0-2 0 16,0 5 1-16,0 5 0 15,0-5-1-15,0 5 0 16,0 1 1-16,0 3 0 16,0 6-1-16,6-7 0 15,0 2 0-15,3-1 0 16,-3 1 0-16,3-9 0 15,-3 7 1-15,0-6 0 16,3-2-1-16,-5 1 0 16,4 3 1-16,-3-2 0 15,-3-3 0-15,0 2-1 16,1 0 0-16,0 0 5 0,-3-1-5 16,0-3 0-16,3 4 1 15,-3-6-1-15,0 2 0 16,0-1 1-16,0-4-1 15,0 4 1-15,0-3-1 16,0 1 0-16,4 2 0 16,-1 1 0-16,1 0 0 15,-2-1 0-15,-2 8 0 16,4 2 0-16,-2-1 0 16,0 1 2-16,2 2-2 15,-2-7 0-15,-2 4 0 16,3-5 0-16,-2 1 0 15,-1-1 1-15,2-4-1 0,-2-4 0 16,4 1 0-16,2 0 0 16,-2-3 0-16,-4-3 0 15,2 1 0-15,-2-2 0 16,0 3 0-16,0-2 0 16,0 0 0-16,0-4 0 15,0 0 0-15,0 2 0 16,0-2 1-16,2 0-1 15,-2 0-5-15,0 0-22 16,4 0-76-16,-4 0-108 16,0-2-390-16</inkml:trace>
  <inkml:trace contextRef="#ctx0" brushRef="#br1" timeOffset="384079.4061">5505 15597 255 0,'0'0'59'0,"0"0"8"0,0 0 2 15,0 0-8-15,0 0-40 16,0 0 14-16,-27-21 14 16,18 21-2-16,-1 0 11 15,-1 0 1-15,-2 0-11 16,0 4-3-16,9 9-19 16,-6-3-7-16,4 0-2 15,2-3-11-15,2 2 1 16,2 4-6-16,0-3-1 15,0 0 2-15,2 0 0 16,8-1 2-16,2 1-3 16,-4-6-1-16,6 1 0 15,-4-2-5-15,3 1 8 16,-3-4-5-16,-4 0 2 0,0 0-2 16,-3 0-3-16,0-4 0 15,-1 0 3-15,-2-10 4 16,0 3-2-16,0 2 0 15,0-4 0-15,0 3 1 16,-5-3-1-16,-4 4 3 16,0 2 0-16,-1 1-3 15,4-2 3-15,2 6 7 16,2-2 1-16,-2 4-2 16,3 0-2-16,-2 0-6 15,3 0-1-15,0 0 0 16,-3 0-9-16,-4 0 9 15,1 14-2-15,0-1 4 0,0 2-2 16,6-2 0 0,0 1-1-16,0-4 1 0,0-1 0 15,0 1 0-15,0-2 0 16,0-4 2-16,6 0-2 16,-4-4 1-16,4 0-1 15,-2 0 1-15,3 0 1 16,2 0 6-16,-1-8 0 15,1-10-8-15,-2 6-6 16,-7-5-131-16,0 3-174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7:03:22.76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1691 1560 621 0,'0'0'78'16,"0"0"-33"-16,0 0 83 16,0 0-29-16,0 0-22 15,0 0-13-15,0-75-16 16,0 75 2-16,0 0-14 15,0 0-11-15,0 0-9 16,0 0-11-16,0 0-5 16,0 12-4-16,0 14 4 15,0 10 18-15,0 6 5 16,3 2-13-16,3 1 5 16,3-2-2-16,0-4-7 0,-3-3-4 15,0-9 0-15,0-1-1 16,-3-6-1-16,0-5 0 15,1-3-1-15,-4-6-6 16,0-2-66-16,0 0-76 16,0-4-82-16,-7 0-144 15</inkml:trace>
  <inkml:trace contextRef="#ctx0" brushRef="#br0" timeOffset="328.0435">1749 1538 588 0,'0'0'7'0,"0"0"70"16,0 0 19-16,0 0 0 15,0 0-52-15,0 0-7 16,15-37-2-16,-15 37 6 15,0 0-5-15,0 0-9 16,2 0-4-16,-2 0 0 16,3-1-6-16,3-1 1 15,7-4-9-15,9-1-2 16,8 2-3-16,0 0-2 0,1 0-2 16,-1 0-2-1,-9 3-18-15,0 2-83 0,-7 0-59 16,-9 0-115-16,-5 0-201 15</inkml:trace>
  <inkml:trace contextRef="#ctx0" brushRef="#br0" timeOffset="593.678">1691 1766 409 0,'0'0'14'0,"0"0"71"15,0 0 10-15,0 0 6 16,0 0-38-16,81 2-22 16,-53-5-3-16,-1-2-1 0,7-3 4 15,-2 2-13-15,-4-1-1 16,-3 3-9-16,-7 2-11 16,-6 2-7-16,-1 0-10 15,-6 0-58-15,-3 0-104 16,-2 6-60-16,0 4-162 15</inkml:trace>
  <inkml:trace contextRef="#ctx0" brushRef="#br0" timeOffset="781.2603">1718 1950 428 0,'0'0'127'15,"0"0"-114"-15,0 0 126 16,0 0-29-16,109-17-46 15,-54 4-25-15,3-1-17 16,-6 0-8-16,-8 2-8 16,-7-1-6-16,-10 3-8 15,-3 3-87-15,-15-2-98 16,-9-1-230-16</inkml:trace>
  <inkml:trace contextRef="#ctx0" brushRef="#br0" timeOffset="1312.5154">2224 1553 714 0,'0'0'98'0,"0"0"-58"16,0 0 66-16,0 0-22 15,91 26 4-15,-69 1-47 16,-1 4 7-16,-12 3-28 15,-9 4-8-15,0-1-10 16,-24-3-2-16,-3-6-1 16,2-10-17-16,8-9-6 15,7-6 14-15,1-3 6 16,6 0 3-16,3-10-4 0,0-4-12 16,0-1-6-1,12-2 7-15,6 1 2 0,10-1 7 16,-1 1-3-16,4 0 6 15,-4-1-1-15,3 0-15 16,-2-1-6-16,-1-2 9 16,0 1 2-16,-9-1 4 15,-2-2 4-15,-10 2 3 16,-6-1-10-16,0 4 4 16,0 6 10-16,-6 5 0 15,-10 6 12-15,1 0 13 16,-6 17-14-16,2 9 3 15,1 8 0-15,6 7 22 16,12 1-1-16,0-1-4 16,3-5-10-16,16-7 0 0,2-5-5 15,3-4-11-15,-6-6-5 16,4-5 0-16,-5-3-56 16,-1-6-90-16,-2 0-149 15</inkml:trace>
  <inkml:trace contextRef="#ctx0" brushRef="#br0" timeOffset="1531.1908">2834 1763 409 0,'0'0'395'16,"0"0"-370"-16,0 0 35 16,0 0-39-16,0 0-21 15,0 0-94-15,13 8-367 16</inkml:trace>
  <inkml:trace contextRef="#ctx0" brushRef="#br0" timeOffset="2437.4756">3320 1567 660 0,'0'0'58'15,"0"0"130"-15,0 0-77 16,0 0-23-16,0 0-18 16,0 0-49-16,18-61-11 15,1 52-1-15,7-1-2 0,2 3 0 16,5 3-5 0,1 4 2-16,-3 0-4 0,-8 5-2 15,-4 15-6-15,-10 7-2 16,-9 5 9-16,0 4-1 15,-15 0 2-15,-12-2-1 16,-1-8-1-16,9-8 2 16,5-9 2-16,8-4-1 15,3-3 1-15,3-2-1 16,0 0-1-16,12-5-15 16,15-7 1-16,7-1-21 15,2 5-11-15,-3 5 30 16,-6 3 6-16,-2 0 7 15,-4 15-1-15,-6 6 1 16,-6 4 2-16,-9 1 2 0,0 3 0 16,-18-3 7-16,-15-1 4 15,-16-3 1-15,-6-2-7 16,-5-4-2-16,-4-1-4 16,0-6-87-16,-5-6-181 15,2-3-273-15</inkml:trace>
  <inkml:trace contextRef="#ctx0" brushRef="#br0" timeOffset="3375.0452">1311 2330 391 0,'0'0'11'16,"0"0"22"-16,0 0 54 15,0 0-12-15,0 0-31 16,0 0-13-16,-2-2 1 16,2 2 10-16,0 0-4 15,0 0-6-15,0 0-4 16,0 0-6-16,0-1-6 16,2 0-14-16,11-3 5 0,2-1-5 15,9 4 3-15,7-4-2 16,8 2 4-16,7 0-3 15,4-4 10-15,3 5-1 16,1-3-6-16,1 2 0 16,0 0-3-16,1-1-1 15,3 3-1-15,1-2 0 16,-2 0-2-16,-1 0 3 16,-5 0 3-16,-1-2-5 15,7 2-1-15,3 0 3 16,9 1-2-16,0-2 0 15,-1-3 4-15,-2 2-2 16,3 0 1-16,-3 1 6 0,-3 1-1 16,-4 0 6-16,1 3-5 15,-3 0-3-15,-1 0-6 16,1 0 3-16,3 0-3 16,2 0 2-16,-2 0 0 15,-3 0-3-15,-4-2 10 16,-5-1-1-16,0 2 5 15,-1 1 2-15,3-1 1 16,1-1-7-16,-1 0-5 16,1-1 5-16,-6-2 8 15,-7 1-3-15,-9-1 15 16,-8 2 6-16,-7-1-5 0,-7 3 4 16,-3 0-2-1,-3-1-8-15,1 2-12 0,-3 0-9 16,0 0-2-16,0 0-2 15,0 0-5-15,0 0-26 16,0 0-78-16,0 0-74 16,6-8-109-16,3-9-344 15</inkml:trace>
  <inkml:trace contextRef="#ctx0" brushRef="#br0" timeOffset="3843.7505">4301 1753 617 0,'0'0'65'15,"0"0"122"-15,0 0-92 16,0 0-51-16,0 0-30 15,0 0-11-15,8-2 0 16,17 2 31-16,11 0 17 16,6 0-12-16,10 0-11 15,3-5-6-15,-7 2-8 16,3-4-5-16,-11 4-5 16,-6 0 4-16,-10 2-5 15,-12 1-3-15,-9 0-10 16,-3 0-66-16,-9 0-98 15,-15 0-271-15</inkml:trace>
  <inkml:trace contextRef="#ctx0" brushRef="#br0" timeOffset="6265.7096">6357 1504 693 0,'0'0'0'0,"0"0"9"15,0 0-5-15,0 0 27 16,0 0-8-16,40 80 20 16,-10-71-6-16,6-4 4 0,1-5 6 15,-1 0-15-15,-3 0-7 16,-5-4-2-16,-4-4-11 15,-8-2 0-15,-4-2 7 16,-4 0 1-16,-5-2 8 16,-3-3-1-16,0-2-5 15,0-1-10-15,0-2 10 16,-9 1-9-16,-2-1 1 16,-2 0-3-16,1 3-4 15,-6 6-3-15,0 3-1 16,-1 7 5-16,-2 3-8 15,0 0-1-15,0 14 0 16,-1 13 1-16,2 11 0 0,1 6 3 16,7 1 7-16,5 1 1 15,7-4 10-15,0-2-3 16,13-3-2-16,15-4 9 16,8-5 6-16,6-6-14 15,7-6 0-15,6-6-3 16,0-3-3-16,-2-5-4 15,-1-2-3-15,-13 0-4 16,-5-4-4-16,-16-4-47 16,-12-1-80-16,-6-2-81 15,-12-6-217-15</inkml:trace>
  <inkml:trace contextRef="#ctx0" brushRef="#br0" timeOffset="6921.9147">7804 1512 35 0,'0'0'701'16,"0"0"-659"-16,0 0 120 16,0 0-62-16,0 0-29 15,0 0-33-15,-27-23-16 16,27 23-2-16,0-2-8 16,0 0-11-16,0 1 6 15,10-2-3-15,13-1 27 16,8-1 9-16,12-4-12 15,2 1-10-15,1 1-18 16,-1 1 4-16,-9 0-4 0,-6 4-1 16,-11 2-8-16,-10 0-50 15,-6 0-41-15,-3 0-42 16,0 0-28-16,-6 5-37 16,-9 4 21-16</inkml:trace>
  <inkml:trace contextRef="#ctx0" brushRef="#br0" timeOffset="7234.3876">7823 1651 371 0,'0'0'140'16,"0"0"-111"-1,0 0 100-15,0 0-40 0,0 0-43 16,0 0-37-16,-3 5 38 15,18-5 26-15,6 2-16 16,4-2 17-16,5 0-18 16,6 0-8-16,1 0-9 15,5-7-4-15,4 0-9 16,-1 0-5-16,-5 2-9 16,-10 0-8-16,-9 4 0 15,-9-1-4-15,-9 1-6 16,0 1 1-16,-3 0-74 15,0 0-58-15,0 0-115 16,0 0-116-16</inkml:trace>
  <inkml:trace contextRef="#ctx0" brushRef="#br0" timeOffset="7796.9237">9188 1263 755 0,'0'0'64'0,"0"0"146"16,0 0-64-16,0 0-26 15,0 0-45-15,0 0-54 16,-6-16-21-16,6 43 0 16,6 12 24-16,0 7 0 15,3 1-4-15,-3 0-1 16,4-5-3-16,-4-3-7 15,2-6-2-15,-2-7-4 16,1-4-3-16,-7-2 0 16,3-3 0-16,-3-6-1 15,0 2-5-15,0-7-42 16,0 0-54-16,-7 1-84 0,-6-7-74 16,3 0-209-16</inkml:trace>
  <inkml:trace contextRef="#ctx0" brushRef="#br0" timeOffset="8484.4908">9774 1361 884 0,'0'0'6'16,"0"0"52"-16,0 0 24 0,0 0-36 15,-103-2-13-15,73 31-11 16,5 7-9-16,1 2 0 16,12 0 3-16,5-6-4 15,7-2 9-15,0-3-1 16,3-6-13-16,10-4-4 15,1-2 2-15,2-6-4 16,-1-4 1-16,-4-3-2 16,2-2-34-16,-4 0 9 15,1-11 12-15,-1-6 2 0,2-3-3 16,2-6-2 0,-1-2 16-16,4-5 0 0,1-6 5 15,2 1-5-15,2 3-1 16,0 5-4-16,-3 12 5 15,-6 5-2-15,-2 9 4 16,-4 4 0-16,-3 0 1 16,-3 0-3-16,0 15-3 15,0 15 3-15,0 7 26 16,-6 3-3-16,0-2-8 16,-1-2 2-16,7-7-3 15,0 1 5-15,0-7-4 16,10-5 1-16,5-1-3 15,0-5-3-15,3-6 0 16,-2-3 6-16,1-3 9 0,2 0 5 16,2-7 3-16,-3-12 0 15,-2-5-8-15,1-5-2 16,-4-5-1-16,-4-3-9 16,-6-1 2-16,-3 8-8 15,0 4-3-15,-18 11-4 16,-19 13-5-16,-21 2-29 15,-17 7-109-15,-2 6-278 16</inkml:trace>
  <inkml:trace contextRef="#ctx0" brushRef="#br0" timeOffset="10687.5582">11297 1361 270 0,'0'0'137'0,"0"0"-52"16,0 0 64-16,0 0-21 0,0 0-15 16,0 0-24-16,0 0-5 15,-48-68-22-15,26 68-32 16,-8 1-24-16,-3 15 2 16,5 4-3-16,4 0-2 15,9 0-1-15,8-2-2 16,7-1-2-16,0 3-4 15,16-1 5-15,11-1 0 16,5 0 1-16,6 2-3 16,-2 0-5-16,-3 2-2 15,-8 0-5-15,-1 0 4 16,-12-2-2-16,-5-2 5 16,-7 0 0-16,0-1 4 0,-16 0-2 15,-7-1 5 1,-3-6 2-16,-4 2-2 0,3-7 8 15,-7 0 8-15,4-5-4 16,3 0 1-16,0-2-5 16,-2-10-7-16,9-5-5 15,0 0-71-15,10-3-21 16,7 3-75-16,3 1-42 16,6-1-142-16</inkml:trace>
  <inkml:trace contextRef="#ctx0" brushRef="#br0" timeOffset="10937.5645">11636 1349 783 0,'0'0'89'15,"0"0"82"-15,0 0-95 16,0 0-60-16,0 0-11 15,0 0-3-15,7 85 16 16,-1-47-8-16,0-6-6 16,0-4 6-16,-3-1-7 15,0-5 1-15,0-2-3 16,-2-1-1-16,-1-5-4 16,0-3-65-16,0-2-35 15,0-4-82-15,-1-5-81 0</inkml:trace>
  <inkml:trace contextRef="#ctx0" brushRef="#br0" timeOffset="11203.1953">11570 1107 889 0,'0'0'9'0,"0"0"100"15,0 0-38-15,0 0-38 16,0 0-33-16,0 0-12 16,-6-17-37-16,6 17-70 15,0 3-71-15,0 0-119 16</inkml:trace>
  <inkml:trace contextRef="#ctx0" brushRef="#br0" timeOffset="11796.9927">11922 1439 971 0,'0'0'6'0,"0"0"72"16,0 0 3 0,0 0-52-16,0 0-14 0,97-28-7 15,-67 59 1-15,-2 5 8 16,-7 4-3-16,-6-2-2 16,-6 0-9-16,-6-5-3 15,-3-9 0-15,0-7 4 16,0-9 4-16,0-4-8 15,0-4 0-15,0 0 13 16,-3 0 30-16,-3-11 15 16,3-11-52-16,-3-7 1 15,3-5-4-15,3-5 1 16,0-4-3-16,0 4-1 16,6 4-4-16,9 7 4 15,3 6 0-15,4 11 0 0,2 7-2 16,0 4-2-16,3 6-4 15,2 17 1-15,0 4 7 16,-3 5-1-16,0-2 1 16,-11 0-4-16,-3 1-28 15,-6-2-49-15,-6 1-43 16,0-7-88-16,0-10-107 16</inkml:trace>
  <inkml:trace contextRef="#ctx0" brushRef="#br0" timeOffset="12281.3352">13061 1025 758 0,'0'0'22'0,"0"0"53"15,0 0-11-15,0 0 29 16,0 0-51-16,0 0 7 16,-41-55-41-16,14 58 0 0,-6 20 2 15,-6 11 11 1,-6 14-1-16,4 14 7 0,2 14 14 15,9 11-18-15,11 5-1 16,16-5-10-16,3-10-10 16,22-10 0-16,14-10 9 15,3-6 8-15,3-5-14 16,1-10 2-16,-6-7-2 16,-1-5-4-16,-6-5-1 15,-4-4 0-15,-3-5 0 16,-5-3 2-16,-3-2-2 15,-6-3 2-15,1-2-2 16,-1 0 3-16,1 0-1 16,1 0-2-16,-2 0-40 0,-3-4-54 15,-3-9-71-15,-3-9-211 16</inkml:trace>
  <inkml:trace contextRef="#ctx0" brushRef="#br0" timeOffset="13203.2219">13588 1369 443 0,'0'0'49'0,"0"0"48"16,0 0 62-16,12-89-61 16,0 66-11-16,9 1-31 15,1 6-16-15,5 2-27 16,3 5-4-16,-2 4 7 16,-5 5 0-16,-1 0 5 15,-4 0-12-15,-6 15-9 16,-3 8 0-16,-9 8 0 15,0 8 0-15,-9 6-1 16,-21 5 4-16,-8 0 4 16,-6-5-7-16,0-8-3 0,6-7 3 15,8-7 9-15,7-9-9 16,13-4 1-16,3-6 0 16,7-1 0-16,0-3-2 15,0 3-9-15,10-3 6 16,14 0 4-16,8 0 16 15,7 0-10-15,3 0-5 16,4 0 2-16,-1 0 0 16,1-3-2-16,-2-3 1 15,-1 3 1-15,-10-2 0 16,-12 0-3-16,-3 3 0 16,-9 0 0-16,-6 1-5 0,-3-1-54 15,0-1-30-15,0-7-120 16,0-4-217-16</inkml:trace>
  <inkml:trace contextRef="#ctx0" brushRef="#br0" timeOffset="13531.4324">14192 1276 708 0,'0'0'69'0,"0"0"0"16,0 0 43-16,0 0-72 15,0 0-3-15,0 0-8 16,91-38 1-16,-52 27 9 16,6 3-2-16,1-2-12 15,-1 3-4-15,-2-3 2 16,-1 2-4-16,-10 1-8 15,-3 1-1-15,-10 3-8 16,-8 2-2-16,-8 1 0 16,-3 0-18-16,0 0-49 15,0 0-57-15,-16 0-77 16,-10 5-49-16,-7 3-153 16</inkml:trace>
  <inkml:trace contextRef="#ctx0" brushRef="#br0" timeOffset="13796.9857">14386 1238 618 0,'0'0'39'0,"0"0"124"15,0 0-23-15,0 0-61 16,0 0-66-16,0 0-10 16,-6 53 32-16,12-17 11 15,1 1-9-15,-2 4-18 16,4-1 10-16,-3-3-13 15,-6-1 0-15,0-4-7 0,0-8-9 16,0 0 2 0,0-7-2-16,0-5-12 0,-6-1-67 15,-2-5-39-15,4-6-36 16,-1 0-134-16,2-6-280 16</inkml:trace>
  <inkml:trace contextRef="#ctx0" brushRef="#br0" timeOffset="14062.6921">14574 1204 737 0,'0'0'48'16,"0"0"131"-16,0 0-78 15,0 0-38-15,0 0-51 0,0 0-10 16,18 19 16-16,-12 13 34 15,0 6-10-15,0 2-9 16,1 3 0-16,-1-2-19 16,1-5-10-16,3-4 2 15,-4-8-2-15,-2-2-4 16,-1-6 0-16,0-6-17 16,-3 2-97-16,0-5-61 15,0-6-164-15,0-1-266 16</inkml:trace>
  <inkml:trace contextRef="#ctx0" brushRef="#br0" timeOffset="14609.5723">15250 1246 724 0,'0'0'22'0,"0"0"151"16,0 0-57-16,0 0-82 16,0 0-33-16,0 0 4 0,52 14 29 15,-19 10-10-15,1 5-6 16,0 0-4-16,-2 3-8 16,-2-4-3-16,-5 1-3 15,-4-4 0-15,-9-4-18 16,-2-4-72-16,-7-5-6 15,-3-4-72-15,0-7-31 16,0-1-91-16</inkml:trace>
  <inkml:trace contextRef="#ctx0" brushRef="#br0" timeOffset="14828.2429">15581 1263 669 0,'0'0'94'16,"0"0"101"-16,0 0-124 15,0 0-62-15,0 0 1 16,0 0 43-16,-67 107-12 16,46-66-17-16,6-1-9 15,-6-4-4-15,6-3-6 16,-1-5-5-16,5-7 0 16,3-4-4-16,0-5-45 15,5-6-57-15,-6-3-116 16,0-3-80-16</inkml:trace>
  <inkml:trace contextRef="#ctx0" brushRef="#br0" timeOffset="15109.4942">15244 1492 629 0,'0'0'63'0,"0"0"49"16,0 0 30-16,0 0-101 15,0 0-22-15,0 0-6 16,116-50-4-16,-74 42 1 16,2-1-5-16,0-2 7 15,-1-1 3-15,-4 1 9 16,-6 0-5-16,-2 1-2 16,-1 1-1-16,-8 3-8 0,-2 0-6 15,-10 1-2 1,-6 5-20-16,-2 0-62 0,-2-2-104 15,0-1-68-15,0-3-291 16</inkml:trace>
  <inkml:trace contextRef="#ctx0" brushRef="#br0" timeOffset="15593.88">16091 1221 44 0,'0'0'767'16,"0"0"-679"-16,0 0 93 15,0 0-118-15,0 0-57 16,0 0-1-16,-6 29-5 15,0 0 11-15,-1 0-3 16,7-4 3-16,0-2-4 16,0-3-5-16,4-2 1 15,8-4 1-15,0-1 1 16,6-5-4-16,-1-1 0 16,5-1 1-16,0-4-1 0,-2 0-1 15,2 0-3-15,-3 1 3 16,2 4-2-16,-5-1 1 15,4 5-1-15,-2 1-2 16,-4 1 1-16,-1-1-1 16,-10 2-1-16,-3-3-3 15,0 0-6-15,-20 1 1 16,-12-1 13-16,-7-1 12 16,-9-2-12-16,-5-4-9 15,0-4-19-15,0 0-101 16,7 0-33-16,13-12-113 15,13-10-182-15</inkml:trace>
  <inkml:trace contextRef="#ctx0" brushRef="#br0" timeOffset="15781.4638">16160 1211 440 0,'0'0'222'0,"0"0"-152"15,0 0 91-15,107-34-87 16,-71 31-29-16,-2 0-30 16,-3 2-15-16,-5 1-5 15,-14 0-81-15,-5 0-156 16,-7 0-315-16</inkml:trace>
  <inkml:trace contextRef="#ctx0" brushRef="#br0" timeOffset="16234.5952">16676 1310 748 0,'0'0'54'0,"0"0"139"15,0 0-108-15,0 0-20 16,0 0-47-16,0 0-17 16,-88 56 7-16,76-22 0 15,2 0 2-15,10-6-1 16,0-1-6-16,10-5 7 15,9-5 9-15,0-6 3 16,7-3-12-16,-7-7 7 16,1-1-6-16,-3 0 10 15,3-11 10-15,-5-8 2 16,-4-5 1-16,0-5 4 16,-6-5-18-16,-5-5-18 0,0 3-2 15,0 5-2-15,-23 11-24 16,-10 16-48-16,-13 2-157 15,-8-1-330-15</inkml:trace>
  <inkml:trace contextRef="#ctx0" brushRef="#br0" timeOffset="17093.9003">17438 1221 592 0,'0'0'58'15,"0"0"32"-15,0 0 80 16,0 0-62-16,0 0-12 0,0 0-52 15,0 0-21-15,-5-34-15 16,5 38-8-16,2 14-5 16,16 12 5-16,1 5 15 15,7 4-3-15,0 1-1 16,9-4-2-16,-5-1-6 16,-4-8-3-16,0-2 0 15,-13-7-49-15,-4-6-93 16,-5-9-61-16,-4-3-41 15,0 0-77-15</inkml:trace>
  <inkml:trace contextRef="#ctx0" brushRef="#br0" timeOffset="17281.4845">17673 1313 505 0,'0'0'91'0,"0"0"107"16,0 0-67-16,0 0-79 15,0 0-50-15,0 0 21 16,-68 36-1-16,38-9-5 15,2 3-1-15,1-2-3 16,1-6-2-16,8-3-11 16,7-5-2-16,2-2-5 15,3-4-60-15,6-3-58 16,-4-5-123-16,4 0-133 16</inkml:trace>
  <inkml:trace contextRef="#ctx0" brushRef="#br0" timeOffset="17468.9856">17429 1409 653 0,'0'0'51'0,"0"0"127"15,0 0-110-15,0 0-43 16,0 0-11-16,88-33-5 16,-42 26-5-16,-1-1-4 15,-3 2-4-15,-2-3-81 16,-9-4-180-16,-7-3-273 15</inkml:trace>
  <inkml:trace contextRef="#ctx0" brushRef="#br0" timeOffset="17859.5389">18112 1076 821 0,'0'0'30'0,"0"0"125"16,0 0-30-16,0 0-71 16,0 0-51-16,0 0-3 15,0 41 0-15,0 0 22 16,0 9 6-16,-3 2 0 0,-4 1-8 15,4 0-10-15,0-8-3 16,3-5-5-16,0-10 4 16,0-5-4-16,9-5-1 15,1-6 0-15,0-2 3 16,2-4-4-16,2-1 0 16,-1-5-8-16,6-1-10 15,4-1-8-15,-1 0-3 16,2 0-36-16,-3-6-27 15,-7-2-15-15,-7-1-29 16,-7-1-45-16,0-1-111 16</inkml:trace>
  <inkml:trace contextRef="#ctx0" brushRef="#br0" timeOffset="18093.9181">18011 1369 656 0,'0'0'16'16,"0"0"148"-16,0 0-79 15,0 0-59-15,0 0-4 16,0 0-9-16,46-39 9 16,-27 29 8-16,10 0-9 15,-3 1-12-15,7-1-8 0,6-1-1 16,-6-2-25-1,-2 1-138-15,-1-5-100 0,-11-5-187 16</inkml:trace>
  <inkml:trace contextRef="#ctx0" brushRef="#br0" timeOffset="18437.7177">18401 863 804 0,'0'0'14'0,"0"0"37"15,0 0-2-15,123 37 39 16,-68 5-34-16,4 12 1 15,0 9-8-15,-4 12-18 16,-7 1-10-16,-16 8-5 16,-12-2-11-16,-20-2-3 15,-3-4-2-15,-39-2-2 16,-16-4-53-16,-21-3-91 16,-11-7-160-16,-5-13-301 15</inkml:trace>
  <inkml:trace contextRef="#ctx0" brushRef="#br0" timeOffset="23461.962">19440 1630 897 0,'0'0'31'16,"0"0"-22"-1,0 0-1-15,0 0-8 0,0 0-8 16,0 0-142-1,0 0-152-15</inkml:trace>
  <inkml:trace contextRef="#ctx0" brushRef="#br0" timeOffset="24792.7514">20518 1140 600 0,'0'0'17'0,"0"0"167"16,0 0-43-16,0 0-29 16,0 0-17-16,0 0-17 15,0 0-17-15,-9-52-32 16,9 62-29-16,0 23 2 16,0 16 2-16,0 18 29 15,0 9-7-15,0 6 0 16,0-7-12-16,-3-7-3 15,-1-12-5-15,4-9-3 16,0-10-1-16,0-8-4 16,0-8 1-16,0-6-7 15,0-8-41-15,0-2-51 16,0-5-79-16,0 0-9 0,-3-12-64 16</inkml:trace>
  <inkml:trace contextRef="#ctx0" brushRef="#br0" timeOffset="25058.429">20469 1177 719 0,'0'0'10'0,"0"0"104"16,0 0-36-16,0 0-18 0,59-85-32 15,-32 69-7 1,4 1-4-16,4-1 2 0,5 2 6 16,-3 1-4-16,-2 5-6 15,-9 3-12-15,-3 1-3 16,-10 4 0-16,-2 0-58 16,-6 0-73-16,-3 4-135 15,-2 8-54-15</inkml:trace>
  <inkml:trace contextRef="#ctx0" brushRef="#br0" timeOffset="25408.5324">20509 1426 603 0,'0'0'11'0,"0"0"-1"15,0 0 38-15,0 0 20 16,81-9-12-1,-39-3-26-15,7 1-8 16,0-2 2-16,-4-1 3 16,1 3 0-16,-6 1-4 15,-3 3-9-15,0 1-10 16,-1 3-2-16,-5 0 2 16,-2 3-4-16,-5 0 0 15,-8 0-5-15,0 15 5 16,0 2 5-16,-5 4 6 15,0 1 2-15,-4 2-2 16,-2-4-3-16,-4-1-3 16,-1-3-5-16,0-3-1 15,0-1 1-15,0-6 0 0,-1-1-31 16,-7-2-72 0,-4-3-87-16,1 0-156 0</inkml:trace>
  <inkml:trace contextRef="#ctx0" brushRef="#br0" timeOffset="25627.2534">21146 1045 874 0,'0'0'0'16,"0"0"68"-1,0 0 31-15,0 0-64 0,0 0-35 16,0 0-2-16,15-27-19 16,-14 27-71-16,-1 0-131 15,0 0-156-15</inkml:trace>
  <inkml:trace contextRef="#ctx0" brushRef="#br0" timeOffset="26267.8724">21385 1269 857 0,'0'0'67'16,"0"0"-61"-16,0 0 79 0,53-77-39 15,-28 74-16-15,1 3-17 16,1 0 1-16,-4 17 2 16,-1 12-1-16,-3 5 5 15,-4 7 2-15,-3 1-2 16,-6 0-4-16,-6-5-9 16,0-4-7-16,0-10 1 15,0-9 0-15,0-6 4 16,-3-6-4-16,3-2 8 15,-3 0 28-15,-5-5 13 16,4-14-23-16,1-6-17 16,3-11-5-16,0-7-1 15,4-5 3-15,17 1 3 0,3 6-10 16,3 10-1-16,3 9 1 16,-4 8-2-16,-1 6-2 15,-3 8 3-15,-1 0-2 16,-6 8-5-16,2 9 2 15,3 9 6-15,-4 6 0 16,0-1 1-16,-3 6-1 16,-6-4 0-16,-4 2-2 15,-3-4-75-15,0-5-49 16,0-9-87-16,0-7-131 16</inkml:trace>
  <inkml:trace contextRef="#ctx0" brushRef="#br0" timeOffset="26799.2144">22364 1255 734 0,'0'0'14'15,"0"0"146"-15,0 0-40 16,0 0-25-16,0 0-46 16,-88-50-27-16,65 56-9 15,-4 16 4-15,9 6-6 16,1 4 1-16,8 0-1 0,9-2-3 16,0-4-7-16,0-2 3 15,14-10-4-15,1-5 0 16,1-6 7-16,0-3-6 15,3-2-2-15,0-21-6 16,2-7-3-16,-8-4-9 16,0-7 13-16,-2-5 6 15,-3-1 2-15,-4-8 3 16,-1-3-3-16,-3-3 22 16,2 5 0-16,0 12 24 15,0 13 15-15,-1 17-10 16,-1 9-19-16,0 5-21 0,2 6-13 15,-1 24-14-15,4 15 14 16,-1 12 5-16,4 5-1 16,7 2-1-16,-5-3-2 15,6-1-1-15,0-2-1 16,-5-4-15-16,-3-7-48 16,-8-8-115-16,0-14-174 15</inkml:trace>
  <inkml:trace contextRef="#ctx0" brushRef="#br0" timeOffset="29299.9909">23526 1293 792 0,'0'0'10'0,"0"0"33"15,0 0 54-15,0 0-26 16,0 0-46-16,54-75-13 16,-21 67-2-16,3 6 12 15,1 2-5-15,1 0-4 16,-2 11-3-16,0 8 0 15,-4 4 1-15,-4 4 0 16,-7 5-4-16,-6 3-6 0,-5-1 1 16,-4 2 0-1,-6-8-2-15,0-4-1 0,-2-7 1 16,-11-5 8-16,-2-7-8 16,4-2 5-16,-2-3 12 15,3 0-5-15,3-2 35 16,2-13-23-16,1-6-10 15,4-9-6-15,0-8 4 16,7-3-10-16,14-1-2 16,6 5-2-16,3 9 0 15,2 6-2-15,1 3-12 16,-1 6-45-16,-1 3-22 16,-1 5-36-16,0 3-74 15,-8-2-81-15,-2 1-248 0</inkml:trace>
  <inkml:trace contextRef="#ctx0" brushRef="#br0" timeOffset="30409.3764">24471 1272 572 0,'0'0'38'16,"0"0"25"-16,0 0 119 0,0 0-101 16,-87-41-14-1,62 41-39-15,-5 9-12 0,0 11 3 16,6 5 0-16,3 3-4 16,9-2 3-16,7 2-8 15,5-4-7-15,0-1-2 16,0-6 2-16,13 0-1 15,2-6-2-15,3-6 1 16,2-4 8-16,0-1-9 16,1 0-4-16,-5-9-19 15,-2-9-3-15,-5-6 5 16,-5-3 15-16,-2-4 6 0,-2 2 1 16,0 3 6-1,0 5 2-15,0 7 13 0,0 5 3 16,0 7-12-16,0 2-12 15,1 2-1-15,6 18-14 16,4 11 14-16,4 5 3 16,-2 5 3-16,6-7-6 15,1-5 6-15,4-4-4 16,0-9 2-16,-1-5-1 16,2-7 5-16,-2-4-5 15,0 0 2-15,-3-12-2 16,-1-12 4-16,-5-5-7 15,0-8-3-15,-5-6 0 16,0-6-3-16,-5-4 5 16,-1-3 1-16,0 1 1 0,-1 2 5 15,-2 8 6-15,0 12 35 16,0 14-2-16,0 12 10 16,0 7-17-16,0 0-38 15,0 24-17-15,0 17 17 16,6 10 0-16,2 4 5 15,1 3-2-15,2-5 1 16,1 1-4-16,-2-5-1 16,-2-4 1-16,-4-9 0 15,-2-10-20-15,-2-7-66 16,0-7-39-16,-14-7-62 16,-5-5-208-16</inkml:trace>
  <inkml:trace contextRef="#ctx0" brushRef="#br0" timeOffset="30846.8907">24518 1306 435 0,'0'0'467'16,"0"0"-464"-16,0 0 39 15,0 0-36-15,0 0 35 16,79-3 5-16,-28 3-34 15,3 0-2-15,2-4 1 16,1-4-3-16,-2-3-7 0,-4 0 3 16,-12-3-4-1,-8 0-1-15,-10 2-1 0,-9-3-1 16,-6 0 2-16,-5-4 0 16,-1-1 1-16,0 0 3 15,-1 3 1-15,-9 4 8 16,3 5 17-16,3 7-5 15,-1 1-8-15,1 0-8 16,-8 18-7-16,3 11 0 16,5 5 9-16,4 5 2 15,0-1 0-15,7-1 10 16,17-6-6-16,6-5-6 16,6-3-3-16,1-7-3 15,6-6 0-15,0-7 2 0,1-3-6 16,-1 0-24-16,-6-8-80 15,-8-11-88-15,-12-6-218 16</inkml:trace>
  <inkml:trace contextRef="#ctx0" brushRef="#br0" timeOffset="31815.7221">26438 1192 775 0,'0'0'34'16,"0"0"138"-16,-100-51-48 0,70 48-56 16,2 3-31-1,2 3-14-15,1 19-13 0,6 4-2 16,8 4 2-16,7 3-5 16,4-4 3-16,0 0-7 15,13-6 7-15,5-4-6 16,1-7-2-16,3-5 3 15,0-7-1-15,2 0 0 16,1-7-2-16,2-15-15 16,-3-7-4-16,0-7 6 15,-4-3 6-15,-6-5 7 16,-2-4 0-16,-5-6 3 16,-2 1 8-16,-2 3-5 15,1 11 17-15,-1 12 1 0,0 15 26 16,0 7-12-16,0 5-26 15,5 8-12-15,2 23-11 16,9 14 11-16,2 13 10 16,-3 4-6-16,1-1 6 15,-2 1-2-15,1 1 4 16,-3-4-5-16,-3-6-1 16,-5-6-5-16,-7-13-1 15,0-5-1-15,-6-7-3 16,-21-6 4-16,-4-8-3 15,-6-5-14-15,-3-3-11 16,4-5 25-16,3-18 3 16,8-5 0-16,6-5-3 0,8 1 0 15,8 0-2-15,3 5-5 16,1 4-10-16,22 3-32 16,6 8-53-16,10-1-26 15,6 0-101-15,-3-4-162 16</inkml:trace>
  <inkml:trace contextRef="#ctx0" brushRef="#br0" timeOffset="36095.3582">28128 1127 534 0,'0'0'12'16,"0"0"106"-16,0 0-5 0,0 0-37 15,0 0-14 1,0 0-5-16,0 0-7 0,-106-51 2 15,75 51-8 1,2 12-17-16,0 16-14 0,3 10-6 16,7 7-1-16,7 6 8 0,12 0-5 15,0-2-8 1,22-4 3-16,10-6-4 0,3-10 3 16,8-10 8-1,2-6-11-15,0-7-13 0,-8-6-60 16,-4 0-39-1,-8-4-85-15,-9-16-79 0</inkml:trace>
  <inkml:trace contextRef="#ctx0" brushRef="#br0" timeOffset="36545.397">28338 841 865 0,'0'0'12'0,"0"0"71"16,0 0-36-16,0 0-44 0,0 0 18 15,51 101 34 1,-38-40-9-16,-4 5-16 0,-4 0 3 16,-5 1-17-1,0-3 3-15,0-5-9 0,0-8 1 16,-8-8-6-1,4-11-3-15,-1-8 1 0,1-14 2 16,3-3 0-16,1-7-1 0,0 0 4 16,0 0 7-1,0-3 26-15,0-21 19 0,0-10-58 16,5-10 0 0,9-4 0-16,3 5-2 0,3 6 0 15,2 16-1 1,2 7 0-16,3 13-4 0,1 1-4 15,2 8-3 1,0 16 1-16,-4 4 8 0,0 4 2 16,-2 2 1-16,-6 2 0 15,-4-4-19-15,-4-1-57 16,-4-2-27-16,-2-5-87 16,1-7-47-16,-1-12-149 15</inkml:trace>
  <inkml:trace contextRef="#ctx0" brushRef="#br0" timeOffset="37046.4792">29089 1160 789 0,'0'0'5'16,"0"0"90"-16,0 0 1 0,-101-17-51 16,72 17-21-16,-3 17-5 0,3 3 2 15,5 6 10 1,7 3-3-16,7-1-18 0,7 2-3 16,3-1-2-1,0-4 11-15,8-1-13 0,5-7-2 16,-1-3-2-16,1-8 0 0,-1-5 1 15,1-1-19-15,1 0 9 16,-1-18-5-16,4-7 1 16,-4-6-9-16,0-6 12 15,-2 3-3-15,-1 0 14 16,-2 5 1-16,-2 10 2 16,-3 8 6-16,0 8-7 15,0 3-2-15,4 7-12 16,1 19 12-16,4 6 4 15,1 7 6-15,-1 2 5 16,2 1-8-16,0-3-4 16,0-4-1-16,-2-5-2 0,-3-5-1 15,-2-8-8-15,-4-4-85 16,-3-6-130-16,0-7-41 16</inkml:trace>
  <inkml:trace contextRef="#ctx0" brushRef="#br0" timeOffset="37515.2328">29264 1171 688 0,'0'0'20'0,"0"0"-6"15,0 0 1-15,0 0 70 0,69 72-18 16,-50-34-48-16,-3 3 45 15,-3 0 21-15,-6-4-56 16,-4-8-17-16,-3-7-1 16,0-9-6-16,0-7-2 15,0-4 6-15,0-2 2 16,0 0 2-16,0-2 19 16,0-15 12-16,0-8-40 15,0-11-2-15,0-3-2 16,0-1 2-16,5-1 4 15,8 10-4-15,1 8 3 16,6 4 2-16,3 7-2 0,-4 2-5 16,4 8 0-1,-1 2-1-15,0 0 0 0,1 5 1 16,1 14 7-16,-2 3-2 16,-2 6 1-16,0 0-1 15,-2 0 0-15,-4-1-2 16,-5-4-3-16,-1-4-2 15,-3-2 2-15,-4-3-6 16,2-5-43-16,-1-1-37 16,-1-6-70-16,7-2-76 15,5 0-39-15</inkml:trace>
  <inkml:trace contextRef="#ctx0" brushRef="#br0" timeOffset="38015.2682">30019 1137 838 0,'0'0'12'15,"0"0"132"-15,0 0-60 16,-97-10-53-16,69 29-20 16,1 3-1-16,0 4 2 15,10 1 2-15,4-4 0 16,7-1-4-16,6-3-5 15,0-2-5-15,0-3 0 16,5-3 0-16,4-2-1 16,1-6-15-16,-1-3-38 0,5 0-2 15,2-4 30-15,3-16 10 16,1-7-31-16,1-2 30 16,-3-6 13-16,1 2 4 15,-1 2 4-15,-3 8 7 16,0 7 13-16,-3 9 3 15,0 5-3-15,2 2-7 16,2 8-4-16,0 20 2 16,-1 9 18-16,0 8-1 15,-3 10 3-15,-2 4 2 16,-1-1 3-16,-4-4-12 16,-4-6-6-16,-1-10-7 15,0-9 3-15,0-9-4 0,-6-5-7 16,-10-8 2-16,-5-2 1 15,-8-5 0-15,-2 0 1 16,-3-1-11-16,1-15-43 16,3-9-56-16,5-4-57 15,4-9-58-15,7-6-182 16</inkml:trace>
  <inkml:trace contextRef="#ctx0" brushRef="#br0" timeOffset="38562.1222">30283 1230 552 0,'0'0'20'15,"0"0"7"-15,0 0 100 16,0 0-27-16,103 9-40 15,-79-9-26-15,-6 0-12 16,-2 0-4-16,-5 0 19 16,-3-4 3-16,-1-8-18 15,-3-1 6-15,-1-1-11 16,-3-2-12-16,0 0 5 16,0 0-9-16,0-3 8 15,0 0 2-15,-9 2 6 16,-3 3 2-16,0 4 1 0,-2 3 3 15,0 4-16-15,-2 3 5 16,1 0 0-16,-5 12-7 16,1 10 0-16,1 8 12 15,6 2 1-15,3 4 7 16,9-3-5-16,0 2-8 16,4-5-4-16,11 0 0 15,8-3 4-15,0-6 1 16,5-1-3-16,2-5 1 15,1-6-3-15,4-6 5 16,1-3-3-16,0 0-5 16,0-9-2-16,-5-5-1 0,-5 1 0 15,-7 2-2-15,-9 8 0 16,-7 2-3-16,-3 1-41 16,0 0-52-16,0 0-65 15,-10 0-212-15</inkml:trace>
  <inkml:trace contextRef="#ctx0" brushRef="#br0" timeOffset="39546.5107">31417 1084 375 0,'0'0'348'15,"0"0"-285"-15,-94-58 119 16,72 52-94-16,1 6-40 16,3 0-12-16,-2 7-22 0,4 12-5 15,3 8-1 1,5 1 5-16,8-5-9 0,0 1 12 15,0-7-10-15,11-2-4 16,5-1 2-16,0-6-3 16,5-4 9-16,-2-4-6 15,0 0-2-15,1-2-2 16,0-14-12-16,-4-7-9 16,0-4 13-16,-3-6 6 15,-3-4-4-15,0-5 6 16,-4-3 2-16,2-1 1 15,-2 7 3-15,0 6 18 16,0 11 5-16,-3 9-10 16,-2 7 11-16,1 6-1 0,1 0-29 15,4 14-19-15,5 15 19 16,3 12 10-16,1 6-2 16,-1 6 4-16,5 2 2 15,-1-1 3-15,-1-2-7 16,0-1 10-16,-8-2-12 15,-4-1-1-15,-3 0-7 16,-3-6 0-16,0-5 0 16,-12-6-8-16,-10-9 8 15,-6-6 3-15,-4-9-2 16,3-5-1-16,0-2-3 16,5 0 3-16,5-16-1 15,3-3 1-15,7-3-2 0,4-5-2 16,5-4 0-16,0-3-6 15,0 2 5-15,18 6-3 16,3 7 7-16,6 4-10 16,1 5-16-16,0 2-55 15,-4 2-43-15,-4 3-70 16,-9-5-130-16</inkml:trace>
  <inkml:trace contextRef="#ctx0" brushRef="#br0" timeOffset="40265.2689">32113 1194 856 0,'0'0'9'0,"0"0"33"16,0 0-19-16,0 0 41 0,0 0-21 15,102 33-23-15,-72-25-9 16,-2-5 4-16,-4-2-3 16,-6-1 6-16,-5 0-1 15,-5 0 16-15,-2 0 20 16,-1-10-10-16,-3-3-20 16,-2-1-9-16,0-1-4 15,0-2-6-15,-6-2 0 16,-4-1-3-16,-1-4 7 15,-4 2-5-15,3 1-3 16,-4 2-1-16,2 6-2 16,4 6 3-16,0 2 10 0,1 3-5 15,0 2-5-15,-6 5-1 16,1 14-1-16,0 12 2 16,0 1 5-16,1 3 9 15,4 2-3-15,3 0 8 16,4 1 1-16,2 3-5 15,0-1-11-15,8 0 7 16,9-5-2-16,3-4 2 16,7-7-3-16,6-5-2 15,4-4 5-15,8-6-1 16,1-9-3-16,5 0-3 16,-4 0 0-16,-3-2-3 15,-7-7 2-15,-10 3 0 0,-6-2-1 16,-9 3 0-16,-4 2 0 15,-3 0-1-15,-4 1-1 16,-1 2 0-16,0 0-3 16,0 0-18-16,0 0-69 15,0 0-138-15,-14-4-209 16</inkml:trace>
  <inkml:trace contextRef="#ctx0" brushRef="#br0" timeOffset="44012.7748">20515 2455 772 0,'0'0'6'15,"0"0"123"-15,0 0-50 16,0 0-17-16,0 0-8 16,0 0-23-16,0 0 0 15,-64-61-8-15,44 63-13 16,-6 19-7-16,-4 10 4 16,-2 7 11-16,9 3 4 15,4 1-8-15,9-4-3 16,10-2-4-16,0-4 3 0,6-5-5 15,14-6-5 1,2-6 2-16,5-3 2 0,-2-7 6 16,2-5-6-16,-6 0 4 15,3-12 5-15,-4-10-5 16,-1-5 1-16,0-9-4 16,-7-5 0-16,0-5-1 15,-9 1-3-15,-3 3 3 16,0 11-4-16,0 11 0 15,-10 6-6-15,-4 9-12 16,-4 5-33-16,-8 0-71 16,3 12-104-16,-1 1-141 15</inkml:trace>
  <inkml:trace contextRef="#ctx0" brushRef="#br0" timeOffset="44247.1342">20907 2668 604 0,'0'0'278'0,"0"0"-272"0,0 0 26 16,0 0-22-1,0 0-10-15,0 0-5 0,5 0-40 16,-5 0-131-16,0 0-125 16</inkml:trace>
  <inkml:trace contextRef="#ctx0" brushRef="#br0" timeOffset="46387.7587">21596 2423 602 0,'0'0'6'16,"0"0"98"-16,0 0 55 15,0 0-77-15,0 0-5 16,0 0-24-16,0 0-11 16,-74-48-10-16,48 65-26 0,0 17 1 15,-3 11 7 1,5 6 1-16,6-2 5 0,11-1-1 15,7-9-7-15,0-5-10 16,12-8 0-16,12-6 1 16,7-6-3-16,2-6 8 15,0-5-3-15,-4-3-4 16,-2 0 10-16,-5-13-2 16,-2-7 4-16,-4-5 11 15,-3-5-2-15,-7-4-2 16,-6-2 1-16,0-2-11 15,0 2-7 1,-14 3-3-16,-2 10-2 0,1 9-1 16,2 5-18-16,3 8-51 0,3 1-48 15,1 0-124-15,3 0-189 16</inkml:trace>
  <inkml:trace contextRef="#ctx0" brushRef="#br0" timeOffset="46872.1789">22054 2539 36 0,'0'0'578'0,"0"0"-537"16,0 0 155-16,0 0-73 16,0 0-29-16,0 0-25 15,-52-72-40-15,33 72-4 16,-7 21-9-16,4 8-4 16,-1 9 3-16,4 0 5 15,15 3-5-15,4-5-4 16,0-1 0-16,10-2-7 15,15-7 4-15,5-4 4 16,5-6-8-16,-2-9-1 0,-8-7 4 16,-1 0-6-16,-5-4 8 15,-3-15 2-15,1-7 6 16,-7-8 5-16,-4-3-6 16,-6-6-5-16,0-2-2 15,-1-4-9-15,-14 3 0 16,-6 11-1-16,0 11-15 15,3 14-37-15,-3 10-57 16,5 8-97-16,-2 16-94 16,7 2-35-16</inkml:trace>
  <inkml:trace contextRef="#ctx0" brushRef="#br0" timeOffset="47434.6008">22373 2472 722 0,'0'0'10'15,"0"0"102"-15,6-72-15 16,17 52-37-16,5 3-40 16,2 5-11-16,1 6 3 15,-3 5 0-15,-2 1 12 16,-7 4 11-16,-5 18-28 15,-8 8-6-15,-5 8 11 16,-1 3-2-16,-4 0 2 16,-16-2-3-16,-3-1-8 15,-2-5 7-15,3-5-7 16,3-9 1-16,8-5 2 16,5-9-3-16,6-2-1 15,0-1-1-15,0-1-4 0,0 1 2 16,0-1 3-16,3 1 2 15,12 1-2-15,6-3 3 16,6 0 5-16,4 0-8 16,2 0 3-16,5-1-1 15,-3-4-2-15,1-2 0 16,-6 4 0-16,-9 0-39 16,-6 1-37-16,-6-2-25 15,-6-1-117-15,-3-2-44 16</inkml:trace>
  <inkml:trace contextRef="#ctx0" brushRef="#br0" timeOffset="47762.7403">22974 2334 704 0,'0'0'23'0,"0"0"74"15,0 0-19-15,0 0-39 16,0 0-17-16,0 0-1 16,68-10-1-16,-36 3 5 0,4-2-9 15,1-1 1 1,-4 2-9-16,-3 1-2 0,-9 0-6 15,-5 4-1-15,-7 1-13 16,-6 2-58-16,-3 0-54 16,0 0-106-16,-19 0-139 15</inkml:trace>
  <inkml:trace contextRef="#ctx0" brushRef="#br0" timeOffset="48231.4909">23045 2339 616 0,'0'0'19'0,"0"0"144"16,0 0-87-16,0 0-39 16,0 0 14-16,-88 63 11 15,69-37-19-15,3 1-4 16,4-1-1-16,4-2-14 15,5-3 0-15,3 0-18 16,0-3 6-16,13 1-9 16,3-1 4-16,7-3 5 15,3-1-9-15,4-4 0 16,6-3 1-16,2-1-2 16,0 0 2-16,1-1 0 15,-5 3-4-15,-5-1 0 0,-6 0-4 16,-8 0 4-16,-4 0-3 15,-8-1 1-15,-3 5-2 16,0 1 4-16,-17 5 0 16,-15 3 5-16,-7-1 8 15,-4-2-8-15,4-5 2 16,9-4 6-16,6-6 19 16,11-2-13-16,-1 0-10 15,7 0-1-15,-1 0-8 16,1-7-25-16,-3-5-81 15,-3-1-110-15,-1-6-314 16</inkml:trace>
  <inkml:trace contextRef="#ctx0" brushRef="#br0" timeOffset="50669.0197">24332 2341 771 0,'0'0'4'16,"0"0"49"-16,0 0 52 15,-85-14-26-15,70 14-40 16,6 0-20-16,3 0-15 15,4 5-4-15,2 6-6 16,0-1-2-16,6 7 8 16,11 2 5-16,7 5 4 15,1 5-4-15,2 4-4 16,0 2 0-16,-4 2 1 16,-4 0-2-16,-6-4-1 0,-9-4-1 15,-4-1 1-15,0-8 1 16,-7 0 1-16,-16-4 6 15,-3-2 8-15,-3-3 5 16,0-3-3-16,0-4-7 16,4-4-3-16,0 0-3 15,3 0-4-15,3-7-8 16,4-7-55-16,7-6-54 16,8-9-153-16,0-5-146 15</inkml:trace>
  <inkml:trace contextRef="#ctx0" brushRef="#br0" timeOffset="51262.7826">24723 2498 629 0,'0'0'27'0,"0"0"24"0,0 0 29 16,0 0-39-1,0 0-13-15,0 0 47 0,56 0-14 16,-36 0-27-16,-5 0-12 15,-2 0-6-15,-6-2 1 16,0-1 4-16,-4-1 0 16,1-1 4-16,-1-3 7 15,0-4-20-15,0-1-2 16,-3-3 2-16,0 1 3 16,0-2 7-16,0 1-5 15,-6 2-16-15,-4 4 0 16,-1 2 1-16,3 6 8 15,0 2 2-15,-3 0-6 0,-1 5-6 16,-4 14-4 0,1 10 4-16,2 6 7 0,3 5 2 15,7 2-6-15,3-6 11 16,0-3 15-16,10-8-22 16,7-2-1-16,6-6-1 15,4-4 1-15,3-6-4 16,2-7 6-16,4 0-7 15,-2 0 6-15,2-2-5 16,-3-10-2-16,-2-5-53 16,-4 1-62-16,-12 0-63 15,-12-3-232-15</inkml:trace>
  <inkml:trace contextRef="#ctx0" brushRef="#br0" timeOffset="51965.9975">24237 2326 176 0,'0'0'50'0,"0"0"50"15,0 0-12-15,0 0-44 16,0 0 7-16,0 0 27 16,0 0 10-16,0 0 2 15,0 0-12-15,0 0-13 16,0 0-7-16,0 0-17 16,0 0 5-16,0 0 3 15,0 0-9-15,0 0-9 16,0 0 2-16,0-7 5 15,10-2-12-15,9-7-22 0,7 0 1 16,3-1-3 0,3 0-2-16,-1 0 0 0,0 3 3 15,-4 5 1-15,-8 1 0 16,-3 3-3-16,-8 3-1 16,-6 1-1-16,-1 1-6 15,4 0-32-15,1 0-71 16,9 0-45-16,-3 3-162 15,1-3-179-15</inkml:trace>
  <inkml:trace contextRef="#ctx0" brushRef="#br0" timeOffset="52528.5053">25368 2355 594 0,'0'0'10'16,"0"0"151"-16,0 0-37 16,0 0-49-16,0 0-19 15,0 0-17-15,-98-36-8 16,75 39-15-16,-3 13 12 0,0 6-11 16,6 2-6-16,6 5 10 15,6-1-5-15,8 2-4 16,0-3-1-16,8-3 7 15,13-4-5-15,3-1-13 16,4-4 8-16,4-6-8 16,2-4-11-16,1-5-70 15,0 0-63-15,-7-2-162 16,-7-19-308-16</inkml:trace>
  <inkml:trace contextRef="#ctx0" brushRef="#br0" timeOffset="52716.0084">25771 2539 908 0,'0'0'14'15,"0"0"55"-15,0 0-67 16,0 0-2-16,0 0-99 15,0 0-164-15</inkml:trace>
  <inkml:trace contextRef="#ctx0" brushRef="#br0" timeOffset="53981.5706">26847 2375 442 0,'0'0'26'0,"0"0"95"16,0 0-10-16,0 0-33 15,0 0-2-15,0 0-29 0,0 0-16 16,-47-34 8 0,22 32-4-16,-5 2 3 0,-1 0-14 15,0 6 13-15,2 9-17 16,5 8-6-16,6 7-10 16,7 4-2-16,6 3 2 15,5-1 0-15,2-4 6 16,18-3 3-16,4-7-5 15,4-5-5-15,-2-3 2 16,-1-10-3-16,-2-2-1 16,-3-2-1-16,-4 0-12 15,1-10 1-15,-2-6 5 16,-3-8-9-16,-3-1 6 16,-3-6 0-16,-3-2 7 15,-3-4 2-15,0-4 1 0,0 7 3 16,0 8 3-16,0 9 16 15,0 9 4-15,0 6 2 16,0 2-15-16,0 0-14 16,0 17-20-16,5 13 20 15,6 8 4-15,3 5 7 16,4-1-3-16,4-6-5 16,2-2 2-16,6-9 1 15,1-6-4-15,1-5-1 16,-1-4-2-16,-3-6-49 15,-2-4-112-15,-9 0-154 16</inkml:trace>
  <inkml:trace contextRef="#ctx0" brushRef="#br0" timeOffset="54450.4065">27445 2119 669 0,'0'0'24'0,"0"0"160"16,0 0-57-16,0 0-49 15,0 0-27-15,0 0-16 16,-61-42-34-16,53 67 7 16,-5 11-5-16,2 15 20 15,1 6 17-15,1 4-5 16,5 5 2-16,-1 2-5 15,5-3-15-15,-2-7-6 16,2-5-9-16,0-12 3 16,0-5-5-16,0-3 0 0,0-5 1 15,0-6-1-15,0-5-8 16,0-8-49-16,-3-4-46 16,-3-5-80-16,-8 0-128 15,-3-23-353-15</inkml:trace>
  <inkml:trace contextRef="#ctx0" brushRef="#br0" timeOffset="54872.2882">27179 2554 775 0,'0'0'104'0,"0"0"-102"15,0 0 84-15,0 0-75 0,123-28 9 16,-62 25 0-16,4-5-4 15,-2 2-6-15,-4-5-2 16,-8 2-8-16,-8-5 1 16,-13-2-1-16,-12-2-32 15,-4-3-7-15,-8-3-1 16,-6-3 11-16,0-6 16 16,0 2 13-16,0-3 2 15,-2 4 17-15,-1 4 16 16,0 7 18-16,2 8-14 15,-1 7 16-15,2 2-4 16,0 2-16-16,0 3-35 0,0 20-1 16,0 10 1-16,0 7 18 15,0 10 0-15,0 5 5 16,5 4 3-16,2-3-7 16,-1-3-6-16,0-9-2 15,0-5-8-15,-5-10-3 16,2-3 2-16,-1-9-2 15,-2-5-2-15,0-7-33 16,0-1-49-16,0-4-56 16,-6 0-74-16,-10-6-196 15</inkml:trace>
  <inkml:trace contextRef="#ctx0" brushRef="#br0" timeOffset="55342.2945">27572 2495 365 0,'0'0'302'16,"0"0"-299"-16,0 0 28 16,94-20 33-16,-45 14-19 15,0-1-30-15,-4-2-3 16,-5-1-4-16,-4 1-6 15,-8-2 5-15,-7-3-7 16,-5 4 2-16,-2-2-2 16,-2 1 1-16,-3-1-1 0,-3 1 0 31,0-1-1-31,-2 1 0 0,-4-2 1 0,0 3 0 16,0-3 0-16,0 4 4 15,-6-2 17-15,-4 6-10 16,-1 2 9-16,-4 3-4 15,-2 0 2-15,-2 15-5 16,2 11 10-16,5 10 5 16,4 5 5-16,8 6 7 15,0 0 10-15,9-5-27 16,12-6-5-16,2-7-13 0,0-8 4 16,1-4-9-16,3-6 0 15,0-8-5-15,-2-3-49 16,-1 0-84-16,-5-11-118 15,-3-12-170-15</inkml:trace>
  <inkml:trace contextRef="#ctx0" brushRef="#br0" timeOffset="55701.6046">28209 2317 786 0,'0'0'27'0,"0"0"98"15,0 0-97-15,0 0 16 16,0 0 5-16,95 77-2 16,-77-38 18-16,-5 1-14 15,-2 0-12-15,-5-5-15 16,-6-5-19-16,0-9-3 16,0-6 3-16,0-9-2 15,0-5 1-15,0-1 1 16,0 0 12-16,0-2 37 15,-3-18-8-15,0-10-36 16,1-8-7-16,2-7 9 16,0-6-7-16,8 2-2 15,9 2-3-15,5 9-1 0,3 6 1 16,3 7-27-16,3 6-45 16,-1 7-71-16,0 1-110 15,-5 2-269-15</inkml:trace>
  <inkml:trace contextRef="#ctx0" brushRef="#br0" timeOffset="59685.0899">29423 2290 873 0,'0'0'9'16,"0"0"-2"-16,0 0 113 0,0 0-83 15,0 0-37 1,0 0 0-16,0 0 4 0,71 79 11 15,-50-27 4 1,1 2 2-16,-1-3 0 0,-1-8-11 16,-1-7 4-16,-5-7-7 15,-1-8-2-15,-4-6-2 16,-3-8-1-16,-3-4 0 16,0-3 2-16,-2 0 5 15,-1 0 29-15,2-5 38 0,2-13-9 16,2-12-55-1,5-7-7-15,0-5-3 16,2-5 6-16,0-3-3 0,-1 2-3 16,2 5 0-16,2 5-2 15,-1 7-1-15,3 8-13 16,1 6-51 0,-3 5-42-16,1 10-33 0,-7 2-155 15,-5 0-150 1</inkml:trace>
  <inkml:trace contextRef="#ctx0" brushRef="#br0" timeOffset="60198.5995">30033 2380 754 0,'0'0'10'15,"0"0"115"-15,0 0 18 16,0 0-59-16,0 0-42 16,0 0-40-16,-64 0-1 15,44 40 10-15,4 4 1 16,8-2-1-16,8-4 6 16,0-9-1-16,5-3-5 15,14-6 3-15,4-5-6 16,2-9 1-16,2-6-4 0,-4 0 6 15,0-6 4-15,-7-14 0 16,-1-6 1-16,-6-3 0 16,-4-4-5-16,-5-4 8 15,0 0-13-15,-3 5-6 16,-9 4-1-16,-3 13-3 16,0 7-20-16,-1 8-54 15,-2 0-82-15,1 0-135 16,4 6-254-16</inkml:trace>
  <inkml:trace contextRef="#ctx0" brushRef="#br0" timeOffset="60542.3544">30322 2288 982 0,'0'0'13'15,"0"0"72"-15,0 0 90 16,0 0-86-16,0 0-47 16,0 0-36-16,8-25-6 15,-2 47 0-15,2 12 11 16,1 7 16-16,-1 3-10 15,-2 2-2-15,-1-3-7 0,-1-2-7 16,-4-6 0-16,0-5-2 16,0-3-2-16,0-7-3 15,-6-1-55 1,0-7-53-16,0-2-84 0,0-9-65 16,4-1-115-16</inkml:trace>
  <inkml:trace contextRef="#ctx0" brushRef="#br0" timeOffset="60839.1481">30671 2252 959 0,'0'0'11'15,"0"0"58"-15,0 0 98 16,0 0-103-16,0 0-49 15,0 0-7-15,18 48 46 16,-14 0-6-16,-1 4-10 16,-1 1-19-16,0-1-2 15,-2-9-11-15,0-6-1 16,0-8-4-16,0-5-1 16,0-7 0-16,0-2-1 15,0-8-10-15,-4 0-67 16,-5-7-100-16,-5 0-48 0,2-7-227 15</inkml:trace>
  <inkml:trace contextRef="#ctx0" brushRef="#br0" timeOffset="62278.1329">30499 2475 847 0,'0'0'10'0,"0"0"160"15,0 0-100-15,0 0-24 16,0 0-35-16,90-37-7 16,-44 32 1-16,6-2-2 0,3 0-2 15,4-3-2-15,-4 0-1 16,-1 0 0 0,-8 1-4-16,-7 1-10 0,-6 0-1 15,-8-1-4-15,-3 0 18 16,-7 4 3-16,-7-2 1 15,-3 3 5-15,-5 2 3 16,0 0 18-16,0 2-13 16,-17 0-6-16,-13 0-7 15,-9 6 0-15,-2 13 6 16,5 6-4-16,4 2 8 16,10 1-2-16,8 0-1 15,8-3-2-15,6-1-1 0,0-5-1 16,8-4 4-1,11-2-1-15,8-6-6 0,0-5 4 16,3-2-5-16,-2 0-14 16,-2-8-23-16,-3-9-3 15,-5-2 4-15,-3-5 13 16,-7-3 20-16,-4-1 0 16,-1 0 3-16,-3 1 7 15,0 5 11-15,0 10 3 16,0 6 9-16,0 6 1 15,0 0-22-15,0 0-9 16,0 5-12-16,0 13 9 16,0 5 3-16,1 1 2 15,10-3 2-15,4-6 0 0,9 0 5 16,6-4-3-16,6-5-1 16,5-6 0-16,3 0 0 15,2 0-5-15,-6-9-13 16,-4-8-16-16,-6-4 9 15,-8-3 5-15,-8-5 6 16,-6 1 2-16,-8 2 7 16,0 3 3-16,0 10 10 15,-7 4 20-15,-7 9-21 16,-5 0-11-16,-3 13-1 16,-5 15-1-16,1 6 1 15,6 0 0-15,6 2-1 16,4-7 2-16,7-4-2 0,3-4 0 15,0-11-5-15,0 0-14 16,0-7-28-16,3-3-12 16,6 0-14-16,0-8 31 15,3-14-15-15,2-7 22 16,0-5 36-16,2-2 5 16,-1 1 9-16,5 7 26 15,-1 9 25-15,1 7-6 16,0 12-4-16,3 0-24 15,3 12 4-15,0 26 9 0,2 11 1 16,-1 11-13 0,-3 6 2-16,-3-3 5 0,-8-3-4 15,-5-4-13-15,-8-2-7 16,0-7-8-16,-20-4-5 16,-13-8-1-16,-4-14 0 15,-1-9 6-15,0-12-2 16,4 0-5-16,5-14-2 15,9-15-9-15,9-7 2 16,8-8-17-16,3-2 2 16,0 3 8-16,6 4 8 15,12 6 5-15,3 6 2 16,7 5 0-16,5 5 1 0,3 5 0 16,4 0 1-16,-3 2 0 15,2 1-1-15,3-1 0 16,-2 2 0-16,1-1 4 15,2-2-4-15,-4-4 0 16,-7-5 3-16,0-1-3 16,-8-4 0-16,-5-2 0 15,-6-3 0-15,-8 0-1 16,-5 4-6-16,0 3 5 16,0 6-2-16,-9 7 2 15,-6 6-6-15,-6 4-1 16,-7 7 7-16,-4 22 0 15,1 10 2-15,6 7 1 16,12 4 3-16,11-5 8 16,2-5 4-16,22-3-4 0,19-7 2 15,17-7-6-15,13-5 12 16,8-7-9-16,8-11-3 16,-4 0-6-16,-5-3-1 15,-8-10 1-15,-13-1 1 16,-14-2 2-16,-12 6-5 15,-10 1 3-15,-10 4 6 16,-7 3-3-16,-2 2-6 16,-2 0-3-16,0 0-7 15,0 0-75-15,-6 0-196 16,-17 0-109-16</inkml:trace>
  <inkml:trace contextRef="#ctx0" brushRef="#br0" timeOffset="64947.0299">20411 3638 933 0,'0'0'5'16,"0"0"103"-16,0 0-22 16,0 0-60-16,0 0-26 15,0 0 8-15,-3 99-6 16,10-38 37-16,-1 8 29 15,3 1-26-15,-5-1-10 16,1-4-6-16,-5-2-14 16,0-10-4-16,0-8-6 15,-2-7-2-15,-5-9 1 16,-2-5-1-16,-1-5 0 0,0-5 1 16,3-7-3-16,1-4-58 15,-4-3-77-15,2-7-35 16,4-24-307-16</inkml:trace>
  <inkml:trace contextRef="#ctx0" brushRef="#br0" timeOffset="65212.6295">20446 3704 840 0,'0'0'12'15,"0"0"5"-15,0 0 116 16,0 0-83-16,46-73-30 0,-25 73-6 15,0 0-2-15,2 15-5 16,-3 9 9-16,0 2-2 16,-10 2 6-16,-2-2-4 15,-5 0-14-15,-3-2-2 16,0-2-4-16,-5-2 2 16,-11-4 0-16,-8-4 1 15,-4-4-1-15,-2-3-82 16,-2-5-54-16,6 0-110 15,3-5-214-15</inkml:trace>
  <inkml:trace contextRef="#ctx0" brushRef="#br0" timeOffset="65993.852">21129 3846 475 0,'0'0'135'15,"0"0"-23"-15,0 0 59 16,0 0-79-16,-40-83 1 0,22 72 16 16,2 4-59-16,-7 7-24 15,-3 0-9-15,-6 21 1 16,-1 10 4-16,7 10 6 15,2 1-5-15,13-1-11 16,11-3 6-16,0-5-7 16,5-8-2-16,14-4-4 15,5-7 1-15,3-7-1 16,1-4-1-16,1-3-3 16,2-5-1-16,-3-14-4 0,-2-5-11 15,-7-6 4 1,-7-4-1-16,-6 0 5 0,-3 0 7 15,-3 2 0-15,0 7 6 16,0 5 0-16,0 6-3 16,0 6 7-16,0 6-5 15,0 2-5-15,0 3-10 16,0 13-4-16,9 9 14 16,3 5 0-16,-2-2 0 15,5 1 0-15,-1-3 1 16,-1-5-1-16,-1-4-1 15,3-4-20-15,-5-3-87 16,2-9-44-16,3-1-118 16,-1-2-182-16</inkml:trace>
  <inkml:trace contextRef="#ctx0" brushRef="#br0" timeOffset="66415.7301">21525 3708 805 0,'0'0'3'16,"0"0"163"-16,0 0-52 15,0 0-46-15,0 0-33 16,-85 2 2-16,67 15-11 15,1 1-9-15,5 1 6 0,2 1-23 16,9 3 8-16,1 0-5 16,0 0 5-16,14 4-3 15,4-4-3-15,3-1-1 16,-3 1-1-16,-1-4-11 16,-7-5 2-16,-3-3 8 15,-5-3-7-15,-2-4 1 16,0 1-4-16,0 0 7 15,-16 1 4-15,-9 2 15 16,-6-4-7-16,1-2-8 0,2-2-10 16,0 0-19-16,4 0-44 15,2 0-71 1,8-4-98-16,9-12-137 0</inkml:trace>
  <inkml:trace contextRef="#ctx0" brushRef="#br0" timeOffset="66806.3527">21772 3730 792 0,'0'0'11'16,"0"0"105"-16,0 0 13 0,0 0-44 15,-86 8-20-15,69 8-24 16,3 1-26-16,3 0-11 16,5 3-2-16,6 2-1 15,0-2 3-15,0 3-4 16,14 3 6-16,2-1 2 16,0 1-5-16,1 0-3 15,-5-4-5-15,-4-3 0 16,0-4-4-16,-7-2 6 15,-1-6 3-15,0 0-3 16,0-4-1-16,-1 2 4 16,-15-1 0-16,-4 0 11 15,-5-3-11-15,-5-1-11 0,-6 0-43 16,-2 0-55-16,-3 0-45 16,7 0-172-16,8-14-164 15</inkml:trace>
  <inkml:trace contextRef="#ctx0" brushRef="#br0" timeOffset="67337.6237">21959 3863 645 0,'0'0'17'0,"0"0"67"15,0 0-24-15,0 0-22 16,0 0-9-16,0 0 14 16,58 19-20-16,-40-19-10 15,-2 0-8-15,1-7-1 16,-8-2 3-16,-3-5-2 15,-2 1-3-15,-1-1 5 16,-3-1-2-16,0-1 12 16,0-1-5-16,0-1 18 15,-9 0-8-15,-1 4-4 16,-6 0 17-16,-3 6-13 0,1 7-19 16,-1 1 3-16,-6 1 10 15,-1 21-6-15,1 6 11 16,5 2 8-16,9 2 13 15,5 3-5-15,6-2-11 16,0-1-7-16,6-3-12 16,14-3 4-16,4-5 2 15,3-5-5-15,2-5-5 16,5-6 1-16,-3-2-4 16,2-3 0-16,-2 0-28 0,-4-5-33 15,-3-6-61 1,-2-3-40-16,-2-3-145 0,-5-2-201 15</inkml:trace>
  <inkml:trace contextRef="#ctx0" brushRef="#br0" timeOffset="67775.1222">22558 3649 684 0,'0'0'12'15,"0"0"184"-15,0 0-81 16,-89-21-32-16,62 21-21 15,-1 7-20-15,-1 13-5 16,7-1-12-16,6 3-2 16,8-1-13-16,8-3 8 15,0 2-12-15,11-1 0 16,14-2 4-16,6 2-4 16,4-1 2-16,-6 0-4 15,-2-1-4-15,-5 0 2 0,-6-2-2 16,-9-1-2-16,-6-3-2 15,-1 2 3-15,-7-1 1 16,-19 2 9-16,-11 2-3 16,-11 0-6-16,-8-3-2 15,-2-1-72-15,0-5-116 16,4-7-227-16</inkml:trace>
  <inkml:trace contextRef="#ctx0" brushRef="#br0" timeOffset="70275.1424">23561 3618 408 0,'0'0'6'0,"0"0"41"15,0 0 65-15,-5-81 2 16,4 64 50-16,-4 2-64 15,2 1-11-15,2 4 11 16,1 2-38-16,0 3 2 0,0 3-1 16,0 2-25-1,0 0-20-15,0 1-18 0,0 28-12 16,0 21 3-16,0 13 9 16,1 8 9-16,8-4-4 15,0-4 2-15,1-6-5 16,-4-4 2-16,-1-6-2 15,-5-11-2-15,0-7-2 16,0-4-5-16,0-7 3 16,-8-5-17-16,-5-2-34 15,0-7-43-15,-4-4-37 16,2 0-107-16,-2-10-126 0</inkml:trace>
  <inkml:trace contextRef="#ctx0" brushRef="#br0" timeOffset="70900.2064">23347 3846 660 0,'0'0'88'0,"0"0"-80"16,0 0 122-16,0 0-37 15,0 0-64-15,0 0-21 16,49-24-6-16,-10 16-2 15,9-1 1-15,1-3 0 16,3-1-1-16,-3 1 0 16,-8-1-39-16,-10-3-50 0,-5-1 14 15,-13-3 18-15,-3-2 35 16,-8-3 22-16,-2-1 10 16,0 1 25-16,0 1 20 15,-2 4 18-15,-2 6-13 16,3 8-4-16,1 3 0 15,0 3-27-15,0 5-29 16,1 20-5-16,12 13 5 16,0 9 19-16,1 8 8 15,-2-2-3-15,-4 1 5 16,0-2 1-16,-4-5-13 16,-4-7-13-16,0-6 1 0,0-12-1 15,0-8-4-15,0-7-5 16,0-5 5-16,0-2 5 15,0 0 14-15,-5 0 7 16,-2-16-14-16,1-8-8 16,3-9-4-16,3-2 0 15,0-2 5-15,1 3-5 16,14 6 3-16,3 8-3 16,3 9 0-16,0 10-1 15,1 1 0-15,2 7-5 16,0 14 5-16,1 4 1 15,0 2 0-15,-3 0 4 16,-5-2-2-16,-1-2-2 0,-9-1-7 16,-6-3-12-1,-1 0-85-15,-4-4-64 0,-14-8-101 16,-1-7-139-16</inkml:trace>
  <inkml:trace contextRef="#ctx0" brushRef="#br0" timeOffset="72915.8474">24055 3754 731 0,'0'0'3'0,"0"0"110"15,0 0-27-15,108-9-13 16,-75 28-26-16,-3 8 3 0,-3-1-5 16,-5 3-8-16,-7-3-13 15,-6-2-1 1,-5-4-13-16,-4-5-10 0,0-4-4 15,0-3 4-15,0-5 16 16,0-3 0-16,-4 0-12 16,3 0 14-16,-2 0 5 15,0 0 0-15,-2-10-5 16,4-7 7-16,1-3-14 16,0-6-6-16,0-2-3 15,3-3 2-15,16 1-4 16,5 1 2-16,0 6-2 15,3 5 0-15,-1 5-1 0,1 5 1 16,-2 0 1 0,-6 6-1-16,-6 0-2 0,-6 2 0 15,-2 0-4-15,-1 2-5 16,1 16 2-16,-4 4 3 16,-1 7 6-16,0 3-2 15,0-3 3-15,0-1-1 16,3-1 0-16,3-2 0 15,2-2 0-15,1-7 1 16,2-2-1-16,-1-6 1 16,-1-2 3-16,-2-6 0 15,-3 0 5-15,2 0-2 16,2 0 5-16,2-14 3 16,1-5-3-16,-2-3-9 0,-2-4-1 15,-3-1 2-15,-2-1 0 16,-2-3 2-16,0 2 3 15,-2 3 5-15,-6 6-5 16,2 8-1-16,1 6-2 16,4 3-6-16,1 3-1 15,0-2 0-15,0 2-4 16,0-1-11-16,0 1-14 16,0 0-12-16,0 0-10 15,9 0-7-15,10 0 59 16,8 0 7-16,1 0-7 15,3-2-5-15,-1-6 5 16,-1-1 0-16,-7 1 1 0,-6 1 0 16,-8 2 4-1,-6 0 5-15,-2 3 29 0,0 2 2 16,0 0-23-16,0 0-15 16,0 0-3-16,0 5-9 15,0 14 3-15,0 4 6 16,0 2 0-16,11-2 2 15,3-2 2-15,7-1 0 16,-5-6-2-16,6-5 0 16,1-1 0-16,-2-5 1 15,-2-3 1-15,0 0-1 16,-3 0 0-16,-3 0 1 16,-3-9-2-16,-2-5 3 0,-2-3-3 15,-1-2 0-15,-3-4-2 16,-1 0 0-16,-1 2 3 15,0 4-1-15,0 7-2 16,0 8 3-16,0 0-2 16,0 2-1-16,0 0-2 15,5 0-6-15,3 8-1 16,5 6 9-16,2 1 0 16,6 0-1-16,1-3 2 15,4-1-1-15,4 1 1 16,1-5 0-16,2-2-1 15,1-1-4-15,-2-4-6 16,-2 0-7-16,-4 0 11 16,-5-12 1-16,-7-2 4 0,-4-4 1 15,-9-2 2-15,-1-2-1 16,0 1-1-16,0 3 0 16,-8 4 0-16,-6 6 1 15,-6 5-1-15,-2 3-1 16,-6 11-11-16,1 12 9 15,1 6 3-15,10 0-1 16,4-1-4-16,8-3 0 16,4-3 3-16,0-3 2 15,0-5 0-15,7-4-4 16,3-3-10-16,1-4-16 16,0-3-15-16,2 0 6 0,2-14 6 15,-2-6-1-15,-2-4 24 16,-2-2 10-16,-1 1 2 15,1 3 7-15,0 8 21 16,2 2-3-16,1 8-7 16,1 4-5-16,5 1-6 15,4 26 11-15,4 11 10 16,2 12 4-16,-1 9 5 16,0 3-10-16,-2 0-2 15,-9-3-9-15,-10-4-9 16,-6-5-9-16,-13-8-5 15,-15-6 4-15,-12-11 2 16,-2-9 1-16,-1-10-1 0,5-6-1 16,5 0-1-16,7-13 0 15,3-10-5-15,7-9-5 16,4-5-3-16,4-3-1 16,7-1 1-16,1 4 9 15,3 1-4-15,16 6 7 16,6 4-9-16,5 1 10 15,5 6-1-15,1 2-3 16,1 0 3-16,1 2-7 16,1 1-1-16,-1 0-18 15,-7-1-13-15,-4-2-29 16,-5-2-19-16,-7-3 14 16,0-3-25-16,-4-8 15 15,-2-2 13-15,-2-7 16 0,-3-5 34 16,-1 1 22-16,0 4 10 15,0 7 26-15,-1 6 61 16,1 7-31-16,0 7 7 16,-2 7-19-16,2 3 10 15,-3 5-12-15,0 0-48 16,3 20 2-16,-3 18-6 16,0 16 39-16,0 9-6 15,0 5-4-15,0-1-8 16,0-6 4-16,0-7-13 15,0-8-3-15,0-10-9 16,0-12 0-16,0-9 2 16,0-8-2-16,0-5 0 0,0-2 4 15,0 0 8-15,0-16-8 16,0-11-4-16,3-7-12 16,14-3-10-16,5 4 11 15,0 6 7-15,-1 12 4 16,-1 8-4-16,-3 7 4 15,0 3-3-15,1 20 2 16,-2 8 1-16,1 0 0 16,-4 3 1-16,2-3-2 15,-6-1 1-15,-3-4-68 16,-6-8-127-16,0-17-223 16</inkml:trace>
  <inkml:trace contextRef="#ctx0" brushRef="#br0" timeOffset="74093.4984">27178 3696 684 0,'0'0'13'0,"0"0"104"16,0 0 14-16,0 0-94 15,0 0-37-15,0 0-16 0,0 0 16 16,-5 11 56 0,13-5-11-16,2 2 4 0,5-2-4 15,6-3-4 1,7-3-1-16,10 0-4 0,5 0-14 15,2-3-16 1,-3-7-1-16,-6 0-3 0,-7-1 1 16,-8 3 0-16,-8 2-2 0,-5 3 2 15,-5 1 2 1,-3 2 3-16,0 0 9 0,0 0-17 16,-5 15-22-1,-13 18 19-15,-7 13 3 0,-8 10 10 16,-4 4-4-1,-5 1-6-15,-1-6-2 0,6-11 2 16,8-10 5 0,10-12-3-16,4-5 1 0,6-7 2 15,3-3 0-15,3-6 1 16,3-1-2-16,0 0 2 16,0 0-1-16,0 0 7 15,0 0 3-15,0 0-5 16,0 0-1-16,9 0-5 15,4 0 1-15,10 0-5 16,7 0 1-16,8 0 0 16,8 0-1-16,7 0 2 0,4 0 0 15,-4 0 0 1,-7 2-2-16,-14-1 0 16,-14-1-4-16,-11 2 7 15,-4-2-7-15,-3 0 0 16,0 0-31-16,0-5-42 0,-16-13-205 15,-3-7-213-15</inkml:trace>
  <inkml:trace contextRef="#ctx0" brushRef="#br0" timeOffset="74553.5674">27792 3913 548 0,'0'0'96'15,"0"0"-81"1,0 0 82-16,0 0-31 0,0 0-10 16,0 0 48-1,42 8-21-15,-33-8-32 0,1 0-3 16,-1 0-13-16,-1-5-9 0,-1-5 1 15,1 0-15 1,-5-4-1-16,-2 1 0 0,-1 0 2 16,0 0 1-1,0 5-1-15,-6 1 5 0,0 3 6 16,2 1 0 0,2 3-11-16,1 0-8 0,-5 0-5 15,-3 18-15-15,-3 9 15 16,1 6 3-16,8 1 3 15,3-3 4-15,0 0-3 16,13-5-1-16,6 0-4 16,0-5 6-16,4-2-7 15,-1-7-1-15,-3-4-22 16,-4-3-55-16,0-5-48 16,-4 0-68-16,-8-16-220 15</inkml:trace>
  <inkml:trace contextRef="#ctx0" brushRef="#br0" timeOffset="75133.5742">28046 3798 392 0,'0'0'310'0,"0"0"-264"0,0 0 53 16,0 0-11 0,0 0-5-16,98 65-25 0,-72-28 10 15,-3 1-18-15,-3-3-7 0,-4-2 0 16,-5-7-19-1,-7-6-15-15,-4-7-5 0,0-7-3 16,0-3 1 0,0-3 6-16,0 0 6 0,0 0 21 15,0-6 18 1,0-15-36-16,-4-8-17 0,-2-2 1 16,3-6 0-1,1 3-1-15,2 1 8 0,0 6-7 16,15 8 0-16,5 2 0 15,2 2-1-15,8 4-1 16,1 2 0-16,3 4-1 16,-1 4 1-16,-6 1-1 15,-6 0-1-15,-5 0 0 16,-4 4-4-16,-4 7 2 16,-4 3-5-16,-4 8-3 15,0 4-2-15,0 5 13 0,0 2 2 16,0 0 1-1,0-5 1-15,0 1-2 0,0-7 0 16,0-3 3 0,2-5 4-16,4-5-2 0,5-5 2 15,5-4 3 1,7 0 6-16,6-3 6 0,0-13-13 16,-2-1-2-1,-5-8 2-15,-3-3 3 0,-6-6 1 16,-3-4-4-16,-10 1-1 0,0 3-6 15,-13 9-2 1,-16 9-9-16,-15 11 1 0,-10 5-48 16,-2 0-123-1,11 0-343-15</inkml:trace>
  <inkml:trace contextRef="#ctx0" brushRef="#br0" timeOffset="78328.9877">29980 3539 688 0,'0'0'1'0,"0"0"105"0,0 0 47 16,0 0-47-16,0 0-72 15,0 0-34-15,0 0-28 16,-37 28 28-16,3 19 20 16,-8 6 1-16,-6 2-2 15,-3-1-7-15,2-3-7 16,4-5 0-16,4-6-4 15,13-11 4-15,9-7-2 16,8-10-1-16,9-7 6 16,2 1-8-16,0-6-6 15,0 0 6-15,0 0 10 16,12-3 1-16,9-17-2 16,3-6-3-16,1-6-4 0,0-5 0 15,-1-8-2-15,-1-8-4 16,-1-5-4-16,-3-5 1 15,-5 1 0-15,-6 8 6 16,-7 11 1-16,-1 14 1 16,0 12 3-16,-9 8 15 15,-6 9-6-15,-6 1 1 16,-4 24-14-16,1 9-3 16,7 9 2-16,9 0-1 15,8-1 2-15,2-2 3 16,20-3 3-16,7-1-1 15,4 1-1-15,6-1-2 0,-2 4 0 16,1 2-2-16,-4 1 0 16,-1 0 1-16,-3-4-1 15,-5-4 0-15,-7-5 0 16,-8-5-1-16,-7-6-2 16,-3-4-9-16,0-3-31 15,-1-5-55-15,-17-1-29 16,-2-5-73-16,-5-1-60 15</inkml:trace>
  <inkml:trace contextRef="#ctx0" brushRef="#br0" timeOffset="78891.4091">30769 3682 825 0,'0'0'35'15,"0"0"-35"-15,0 0 46 16,-66 94 14-16,55-50-21 15,6-5-14-15,5-3-13 0,0-7 28 16,0-5-20-16,9-5-10 16,2-5-1-16,-4-6-7 15,-2-4 2-15,-1-4 1 16,2 0 7-16,6-9 19 16,3-12-18-16,4-7-9 15,1-4-4-15,2-5 2 16,1-1-2-16,3 1 0 15,3 3 0-15,-3 9-2 16,-1 11 2-16,-5 9 0 16,-2 5-2-16,-1 4-6 15,-1 18 0-15,-2 7 8 16,-3 3 4-16,-2-1 7 16,-4-6-6-16,-4-3 3 0,-1-4-8 15,0-2 3-15,-16-3-2 16,-14 0 13-16,-9-3-3 15,-4-5-11-15,-5-5-19 16,2 0-47-16,2-3-49 16,3-13-102-16,8-5-130 15</inkml:trace>
  <inkml:trace contextRef="#ctx0" brushRef="#br0" timeOffset="79141.4157">30617 3423 883 0,'0'0'22'16,"0"0"50"-16,0 0 30 15,0 0-69-15,0 0-18 16,0 0-15-16,86-39-36 16,-86 39-213-16,0 0-395 15</inkml:trace>
  <inkml:trace contextRef="#ctx0" brushRef="#br0" timeOffset="80935.7049">20443 5308 660 0,'0'0'266'15,"0"0"-223"1,0 0 138-16,0 0-59 16,0 0-37-16,0 0-41 0,0 0-32 15,-24-24-12-15,24 47-7 16,0 11 7-1,2 8 11-15,5 3-1 0,-1-1-3 16,0-5-3-16,0 0-1 16,-1-10 0-16,-2-4-2 15,-3-5-1-15,0-5 0 16,0-5-1-16,0-6-22 16,0-3-34-16,3-1-64 15,-3 0-23-15,0-10-20 0,0-17-215 16</inkml:trace>
  <inkml:trace contextRef="#ctx0" brushRef="#br0" timeOffset="81223.6434">20440 5017 912 0,'0'0'5'16,"0"0"44"-1,0 0 119-15,0 0-55 16,0 0-68-16,0 0-30 0,0-39-9 16,6 36-2-16,-1 2-4 15,-5 1 0 1,0 0-6-16,3 0-74 0,0 0-84 15,0 4-72-15,0-3-127 16</inkml:trace>
  <inkml:trace contextRef="#ctx0" brushRef="#br0" timeOffset="81991.7755">20684 5419 757 0,'0'0'137'0,"0"0"-132"16,0 0 133 0,0 0-78-16,0 0-48 0,0 0 0 15,102-66-1-15,-75 66 4 16,-4 2-5-16,-1 18 0 16,-3 4 3-16,-5 5 13 0,-3 7-11 15,-1 0-12 1,-10 4 7-16,0-4 6 15,0-3-7-15,0-6 0 0,-8-9-7 16,1-6 3-16,2-5 4 16,2-6 9-1,3-1 11-15,0 0 8 16,-3 0 5-16,0-11-4 0,0-11-32 16,0-7 0-16,3-9-4 15,0-5 1 1,0-4 0-16,9 1-2 0,10 3-1 0,4 6 0 15,-1 8 0 1,2 10-2-16,0 8 2 16,0 6-2-16,0 5 0 0,1 3-1 15,1 18-2-15,-3 7 4 16,-1 6-3 0,-5 2 4-16,-6-2-1 0,-3 3 1 15,-3-4-4-15,-4-3-27 16,1-6-44-16,-1-5-55 15,3-5-67 1,2-9-106-16,5-5-194 0</inkml:trace>
  <inkml:trace contextRef="#ctx0" brushRef="#br0" timeOffset="82321.6581">21592 5320 775 0,'0'0'5'16,"0"0"86"-16,0 0 69 16,0 0-58-16,0 0-49 15,0 0-32-15,-84-32-1 16,62 58-7-16,-2 9 10 15,3 2-2-15,8 2-1 16,7 3 11-16,6-3-17 16,0-5-8-16,3-4-1 0,15-7-3 15,6-3 1-15,-2-6-3 16,5-4-3-16,-5-4-50 16,1-6-63-16,-4 0-40 15,-3-4-151-15,-5-15-287 16</inkml:trace>
  <inkml:trace contextRef="#ctx0" brushRef="#br0" timeOffset="82680.9904">21727 5288 910 0,'0'0'2'15,"0"0"28"-15,0 0 21 16,0 0 3-16,0 0 24 15,78 82-41-15,-56-43-3 16,-2-3 14-16,-7-2-14 16,-4-2-16-16,-3-3-9 15,-6-2 1-15,0-8-9 16,0-5 2-16,-7-7-1 16,4-5-2-16,1-2 11 15,1 0 7-15,-4-6 23 16,-1-12-15-16,-1-8-20 15,0-8 2-15,7-5-2 16,0-2-6-16,0 0 2 0,0 3-2 16,8 3-1-1,4 9-3-15,4 7-17 0,0 7-28 16,1 2-43-16,5 5-46 16,-2 0-63-16,2-4-133 15</inkml:trace>
  <inkml:trace contextRef="#ctx0" brushRef="#br0" timeOffset="83149.7778">22097 5389 455 0,'0'0'14'0,"0"0"56"16,0 0 35-16,0 0-2 16,0 0-25-16,99 20-22 15,-77-20 0-15,-5 0-12 16,1-3-6-16,-8-8-13 16,-1 2 4-16,-3-4-1 15,-3-1-10-15,-3 1-4 16,0-4 7-16,0 1-7 15,-8-3-8-15,-6 4 6 16,-2 2 24-16,0 4 4 16,4 2 2-16,1 7-23 0,-3 0-13 15,-2 7-3-15,1 13-1 16,-6 8 2-16,7 6 12 16,7 2-1-16,7 0-1 15,0-2-4-15,0-4-2 16,13-4-6-16,6 1 1 15,1-8-1-15,5-2-1 16,2-5-1-16,5-7-14 16,0-5-58-16,4 0-56 15,1-3-45-15,1-16-160 16,-6-9-206-16</inkml:trace>
  <inkml:trace contextRef="#ctx0" brushRef="#br0" timeOffset="83712.2546">22819 5324 199 0,'0'0'425'0,"0"0"-349"15,0 0 126-15,0 0-88 16,0 0-41-16,0 0-18 15,-66-70 16-15,49 65-18 16,-1 2-9-16,-3 3-19 16,-1 0-10-16,-4 14-2 15,3 6-2-15,4 4 4 0,3 1-8 16,9-1-5-16,4 1 4 16,3-1-2-16,0-3-1 15,1-3 1-15,13-4-2 16,0-2-1-16,3-5-2 15,-1-3-2-15,3-4-16 16,-2 0-6-16,1-2-12 16,-1-12-5-16,-3-4-1 15,1-5-7-15,2-3 8 16,-5-6 1-16,-3 0 35 0,-2 0 6 16,-3 4 1-1,-2 4 8-15,1 9 23 0,-2 8 4 16,-1 5 11-16,0 2-31 15,0 4-16-15,3 16-1 16,1 9 1-16,2 3 21 16,4 4-6-16,2-5 3 15,6 0-5-15,-3-3-1 16,4-6-6-16,0-3-3 16,-1-3-2-16,1-4 1 15,0-4-2-15,0-2-9 16,0-5-44-16,-2-1-51 15,-4 0-92-15,-2-7-157 16</inkml:trace>
  <inkml:trace contextRef="#ctx0" brushRef="#br0" timeOffset="84243.5119">23337 5160 981 0,'0'0'17'16,"0"0"166"-16,0 0-55 16,0 0-72-16,-101-19-29 15,71 40-20-15,6 2 2 16,1 2-8-16,11-2 0 16,5 3 1-16,7-1-1 15,0 2 1-15,13-2 2 16,13 2-4-16,-2-4 2 15,4-3-2-15,0 3 0 16,-4-2-12-16,-5-4 5 16,-6 0 5-16,-7-5-5 15,-6-4 4-15,0-1-5 0,-6-1 6 16,-24 2 2-16,-9-5 2 16,-7-1 6-16,2-2-1 15,5 0-6-15,6-5-1 16,5-9 2-16,8 1-2 15,-1-4-30-15,9-5-52 16,6-1-108-16,3-1-40 16,3-5-188-16</inkml:trace>
  <inkml:trace contextRef="#ctx0" brushRef="#br0" timeOffset="84524.7659">23418 5223 828 0,'0'0'41'0,"0"0"79"15,0 0-13-15,0 0-55 16,0 0 7-16,37 82 9 16,-27-43-17-16,1-1-5 15,2-1-20-15,-2-3-10 16,-1-6-10-16,0-5-2 15,-4-2-3-15,-1-6-1 16,-4-4 0-16,-1-5-21 16,0-6-48-16,0 0-74 0,-3 0-46 15,-10-15-80-15,-3-11-391 16</inkml:trace>
  <inkml:trace contextRef="#ctx0" brushRef="#br0" timeOffset="84743.5184">23467 4947 898 0,'0'0'37'0,"0"0"113"15,0 0 23-15,0 0-73 16,0 0-57-16,0 0-39 15,-2-8-4-15,2 6-7 16,0 2-82-16,0 0-120 16,0-4-173-16</inkml:trace>
  <inkml:trace contextRef="#ctx0" brushRef="#br0" timeOffset="85509.183">23707 5300 1015 0,'0'0'5'0,"0"0"71"16,0 0-8-16,0 0-34 16,86-4-5-16,-57 28-18 15,-1 5-6-15,-5 7 10 16,-4 0-4-16,-5-1 10 15,-4-4-2-15,-7-4-7 16,-3-7-3-16,0-6-4 16,0-8-1-16,0-3-1 0,0-3-1 15,-3 0 16-15,-5 0 7 16,-4-10 7-16,2-9-20 16,2-5 8-16,1-6-13 15,7-5 6-15,0-4-10 16,2-2 2-16,15 4 2 15,6 3-7-15,-1 9 2 16,4 9-2-16,-4 10-3 16,-2 5 2-16,2 1 0 15,-2 5-4-15,1 14 5 16,-3 8 0-16,0-1 0 16,0 6-2-16,-3-3 2 0,0-1 3 15,-3 0-3-15,-3-4 0 16,-3-1-3-16,-1-6 3 15,0-4-15-15,0-3-47 16,-4-3-44-16,5-4-74 16,7-3-89-16,2 0-200 15</inkml:trace>
  <inkml:trace contextRef="#ctx0" brushRef="#br0" timeOffset="86134.1695">24588 5300 838 0,'0'0'27'16,"0"0"148"-16,0 0-57 16,0 0-59-16,0 0-23 15,-89-33-4-15,68 35-13 16,-3 15-16-16,-6 7 2 15,3 4 3-15,4 0 5 16,6-4 7-16,8-5-11 16,6 0-3-16,3-3-3 15,0-4-2-15,0-1 0 16,9-3-2-16,7-4-4 0,4-4-21 16,4 0-17-1,1-3-10-15,4-14 3 0,-9-3 11 16,1-5 29-16,-1-3 10 15,-4 0 0-15,-2-1 0 16,-2 8 22-16,-5 7 3 16,-1 8 49-16,-5 4-9 15,-1 2-21-15,2 0-33 16,4 10-9-16,1 14-2 16,7 6 28-16,-2 9-12 15,1 5 1-15,-4 1-3 16,0 0 1-16,1-3 0 15,-1-7-7-15,-3-1 1 16,2-5 3-16,-5-1-5 16,-3-3 3-16,0-3-2 0,0 0-4 15,0-5 0-15,-11-3 1 16,-8-1 1-16,-5-4 6 16,-13-4 6-16,-13-2-1 15,-9-3-4-15,-10 0 0 16,-5 0-9-16,2 0-3 15,2-2-1-15,12 1-5 16,10-1-33-16,12 2-36 16,14-8-74-16,10-14-407 15</inkml:trace>
  <inkml:trace contextRef="#ctx0" brushRef="#br0" timeOffset="89056.372">25476 5283 721 0,'0'0'28'0,"0"0"154"0,0 0-59 16,0 0-19-16,0 0-5 15,0 0-22-15,0 0-24 16,0-65-26-16,0 65-26 0,0 20-1 16,-2 11 0-16,-1 13 15 15,0 2 0 1,0 1-3-16,2-5-4 15,1-3-2-15,0-3-4 16,0-8-2-16,0-5 3 16,0-4-3-16,1-8-2 0,1-3 0 15,-2-5-19-15,0-1-25 16,1-2-56 0,1 0-25-16,-1-17-34 0,-1-9-365 0</inkml:trace>
  <inkml:trace contextRef="#ctx0" brushRef="#br0" timeOffset="89332.4319">25474 4956 511 0,'0'0'406'16,"0"0"-395"-1,0 0 133-15,0 0-42 0,0 0-60 16,0 0-7-16,0-58-27 16,5 54-8-16,-2 1-1 15,0 3-7-15,-3 0-74 0,1 0-83 16,-1 0-157-1,0 0-108-15</inkml:trace>
  <inkml:trace contextRef="#ctx0" brushRef="#br0" timeOffset="90095.6545">25750 5349 888 0,'0'0'17'0,"0"0"11"15,0 0 30-15,0 0-14 16,0 0-32-16,0 0-3 16,102-8 14-16,-77 28 18 15,-1 2-11-15,-2 1-5 16,-7 4-8-16,-3-2 1 16,-4 1-1-16,-7 1-5 15,-1-4-3-15,0-3-5 16,0 0 1-16,-9-3 6 15,0-5 4-15,2-5 4 16,4-4 2-16,0-1-3 0,3 0 3 16,0-2-4-16,0 0 15 15,-2 0 4-15,1-17-23 16,-1-7-6-16,2-5-2 16,0-7-2-16,2-5 1 15,14-4-3-15,4 0 0 16,6 4 1-16,3 7 0 15,1 8-2-15,-4 7 0 16,-2 6 0-16,-4 7 1 16,-1 6-1-16,0 0-3 15,4 8 0-15,2 14 3 16,2 7 3-16,-2 5-1 16,-1 0-2-16,-4 1 0 0,-2-2 0 15,-8-2-2-15,-1 0-2 16,-6-4-28-16,-3-2-88 15,0-8-129-15,0-14-198 16</inkml:trace>
  <inkml:trace contextRef="#ctx0" brushRef="#br0" timeOffset="90892.5651">27277 5375 582 0,'0'0'42'0,"0"0"-30"15,0 0 128-15,0 0-5 16,0 0-59-16,0 0-39 16,0 0 5-16,-69-23-3 0,69 23-26 15,0 0-13-15,0 0 0 16,0 0 1-16,14 0 13 16,13 0 17-16,11 0 2 15,8 0-15-15,9-3-7 16,3-4-6-16,-1 0-4 15,-4 1 0-15,-8 1 0 16,-10 1-1-16,-10 1 0 16,-10 0-1-16,-8 2-23 15,-4 1-46-15,-3-2-41 16,0-1-56-16,0-1-81 16</inkml:trace>
  <inkml:trace contextRef="#ctx0" brushRef="#br0" timeOffset="91251.9168">27436 5230 561 0,'0'0'7'0,"0"0"60"16,0 0 75-16,0 0-35 15,0 0-30-15,0 0-19 16,16-72 13-16,-14 68-19 0,-1 2 6 16,-1 0 8-1,0 2-4-15,0 0-12 0,0 0-26 16,0 3-24-16,0 18-3 16,0 12 3-16,-4 7 12 15,1 4-3-15,3-3-6 16,0-1-1-16,0-3-1 15,3-1 0-15,4-5-1 16,-3-1-33-16,-4-5-77 16,0-5-93-16,-8-7-110 15,-12-13-318-15</inkml:trace>
  <inkml:trace contextRef="#ctx0" brushRef="#br0" timeOffset="91720.76">27859 5190 840 0,'0'0'4'16,"0"0"93"-16,0 0-41 16,0 0-45-16,0 0 31 15,0 0 8-15,61 101-20 16,-44-67 1-16,-1 0-12 16,-4-1-5-16,2-5-5 15,-4-4 1-15,-1-4-6 16,0-8 1-16,-3-4-1 15,-3-3 0-15,-2-3-2 16,-1-2 7-16,0 0 14 16,0 0 34-16,2-7 3 15,0-10-44-15,2-5-14 16,1-4 3-16,2-7-2 16,0 0 1-16,-1-6-2 15,2 1-2-15,-1 0 0 0,-1 7 0 16,0 8-31-16,-3 7-53 15,0 10-42-15,-3 2-69 16,2 0-217-16</inkml:trace>
  <inkml:trace contextRef="#ctx0" brushRef="#br0" timeOffset="92283.2116">28232 5314 645 0,'0'0'37'0,"0"0"10"16,0 0 70-16,0 0-4 15,0 0-67-15,87 2-16 16,-64-2 0-16,-3-8-2 16,-1 0-7-16,-3-4-4 15,-5 1-3-15,-3-3 3 16,-5 0 1-16,-3-3-8 16,0-2 0-16,0 2 5 0,-6 0 1 15,-5 4 19-15,0 4-12 16,-2 5 5-16,-1 4-15 15,-4 0 7-15,-3 14-13 16,0 12-2-16,3 4 11 16,5 1-2-16,10 3 3 15,3-4-1-15,0-2-5 16,19-2-7-16,6-6 3 16,3-3-3-16,4-3 4 15,2-6-2-15,-1-3-3 16,1-5-1-16,1 0 1 15,-2 0 2-15,0-2-5 0,-10-7 1 16,-5 4-1 0,-9 1 0-16,-6 2 0 0,-3 2-10 15,0-2-47-15,0 2-85 16,0 0-89-16,-6-3-289 16</inkml:trace>
  <inkml:trace contextRef="#ctx0" brushRef="#br0" timeOffset="95118.1572">29534 5225 442 0,'0'0'238'15,"0"0"-232"1,0 0 137-16,-31-76-8 0,15 61-65 16,1 2-4-16,-6 7-6 15,-1 6-30-15,-8 0-20 16,-6 19 0-16,-3 10-6 15,0 7-1-15,11 3 4 16,7-3 2-16,12-6-2 16,9-2-5-16,0-4 0 15,14-5 6-15,9-2-2 16,7-7-2-16,2-6 0 16,4-4 2-16,-4 0-6 15,-2-14 0-15,-3-10-4 16,-6-8-2-16,-6-4 5 15,-5-7 1-15,-5-7 1 0,-2-8-1 16,-2-6 1-16,2-6 4 16,2-3 7-16,1 6-6 15,2 9 3-15,-2 16 18 16,0 16-11-16,-2 14 2 16,-1 12 0-16,2 1-18 15,1 29-10-15,3 16 9 16,-1 15 1-16,-4 9 4 15,2 5-1-15,0-3 0 16,3-7 0-16,6-6-2 16,4-12 2-16,2-6-2 15,3-9 4-15,-1-5-2 0,-1-7-1 16,-1-8-2-16,-5-5 1 16,-1-7 0-16,-3 0 2 15,1-7-3-15,-1-13-2 16,2-6-10-16,-7-6-3 15,-1-5 6-15,-1 0 1 16,-2 5 4-16,0 6 4 16,-2 11 1-16,-1 10 0 15,2 5-1-15,3 0-6 16,5 20-13-16,5 8 17 16,4 6 2-16,2-1-1 15,0-2 1-15,-2-6 0 16,-1-6 0-16,-8-5 0 0,-2-5-9 15,-7-7-85 1,-1-2-16-16,0 0-55 0,-12-8-149 16</inkml:trace>
  <inkml:trace contextRef="#ctx0" brushRef="#br0" timeOffset="95336.9659">29851 4884 977 0,'0'0'6'0,"0"0"104"0,0 0 1 16,0 0-87-16,0 0-22 15,0 0-2-15,35-27-9 16,-33 27-90-16,-2 0-98 15,0 0-163-15</inkml:trace>
  <inkml:trace contextRef="#ctx0" brushRef="#br0" timeOffset="96071.3598">30106 5129 800 0,'0'0'6'15,"0"0"58"-15,0 0 58 16,82-48-69-16,-47 48-24 0,3 1-7 15,1 21 3 1,-2 8-7-16,-4 3 6 0,-6 4 11 16,-8-1-12-16,-11-2-10 15,-8-4-6-15,0-2-3 16,-5-5 3-16,-9-5 3 16,-2-5-7-16,3-7 7 15,-1-3 6-15,5-3 4 16,3 0 3-16,-1 0 4 15,3-13-2-15,2-10-10 16,2-5-7-16,0-7-3 16,3-7 2-16,12-4-2 15,5 0-4-15,3-1-2 16,1 7 1-16,0 7-7 0,-4 8-39 16,-3 11-9-16,-4 6-38 15,-1 8-71-15,-1 0-109 16,-2 0-45-16</inkml:trace>
  <inkml:trace contextRef="#ctx0" brushRef="#br0" timeOffset="96594.1749">30629 5199 620 0,'0'0'12'0,"0"0"73"15,0 0 25-15,0 0-38 16,0 0-41-16,0 0-3 15,87 0 5-15,-71 0-10 16,1-3 2-16,-8-8 5 16,1 0-4-16,-6-5-6 15,-2-1-8-15,-2 0-3 16,0-3 3-16,0 0 0 16,-10 2 4-16,-2 2 11 0,1 6 1 15,-1 4 4-15,2 6-7 16,-1 0-25-16,-5 12 1 15,1 12-1-15,-1 1 4 16,5 5 1-16,4 0 8 16,7-1 1-16,0-2-4 15,0-1-3-15,19-3 0 16,8-3 1-16,6 0-6 16,3-4 0-16,0-5-2 15,0-6-34-15,-4-3-62 0,-4-2-68 16,-4 0-143-1,-1-14-171-15</inkml:trace>
  <inkml:trace contextRef="#ctx0" brushRef="#br0" timeOffset="96875.4377">31166 5017 622 0,'0'0'71'15,"0"0"52"-15,0 0 39 16,0 0-72-16,-85-31-46 16,61 48-28-16,-1 9 5 15,4 6 17-15,5 6 4 16,5 1-9-16,7-2-6 0,4 1-6 16,0-5-3-16,9-3-12 15,10-3 4-15,5-6-7 16,1-3-3-16,4-5-32 15,-3-5-53-15,0-8-19 16,-5 0-39-16,-2-5-87 16,-3-18-58-16</inkml:trace>
  <inkml:trace contextRef="#ctx0" brushRef="#br0" timeOffset="97141.098">31301 4863 679 0,'0'0'99'0,"0"0"124"16,0 0-82-16,0 0-99 16,0 0-41-16,0 0 23 15,19 59 29-15,-19-14-6 16,0 5-6-16,0 0-5 16,0 2-15-16,0-5 2 15,0-5-15-15,0-5-8 16,0-5 6-16,4-6-5 15,-1-5-1-15,-1-7-1 16,-1-6-44-16,-1-4-64 16,0-4-98-16,-3 0-115 15,-13-14-187-15</inkml:trace>
  <inkml:trace contextRef="#ctx0" brushRef="#br0" timeOffset="97509.9021">31157 5175 628 0,'0'0'127'16,"0"0"-52"-16,0 0 40 15,0 0-59-15,0 0-32 16,0 0-2-16,82-2 9 16,-44-1-18-16,0-1-1 0,3-4-6 15,-2 0-2-15,-4-4-4 16,-2-1 5-16,-7 3-3 15,-7-1 1-15,-6-1-3 16,-4 5 11-16,-4 3 12 16,-2 2 12-16,-2 2-11 15,1 0-24-15,1 13-1 16,0 9 1-16,3 5 9 16,-1 5-7-16,0-2 4 15,-1-3 3-15,2-3-6 16,2-2 0-16,-1-4-2 15,-1-2-1-15,-4-6 0 0,-1-3-1 16,-1-3-73-16,0-4-59 16,-3 0-90-16,-11-9-224 15</inkml:trace>
  <inkml:trace contextRef="#ctx0" brushRef="#br0" timeOffset="97728.734">31591 4827 903 0,'0'0'50'0,"0"0"155"15,0 0-103-15,0 0-66 0,0 0-29 16,0 0-7-16,39-39-5 15,-37 39-118-15,-2-3-162 16,-9-7-386-16</inkml:trace>
  <inkml:trace contextRef="#ctx0" brushRef="#br0" timeOffset="98916.1674">32073 5175 455 0,'0'0'24'15,"0"0"120"-15,0 0 2 16,0 0-50-16,0 0-43 16,0 0-1-16,-46-64-5 15,22 55-14-15,-9 2 1 16,-1 7-4-16,-2 0-4 15,2 3 3-15,4 14-14 16,5 6-2-16,7 1 6 16,7-1-14-16,5 3-2 15,6-2 1-15,0 0 0 16,0-3-2-16,3-4-2 0,9-4 0 16,0-5-2-1,0-6 2-15,-1-2-16 0,3 0 9 16,0-3 5-16,4-14-2 15,1-6-12-15,2-4 4 16,4-3 11-16,1-5 1 16,2-1 2-16,-1 2-2 15,-2 4 0-15,-1 9 0 16,-1 8 2-16,-4 8 11 16,-3 5-11-16,4 0 3 15,-4 17 0-15,-1 8-1 16,-3 8 3-16,0 1 4 15,-5 4-2-15,-4-1 8 16,-1-1-6-16,-2-3-3 0,0-7-6 16,0-5 6-16,0-4-8 15,-9-7 3-15,1-5-1 16,1-1 3-16,1-4-1 16,0 0 17-16,0 0 3 15,-3-7 3-15,5-10-11 16,1-6 0-16,3-5-6 15,0-5-3-15,0-3-4 16,10-3 0-16,5-3-1 16,4 4-2-16,1 6 1 15,1 8-1-15,-1 7 0 16,-1 7 2-16,-2 8-2 16,3 2-3-16,-4 0 2 0,2 3 1 15,-3 16-1-15,0 6 0 16,-3 6 1-16,1 2 0 15,-1 1 1-15,0 0 0 16,3-2-1-16,-3-1 0 16,0-4 1-16,-5-3-2 15,-4-7 0-15,-3-5-31 16,0-2-77-16,-3-4-18 16,-11-6-47-16,0 0-191 15</inkml:trace>
  <inkml:trace contextRef="#ctx0" brushRef="#br0" timeOffset="99072.4261">32802 5369 645 0,'0'0'6'15,"0"0"-6"-15,0 0-40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9:25:04.54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2803 3808 581 0,'0'0'32'0,"0"0"131"15,0 0-88-15,0 0 10 16,0 0-53-16,0 0 8 0,0 0-7 16,-27-55 26-16,17 43-9 15,-5 1 10-15,0 2-16 16,-6 7-29-16,3 2-2 16,-6 0-9-16,-1 24-1 15,1 12 1-15,0 6 4 16,8 1-5-16,9-5-3 15,7-6 0-15,0-6 0 16,7-4 0-16,14-6 0 16,8-8 5-16,-3-8-5 15,2 0 0-15,-1-1-19 16,-3-24 0-16,-1-6 2 16,0-9 15-16,-8-9-4 0,0-7 6 15,-6-8 2-15,-5-6 5 16,-2-2-6-16,-2 1 1 15,0 5 7-15,0 7 10 16,0 10-1-16,0 15 5 16,0 9 5-16,-2 7-1 15,2 12-1-15,0 3-15 16,0 3-11-16,0 0-4 16,0 31-25-16,0 24 29 15,2 17 1-15,4 8 10 16,-3 0-1-16,3-1-1 15,1-3 3-15,-1-7-9 0,-3-4-1 16,0-9-2-16,0-10 0 16,-3-2-2-16,0-4-32 15,0-9-86-15,-1-8-112 16,-10-17-215-16</inkml:trace>
  <inkml:trace contextRef="#ctx0" brushRef="#br0" timeOffset="515.6337">3155 3821 621 0,'0'0'81'16,"0"0"54"-16,0 0-72 16,0 0 43-16,0 0-53 15,0 0-25-15,67 10-6 16,-47-10 9-16,-4 0-8 16,-4 0-10-16,5-9 6 15,-4-5-1-15,-3-5-2 16,-1 0-8-16,-1 0 0 15,-5 1 2-15,-2-3 1 16,-1 5 8-16,0-2 1 0,0-1-5 16,-10 6-8-16,-5 3-7 15,3 5 1-15,-3 5 3 16,-3 0-2-16,-1 15 0 16,-4 17 6-16,2 9-2 15,8 4 10-15,0 3-5 16,13 0 10-16,0-2 8 15,13-3-15-15,14-7-1 16,6-9-5-16,1-5-8 16,4-10 0-16,-4-1-22 15,-4-11-154-15,-7 0-276 16</inkml:trace>
  <inkml:trace contextRef="#ctx0" brushRef="#br0" timeOffset="968.7633">2415 4645 548 0,'0'0'136'15,"0"0"-47"-15,0 0-28 16,0 0 54-16,0 0-70 16,0 0-27-16,60 0 21 15,1 0 29-15,14 0-26 16,14 0-25-16,7-8 9 0,5 5 3 16,2-3-7-1,-6 6 1-15,-15 0-1 0,-16 0-18 16,-20 0-4-16,-18 0-1 15,-17 0-15-15,-11 22-88 16,-3 4-47-16,-24 10-123 16,-9-3-352-16</inkml:trace>
  <inkml:trace contextRef="#ctx0" brushRef="#br0" timeOffset="1953.1564">2806 5416 496 0,'0'0'56'0,"0"0"26"16,0 0 49-16,0 0-40 0,-6-108-25 15,-4 89 8 1,1 1-20-16,-3 7 3 0,-6 4-28 15,-1 7 3-15,-7 0-24 16,1 7 2-16,-2 17 7 16,3 7 2-16,5 3 6 15,5 1-5-15,4 3 0 16,10-3-8-16,0-4 1 16,0-3-4-16,13-5-1 15,5-5-3-15,4-6-1 16,-2-7 0-16,2-5 1 15,-1 0-3-15,3-4 1 0,-6-16-3 16,1-8-3-16,-2-3-10 16,-4-7-2-16,-4-7-12 15,-6-6 3-15,-3-12-2 16,0-3 6-16,0-1 20 16,0 4 3-16,0 10-3 15,0 10 7-15,0 11 14 16,0 12 4-16,0 10 12 15,0 9-6-15,0 1-18 16,0 0-13-16,0 16-7 16,6 24 7-16,-1 18 4 15,0 14 10-15,-2 4 5 16,0 2-10-16,2-7-6 0,-2-9 2 16,6-14-5-1,4-13 1-15,-1-5 0 0,3-12 5 16,0-10-3-16,2-8 0 15,-1 0-1-15,5-8-2 16,-2-15-3-16,-1-6-10 16,0-5-2-16,-6-1 3 15,0-4 1-15,-2-7-2 16,-4-2-3-16,-3-6 8 16,-3 0 5-16,0 3 1 15,0 2-6-15,0 13 8 16,0 12 5-16,-3 5 1 15,3 15 0-15,-1 2 13 16,1 2-19-16,-2 6 0 0,-1 25-2 16,0 13 2-16,3 9 8 15,0 3 6-15,0 2-6 16,0-4 2-16,6-7-5 16,0-8-2-16,2-7-3 15,-1-11 0-15,-4-5-13 16,0-8-39-16,-3-2-54 15,0-6-41-15,0 0-65 16,-10-6-106-16</inkml:trace>
  <inkml:trace contextRef="#ctx0" brushRef="#br0" timeOffset="2109.4219">2960 5275 231 0,'0'0'433'0,"0"0"-280"16,0 0-38-16,0 0 11 15,0 0-57-15,0 0-56 16,61-60 1-16,-22 45-5 16,4-2-9-16,3 1-7 15,-1 0-122-15,-2-5-164 16</inkml:trace>
  <inkml:trace contextRef="#ctx0" brushRef="#br0" timeOffset="2609.409">4040 4680 641 0,'0'0'88'16,"0"0"119"-16,0 0-74 16,0 0-24-16,0 0-60 15,0 0-25-15,24-30-13 16,-1 25 15-16,3 0-15 15,1-1 6-15,0 0-10 16,1 4-4-16,-1-2-3 0,-7 4-4 16,-7 0-75-16,-2 0-99 15,-11 0-122-15,0 0-298 16</inkml:trace>
  <inkml:trace contextRef="#ctx0" brushRef="#br0" timeOffset="2781.2859">4031 4874 669 0,'0'0'88'16,"0"0"62"-16,0 0-35 15,0 0-10-15,0 0-64 16,0 0 25-16,49 21-1 16,-16-21-34-16,1 0-31 0,2-9-7 15,0 2-112-15,-3-5-100 16,-13 2-204-16</inkml:trace>
  <inkml:trace contextRef="#ctx0" brushRef="#br0" timeOffset="6390.7114">5396 4328 878 0,'0'0'61'0,"0"0"97"16,0 0-26-16,0 0 29 0,0 0-119 15,0 0-42-15,0 0 0 16,-25 5-14-16,36 47 14 15,-5 16 24-15,-2 10 6 16,0 6-20-16,-4-1 2 16,0-5-11-16,0-10 4 15,0-14-4-15,-4-11-2 16,2-8-1-16,2-9-32 16,0-7-105-16,0-15-122 15,0-4-250-15</inkml:trace>
  <inkml:trace contextRef="#ctx0" brushRef="#br0" timeOffset="6812.5992">5865 4537 767 0,'0'0'30'0,"0"0"136"16,0 0-63-16,0 0 31 16,0 0-69-16,0 0-25 15,-69-25-22-15,55 62 5 16,0 10 0-16,6 2 0 16,8 0-6-16,0-4 3 15,4-8-2-15,10-7-13 16,4-8-4-16,4-11 0 0,-8-7-1 15,5-4 5-15,-4 0 2 16,0-23 1-16,-6-15 1 16,-3-1-4-16,-2-10 2 15,-4 1-5-15,0 4-2 16,0 9 1-16,0 3 0 16,-7 12-2-16,1 5-13 15,3 13-19-15,3 2-55 16,0 0-139-16,12 0-173 15</inkml:trace>
  <inkml:trace contextRef="#ctx0" brushRef="#br0" timeOffset="7187.6005">6239 4551 762 0,'0'0'77'15,"0"0"51"-15,0 0-6 16,0 0-59-16,0 0-47 16,0 0 6-16,-79 49 43 15,55-3 8-15,3 10-23 16,8-1-3-16,7-10-11 16,6-1-19-16,0-10-8 15,12-4-1-15,14-7-2 0,2-11-6 16,2-7 0-16,-1-5 6 15,-2-5-2-15,-2-19 3 16,-5-9 0-16,-10-8-1 16,-4-4 0-16,-6-10-3 15,0 2-1-15,-3 8 0 16,-10 8-1-16,1 17-1 16,-3 7 0-16,6 13-15 15,0 0-40-15,0 10-137 16,5 13-181-16,4-11-527 15</inkml:trace>
  <inkml:trace contextRef="#ctx0" brushRef="#br0" timeOffset="7578.2311">7123 4447 844 0,'0'0'73'0,"0"0"83"15,0 0-15-15,0 0-50 16,0 0-62-16,0 0-15 16,-63-26-8-16,39 65 3 15,-2 13 11-15,4 15 18 16,2 4-4-16,7 3-13 16,7-4-2-16,6-11-10 15,0-7-2-15,9-10-5 16,12-4-4-16,3-9-1 15,6-10-42-15,3-11-87 16,5-8-118-16,-2-5-114 16</inkml:trace>
  <inkml:trace contextRef="#ctx0" brushRef="#br0" timeOffset="7968.8856">7425 4560 673 0,'0'0'113'16,"0"0"47"-16,0 0-2 15,0 0-74-15,0 0-51 16,0 0-17-16,-67 19 15 16,43 26 21-16,5 10-15 15,8 1-10-15,1-3 6 0,10-6-14 16,0-8-1-1,4-5-9-15,13-7-5 0,2-11-4 16,5-6 2-16,3-10-2 16,-2 0 3-16,-4-4-3 15,1-17-4-15,-12-5 0 16,3-5 1-16,-10-9 3 16,-3-4 0-16,0 0 0 15,-3-1 0-15,-6 14 3 16,3 6-3-16,0 9 2 15,4 6-2-15,-2 5-12 16,4 5-81-16,0 0-114 0,0 0-221 16</inkml:trace>
  <inkml:trace contextRef="#ctx0" brushRef="#br0" timeOffset="8328.2385">7803 4535 872 0,'0'0'147'0,"0"0"9"0,0 0-27 16,0 0-65-1,-84 36-47-15,73-11 2 16,7 1-8-16,4 2-3 0,0 2-4 15,4 5 1 1,16-4-4-16,4 2 4 0,-3-4-4 16,-2-2 1-16,-1-2 2 15,-9-1-4-15,-3-2-1 16,-6 1-1-16,-3 1 4 16,-20-1-2-16,-6-1 2 15,-4-6-1-15,4-8-1 16,6-2-16-16,2-6-43 15,3 0-88-15,10-13-114 16,8-17-472-16</inkml:trace>
  <inkml:trace contextRef="#ctx0" brushRef="#br0" timeOffset="8750.1165">8416 4069 768 0,'0'0'28'0,"0"0"130"16,0 0-39-1,-26-96 13-15,13 93-70 0,1 3-17 16,-9 15-28-16,-7 34-2 16,-5 33 8-16,-6 23 26 15,5 17-11-15,13 8-10 16,8-3-7-16,10-8-8 16,3-13-6-16,16-12 0 15,11-11-7-15,3-9 1 16,7-9-1-16,-7-5 1 15,-2-12-1-15,-1-8 0 16,-9-10 0-16,0-10-4 0,-2-9-11 16,-7-4-1-1,-7-3-21-15,2-1-42 0,-4-3-68 16,0 0-58-16,-4 0-149 16</inkml:trace>
  <inkml:trace contextRef="#ctx0" brushRef="#br0" timeOffset="10343.8935">8949 4481 725 0,'0'0'69'16,"0"0"141"-16,0 0-61 15,0 0-25-15,0 0-95 0,0 0-28 16,0 47 9-16,0 14 46 16,4 11-25-16,-1 1-9 15,0-5-1-15,-3-10-15 16,0-10-4-16,0-11-1 15,0-6-1-15,0-7-1 16,0-9-70-16,0-2-115 16,-3-13-140-16,3-3-310 15</inkml:trace>
  <inkml:trace contextRef="#ctx0" brushRef="#br0" timeOffset="11000.1479">9390 4553 618 0,'0'0'82'15,"0"0"110"-15,0 0-69 16,0 0-23-16,0 0-77 16,-103 36 3-16,79 10-4 0,5 11 8 15,7 4-1-15,5-2 8 16,7-6-10-16,0-10 0 16,7-10-14-16,11-7-10 15,6-12 0-15,-2-6 4 16,0-8 0-16,-1 0-7 15,-4-13-1-15,2-16-2 16,-8-8-11-16,-1-8 1 16,-7-8 5-16,-3-8 1 15,3 4 2-15,0 9 2 16,2 14 2-16,2 11 1 16,-4 14 1-16,-3 6 1 15,0 3-3-15,3 0 1 0,-3 12-14 16,3 18 10-1,3 8 4-15,0 10 7 0,1 4 1 16,-1-7-3-16,5-3-1 16,5-6 0-16,-4-8 3 15,2-7-5-15,2-6-1 16,-3-6 0-16,-1-9 8 16,3 0-6-16,-4 0 8 15,5-20 2-15,-4-7-7 16,0-9-1-16,-6-5-3 15,-6-6 4-15,0-1 0 16,-6 0 3-16,-11 8-1 0,-8 14-4 16,-3 14-4-1,1 10-19-15,0 2-88 0,5 2-87 16,11 5-278-16</inkml:trace>
  <inkml:trace contextRef="#ctx0" brushRef="#br0" timeOffset="11375.1534">9969 4551 844 0,'0'0'93'15,"0"0"-38"-15,0 0 52 16,0 0 5-16,0 0-78 16,0 0-23-16,61-33 11 15,-22 23 13-15,3 2-14 16,-3 3-7-16,2-4 13 15,-5 4-8-15,-6-2-9 16,-6 6-6-16,-5-2-1 16,-8 0-3-16,-7 3-4 0,-4 0-50 15,0 0-55-15,0 10-80 16,-15 5-82-16,-12 1-231 16</inkml:trace>
  <inkml:trace contextRef="#ctx0" brushRef="#br0" timeOffset="11625.1852">10115 4605 725 0,'0'0'73'16,"0"0"97"-16,0 0-29 16,0 0-5-16,0 0-86 15,0 0-38-15,-4-11 0 16,13 36 28-16,3 9 5 0,-5 15-12 15,0-1-8-15,1 0-13 16,-2-2-4-16,-3-6-6 16,0-10-1-16,-3-3-1 15,3-5 0-15,-3-9-27 16,0-5-69-16,0-7-58 16,0-1-69-16,0 0-118 15</inkml:trace>
  <inkml:trace contextRef="#ctx0" brushRef="#br0" timeOffset="11906.416">10277 4553 567 0,'0'0'63'0,"0"0"168"15,0 0-65-15,0 0 1 16,0 0-67-16,0 0-30 15,8-34-20-15,-8 34-26 16,0 24-23-16,0 13 28 16,0 11 8-16,1 8-16 15,3-1-10-15,-4 0 1 16,4-6-9-16,-2-8-2 0,-2-7-1 16,0-8-5-1,0-3-39-15,0-6-104 16,-2-12-135-16,-13-5-239 0</inkml:trace>
  <inkml:trace contextRef="#ctx0" brushRef="#br0" timeOffset="12312.6806">10734 4553 883 0,'0'0'29'16,"0"0"123"-16,0 0-105 16,0 0 8-16,0 0-46 15,0 0 13-15,61 82 8 16,-30-38 8-16,-9-2-9 16,2 1-22-16,0-12-2 15,-5-1 0-15,-6-9-5 0,-2-6-32 16,-5-7-36-16,-2-4-40 15,-4-4-97-15,0 0-68 16</inkml:trace>
  <inkml:trace contextRef="#ctx0" brushRef="#br0" timeOffset="12500.1971">10942 4619 650 0,'0'0'122'15,"0"0"79"-15,0 0-87 16,0 0-20-16,0 0-68 15,0 0-13-15,-66 73 5 16,48-37-12-16,-6 1-3 0,-1 0-3 16,1-8-40-1,2-9-97-15,5-11-153 0,8-9-297 16</inkml:trace>
  <inkml:trace contextRef="#ctx0" brushRef="#br0" timeOffset="12656.421">10737 4782 805 0,'0'0'76'15,"0"0"38"-15,0 0-39 16,0 0 12-16,104 0-75 0,-69 0-6 16,1 0-6-1,1-11-42-15,-4-9-169 0,-4-6-205 16</inkml:trace>
  <inkml:trace contextRef="#ctx0" brushRef="#br0" timeOffset="13047.0502">11355 4363 884 0,'0'0'65'0,"0"0"121"0,0 0-109 15,0 0 57-15,0 0-89 16,0 0-35-16,21-23-4 16,-21 63 4-16,-9 17 29 15,-11 14-24-15,4 10 5 16,0-3-9-16,7-2-5 15,2-17-4-15,7-8 0 16,0-12 0-16,0-9-1 16,13-5-1-16,0-7 1 15,-1-7-1-15,3-3 0 16,0-7-19-16,1-1-15 16,-2 0-56-16,2-4-84 15,-8-12-115-15,-4-5-239 0</inkml:trace>
  <inkml:trace contextRef="#ctx0" brushRef="#br0" timeOffset="13218.9558">11194 4702 787 0,'0'0'41'16,"0"0"141"-16,0 0-125 15,0 0 34-15,118-68-71 16,-75 54-11-16,-1 2-5 0,-6 0-4 16,-2-2-44-1,-7-1-124-15,-14-7-214 0</inkml:trace>
  <inkml:trace contextRef="#ctx0" brushRef="#br0" timeOffset="13531.4342">11588 3966 950 0,'0'0'74'15,"0"0"75"-15,101 40-16 0,-53 19-52 16,4 19-24-16,3 12-25 15,-7 5-13-15,-12 2-8 16,-16 0-6-16,-16 9-5 16,-14-3 0-16,-37 1 0 15,-17 2-7-15,-17-6-56 16,-14 0-82-16,-2-13-136 16,0-19-297-16</inkml:trace>
  <inkml:trace contextRef="#ctx0" brushRef="#br0" timeOffset="15938.0977">12650 4846 797 0,'0'0'64'16,"0"0"88"0,0 0-49-16,0 0-10 15,0 0-47-15,0 0-41 16,0 0-5-16,-6-7-5 15,6 7-84-15,0 0-156 16,-8 1-243-16</inkml:trace>
  <inkml:trace contextRef="#ctx0" brushRef="#br0" timeOffset="16478.8289">13020 4408 710 0,'0'0'284'0,"0"0"-216"16,0 0 122-16,0 0-71 15,0 0-52-15,0 0-54 16,-15-55-13-16,15 87 2 16,0 20 3-16,0 15 25 15,0 9-14-15,0 5 3 16,0-3-14-16,0-5-3 0,3-11-1 15,-1-8-1-15,2-9-10 16,-4-10-43-16,3-6-121 16,3-13-114-16,0-16-315 15</inkml:trace>
  <inkml:trace contextRef="#ctx0" brushRef="#br0" timeOffset="17150.6754">13484 4557 915 0,'0'0'17'16,"0"0"92"-16,0 0-38 16,-82 0-7-16,60 37-46 15,5 15-7-15,1 7 9 16,6 0 23-16,10-7-26 16,0-8-1-16,4-9-4 15,9-9-8-15,5-7 0 0,0-8 2 16,-3-11-6-1,1 0-1-15,1-1-14 0,-1-24-6 16,-6-8-8-16,4-6 0 16,-2-6 17-16,-6-6 3 15,2-8 4-15,4 2 4 16,0 8 0-16,5 10-5 16,-7 17 6-16,0 10 0 15,-3 8 1-15,-4 4 2 16,0 0-3-16,0 25 0 15,-3 14 11-15,0 10 8 16,0 7-5-16,0-3 0 16,0-4 6-16,3-7-5 15,6-10 4-15,2-8-8 16,5-10-2-16,3-4-2 0,2-8 4 16,0-2-2-16,-1 0-2 15,0-22-1-15,-5-6 2 16,-1-11-1-16,-4 0-1 15,-7-9 10-15,-3-2 12 16,0 3-10-16,-9 8-6 16,-9 11-1-16,-5 11-11 15,-3 5-7-15,-1 12-68 16,-3 0-92-16,3 0-100 16,11 8-420-16</inkml:trace>
  <inkml:trace contextRef="#ctx0" brushRef="#br0" timeOffset="17510.0507">14057 4606 458 0,'0'0'426'15,"0"0"-365"-15,0 0 97 0,0 0-66 16,0 0-43-16,0 0-26 16,73-32-1-16,-37 21 16 15,2-3-6-15,-4 2-4 16,7 1 2-16,-5 3-7 15,-5-2-6-15,2 2-2 16,-6 3-13-16,-10 0 0 16,-8 1-4-16,-3 4-12 15,-6 0-66-15,0 0-93 16,-4 0-183-16,-15 12-174 16</inkml:trace>
  <inkml:trace contextRef="#ctx0" brushRef="#br0" timeOffset="17775.6806">14194 4646 834 0,'0'0'50'16,"0"0"131"-16,0 0-85 15,0 0-46-15,0 0-46 16,0 0 42-16,4 97 22 15,2-49-13-15,-3 5-15 16,1-1-14-16,3-4-9 16,-4-3-16-16,0-5 6 15,-3-6-7-15,0-8-20 16,0-7-36-16,0-8-99 0,0-8-47 16,0-3-117-16,0-10-236 15</inkml:trace>
  <inkml:trace contextRef="#ctx0" brushRef="#br0" timeOffset="17994.4357">14366 4571 863 0,'0'0'101'0,"0"0"123"16,0 0-114-16,0 0-41 0,0 0-61 15,25 102 44-15,-13-36-11 16,-2 3-18-16,-4 5-15 16,-4-6-8-16,-2-6-1 15,0-7-133-15,0-18-186 16,0-22-444-16</inkml:trace>
  <inkml:trace contextRef="#ctx0" brushRef="#br0" timeOffset="30844.9868">4920 7286 616 0,'0'0'72'0,"0"0"-42"16,0 0 57-16,0 0 58 16,0 0-68-16,0 0-49 0,0 0-7 15,0 0 0-15,-25-3-6 16,25 3-9-16,0 0-1 16,0 0 1-16,4 0 3 15,11 0 5-15,9 0 10 16,9-4-4-16,10-5-9 15,5-4-6-15,1 5-4 16,-4-2-1-16,-4 6-31 16,-9 4-70-16,-11 0-38 15,-10 0-80-15,-11 4-61 16</inkml:trace>
  <inkml:trace contextRef="#ctx0" brushRef="#br0" timeOffset="31079.3623">4926 7586 541 0,'0'0'34'0,"0"0"30"15,0 0 30-15,0 0-10 16,0 0-56-16,0 0 30 16,92-13-22-16,-58 0-4 15,6-1-14-15,0 0-9 16,-1 4-1-16,-5 4-8 15,-6 2-2-15,-7 4-45 16,-14 0-80-16,-7 10-92 16,-14 3-262-16</inkml:trace>
  <inkml:trace contextRef="#ctx0" brushRef="#br0" timeOffset="31610.6481">6063 7129 928 0,'0'0'18'0,"0"0"138"16,0 0-47-16,0 0-16 16,0 0-86-16,0 0-2 15,-9 83 14-15,15-24 11 16,3-2-2-16,0 1-16 15,1-12-6-15,0 5-5 16,-6-12 2-16,-1-4-3 16,-3-5-38-16,0-3-58 15,0-5-82-15,0-8-152 16,-3-14-199-16</inkml:trace>
  <inkml:trace contextRef="#ctx0" brushRef="#br0" timeOffset="32235.7098">6469 7226 86 0,'0'0'842'16,"0"0"-825"-16,-82-4 46 15,59 29 40-15,2 14-26 16,1 10-57-16,12 2 2 0,6-5 7 16,2-1-14-1,0-10-3-15,17-1-11 0,2-7 7 16,2-9-8-16,0-9 0 16,-6-3 0-16,-1-6-4 15,-1 0-17-15,-4-11-1 16,0-10 13-16,0-7-11 15,-5-6 10-15,1-7-2 16,1-6 2-16,0-2 9 16,4 2-2-16,-1 8-6 15,2 6 2-15,2 11-4 16,-1 6 7-16,-6 10 3 0,4 6 1 16,-4 0-2-1,-4 13 2-15,0 18 7 0,2 14 15 16,-4 7-9-16,2-3 3 15,6 0 1-15,1-5-1 16,0-7 3-16,6-8-10 16,-3-4 1-16,3-11-8 15,3-6 5-15,-6-8-4 16,7 0 7-16,-1-8 1 16,0-18-3-16,-2-2-2 15,-6-6-1-15,-4-7 2 16,-2-5 3-16,-4-2 0 15,0-1 11-15,-12 7-1 16,-12 9-2-16,-1 10-12 16,2 9-6-16,-1 10-8 0,5 4-47 15,4 0-75-15,5 18-107 16,10-9-498-16</inkml:trace>
  <inkml:trace contextRef="#ctx0" brushRef="#br0" timeOffset="32610.6298">7701 7170 353 0,'0'0'660'0,"0"0"-647"15,0 0 74-15,0 0 36 16,-91-48-45-16,66 64-63 16,2 20 6-16,-2 16 11 15,4 8 9-15,5 3-11 16,7-7-14-16,9-1-6 15,0-9-4-15,2-5-3 16,18-1-3-16,1-5-2 16,3-10-26-16,3-7-61 15,6-12-78-15,4-6-61 0,0-6-145 16</inkml:trace>
  <inkml:trace contextRef="#ctx0" brushRef="#br0" timeOffset="32970.0136">7952 7200 752 0,'0'0'37'16,"0"0"114"-16,0 0-39 16,0 0-6-16,-97 44-73 15,77-2-4-15,1 0 16 0,9 1-13 16,10-2-8-16,0-8-7 15,0-7-7-15,13-6-4 16,5-6-5-16,0-7 1 16,1-7-1-16,-2 0 5 15,-1 0 4-15,-1-17-2 16,-5-5-4-16,-2-5 9 16,-8-7-8-16,0-1 6 15,0-1 11-15,-8 3-14 16,-5 11 4-16,4 6-7 15,3 3-5-15,2 9-3 16,1 4-32-16,3 0-46 16,0 0-71-16,7 0-164 0,14 4 11 15</inkml:trace>
  <inkml:trace contextRef="#ctx0" brushRef="#br0" timeOffset="33266.9194">8277 7173 877 0,'0'0'25'0,"0"0"179"16,0 0-78-16,0 0 16 15,0 0-108-15,0 0-28 16,-67 12-3-16,65 15 1 16,2 10-4-16,0 0 0 0,17 3 2 15,8 1 0-15,-1-3-1 16,0 2 3-16,0-2-4 15,-8-5 4-15,-7-3-4 16,-6-2 0-16,-3-2-1 16,-12 6 1-16,-13-3 4 15,-8-5-4-15,-3-10-29 16,8-13-28-16,1-1-67 16,11-13-126-16,5-24-279 15</inkml:trace>
  <inkml:trace contextRef="#ctx0" brushRef="#br0" timeOffset="33610.6429">8984 6818 864 0,'0'0'17'0,"0"0"132"15,0 0-19-15,0 0 9 16,0 0-87-16,0 0-17 16,-107 47-8-16,59 53 22 15,-1 20-15-15,4 17-9 0,12 2 4 16,14-1-14-16,13-6-6 15,6-13-5-15,12-16-2 16,21-17-2-16,8-19-2 16,4-12 2-16,4-15-23 15,-4-16-20-15,-8-17-65 16,-5-7-107-16,-7-17-148 16</inkml:trace>
  <inkml:trace contextRef="#ctx0" brushRef="#br0" timeOffset="34173.2368">9414 7256 748 0,'0'0'52'16,"0"0"104"-16,0 0 21 15,0 0-14-15,0 0-69 16,0 0-43-16,0-75-27 16,0 84-24-16,0 31 5 15,0 13-2-15,0 9 26 0,0-1-12 16,0-2-12-16,0-6 2 16,0-6-6-16,0-4-1 15,0-11-1-15,3-2-26 16,3-11-48-16,6-6-122 15,4-13-132-15,8 0-115 16</inkml:trace>
  <inkml:trace contextRef="#ctx0" brushRef="#br0" timeOffset="34751.2919">9854 7174 864 0,'0'0'28'16,"0"0"110"-16,0 0-29 15,-91 65-22-15,73-6-58 16,4 0 20-16,9 0-6 16,5-6-9-16,0-10-21 15,19-9-4-15,-1-6-4 16,5-7-5-16,-1-10 1 15,-1-7 0-15,1-4-1 16,-7-10-18-16,0-13 5 16,-3-11-10-16,-2-4-3 0,-4-10 6 15,0-3 6 1,3-2 12-16,-3 0 1 0,-1 10 1 16,5 12-7-16,-1 17-4 15,-2 7 11-15,3 7 6 16,0 0-6-16,-4 17-3 15,4 18 3-15,-1 13 6 16,-1 8 2-16,1-2-1 16,1-6 4-16,2-6-5 15,3-8-1-15,3-8 1 16,0-8-1-16,4-9-3 16,-4-9 2-16,0 0 0 0,-3-5 5 15,-2-17-1-15,-4-4 1 16,-5-8 0-16,0-6-4 15,-4-5 0-15,0 5-3 16,-8-1-1-16,-8 7-1 16,-5 13-6-16,-1 8-3 15,1 13-36-15,-2 0-35 16,7 4-73-16,0 13-220 16</inkml:trace>
  <inkml:trace contextRef="#ctx0" brushRef="#br0" timeOffset="35095.0424">10582 7251 781 0,'0'0'298'0,"0"0"-261"16,0 0 64-16,0 0-23 16,0 0-30-16,0 0-48 15,-4-7 0-15,32 2 25 16,9 0 17-16,5-4-25 0,3-4 0 16,1 1-4-1,-4-2-10-15,-2 5 0 0,-4-1-2 16,-8 3-1-16,-8 3 1 15,-7 3-1-15,-4-3-28 16,-9 4-65-16,0 0-120 16,-6 8-57-16,-16 6-131 15</inkml:trace>
  <inkml:trace contextRef="#ctx0" brushRef="#br0" timeOffset="35313.8749">10751 7274 780 0,'0'0'63'16,"0"0"100"-16,0 0-39 16,0 0-33-16,0 0-75 0,0 0 9 15,-7 112 41-15,14-66-19 16,-1 8-14-16,-3-5-18 16,-3-1-4-16,0-3-7 15,0-6-4-15,0-13-5 16,0-5-44-16,0-10-51 15,0-11-69-15,0 0-76 16,0-25-29-16</inkml:trace>
  <inkml:trace contextRef="#ctx0" brushRef="#br0" timeOffset="35517.0081">10858 7226 821 0,'0'0'79'0,"0"0"128"15,0 0-107-15,0 0-13 16,0 0-24-16,4 119-5 16,0-66-20-16,6-1-19 15,-3-3-5-15,4-2-12 16,-9-6-2-16,2 0-14 16,-4-8-97-16,0-17-191 15,-4-16-465-15</inkml:trace>
  <inkml:trace contextRef="#ctx0" brushRef="#br0" timeOffset="36267.0146">11692 7484 868 0,'0'0'5'16,"0"0"103"-16,0 0-91 16,0 0-17-16,0 0-262 15,0 0-261-15</inkml:trace>
  <inkml:trace contextRef="#ctx0" brushRef="#br0" timeOffset="37188.8667">12681 7212 637 0,'0'0'165'16,"0"0"-88"-16,0 0 90 15,0 0-79-15,-87-53-35 16,66 53-42-16,-4 8-4 16,4 25 2-16,1 6 3 15,6 12 9-15,11-3 12 16,3-6-18-16,0-6-5 15,14-7-2-15,11-11-8 16,3-4 1-16,-1-11 10 0,-1-3-11 16,-7 0 9-16,-1-15 6 15,-6-11-3-15,-3-7 8 16,-6-6 8-16,-3-2-5 16,0-2-17-16,-6 4-5 15,-6 3-1-15,-1 7-1 16,3 9-32-16,3 8-44 15,1 12-81-15,-1 0-220 16</inkml:trace>
  <inkml:trace contextRef="#ctx0" brushRef="#br0" timeOffset="37360.7082">12947 7375 611 0,'0'0'361'0,"0"0"-352"15,0 0-18-15,0 0-60 16,0 0-227-16</inkml:trace>
  <inkml:trace contextRef="#ctx0" brushRef="#br0" timeOffset="37876.3289">13373 7260 1044 0,'0'0'18'0,"0"0"136"15,0 0-59-15,0 0-6 16,0 0-67-16,0 0-18 15,-62-21 4-15,41 61-3 16,0 9 10-16,5 0-8 16,16-6 4-16,0-3-3 15,3-5-5-15,20-8-1 16,5-5-2-16,6-9 2 16,0-13-2-16,2 0 3 15,-6-11 0-15,-4-17-2 16,-5-4-1-16,-11-8 2 15,-6-4 4-15,-4-4-6 16,-4 6 3-16,-12 5-3 0,-5 11-5 16,5 11-9-1,-4 7-25-15,6 8-47 0,-1 0-77 16,6 18-132-16,9-2-191 16</inkml:trace>
  <inkml:trace contextRef="#ctx0" brushRef="#br0" timeOffset="38235.7332">13766 7253 1027 0,'0'0'28'16,"0"0"116"-16,0 0-97 15,0 0 17-15,0 0-40 16,-97 92 5-16,83-45 1 16,11-7-7-16,3-1-4 15,3-11-7-15,17-2-8 16,5-7 1-16,2-12-2 16,0-7 3-16,-3 0-5 15,0-5 8-15,-5-19 1 16,-6-4-3-16,-2-11 2 15,-8 0-6-15,-3-6 0 16,-3 2-3-16,-14 7-2 16,-6 11-7-16,1 7-13 0,-1 8-55 15,2 10-77-15,6 0-150 16,2 0-346-16</inkml:trace>
  <inkml:trace contextRef="#ctx0" brushRef="#br0" timeOffset="38923.222">14112 7239 1059 0,'0'0'22'0,"0"0"121"15,0 0-80-15,0 0 18 16,86-84-64-16,-66 84-10 15,-4 8 6-15,-8 28-9 16,-3 4 10-16,-5 13-11 0,0 0 4 16,-13 1 7-16,-6-7-11 15,2-2 1-15,7-11-4 16,3-8 5-16,7-7-4 16,0-5 0-16,4-7-1 15,12-6 2-15,11-1 2 16,5 0-4-16,2-9-1 15,2-14-14-15,0-2-4 16,-2-4 4-16,-11-4-1 16,3-8 13-16,-15-5 2 15,-4-1-7-15,-7 0 8 16,0 12 0-16,0 13 0 0,0 12 17 16,0 7 23-1,0 3-15-15,0 0-19 0,0 9-3 16,0 20-3-16,6 11 8 15,12 1-5-15,0 7 6 16,2-5-4-16,2 2 0 16,-6-4 2-16,2-2 4 15,-9-5-5-15,-3-7-2 16,-6-5-1-16,0-5-2 16,0-7-1-16,-6-3 1 15,-21-7-1-15,2 0-14 16,-8-9-36-16,-6-17-125 15,4-13-115-15,9-10-262 16</inkml:trace>
  <inkml:trace contextRef="#ctx0" brushRef="#br0" timeOffset="39079.5531">14522 7239 911 0,'0'0'63'15,"0"0"107"-15,108-54-92 16,-68 42-7-16,2-1-59 15,-2 4-12-15,-3-1 0 16,-13 1-93-16,-16-7-145 16,-8-6-447-16</inkml:trace>
  <inkml:trace contextRef="#ctx0" brushRef="#br0" timeOffset="39360.72">14857 6690 1027 0,'0'0'14'16,"87"44"119"-16,-38 20-23 15,-4 21 22-15,-3 12-68 16,-6 12-31-16,-16 1-4 15,-10-4-9-15,-10 1-8 16,-27-3-12-16,-25 5-1 16,-26-2-20-16,-16-7-42 15,-9-16-126-15,2-21-158 0,1-30-408 16</inkml:trace>
  <inkml:trace contextRef="#ctx0" brushRef="#br0" timeOffset="43907.6868">16525 7406 374 0,'0'0'88'16,"0"0"-30"-16,0 0 42 15,0 0-40-15,0 0-9 16,0 0 43-16,0 0 5 16,0 0-17-16,0-39-4 15,0 39-5-15,0 0-31 16,0 0-15-16,0 0-15 15,0 0-12-15,0 0-7 16,6 31 0-16,5 9 7 16,8 8 5-16,7 5 0 15,4 3-2-15,-2-1-3 16,2-6 1-16,-8-7-4 0,-3-2-12 16,-5-10-47-16,-9-9-9 15,-4-8-18-15,-1-11-76 16,0-2-57-16,-6 0-145 15</inkml:trace>
  <inkml:trace contextRef="#ctx0" brushRef="#br0" timeOffset="44126.494">16682 7486 892 0,'0'0'29'0,"0"0"98"16,0 0 39-16,0 0-153 15,0 0-13-15,0 0 0 0,-74 61 0 16,40-16 4-16,-2 3-2 16,3-8-2-16,5-2 0 15,7-6-7-15,12-15-67 16,9-4-74-16,0-13-139 16,0-3-254-16</inkml:trace>
  <inkml:trace contextRef="#ctx0" brushRef="#br0" timeOffset="44985.8184">17396 6992 479 0,'0'0'43'0,"0"0"83"16,0 0 44-16,0 0-76 15,0 0-21-15,0 0 4 0,12-61 19 16,-12 58-27-16,0 0 7 16,0 3-7-16,0 0-23 15,0 0-17-15,0 0-18 16,0 10-11-16,0 29 0 16,0 18 3-16,-3 11 6 15,3 6 3-15,0-3-3 16,0-10-5-16,0-3-1 15,10-6 0-15,-3-16-1 16,-4-3-2-16,0-9 0 16,0-7-1-16,-2-7-17 15,-1-2-20-15,0-7-48 0,0-1-85 16,0 0-55-16,0-5-110 16</inkml:trace>
  <inkml:trace contextRef="#ctx0" brushRef="#br0" timeOffset="45485.8036">17897 7132 622 0,'0'0'44'0,"0"0"141"16,0 0-27-16,0 0-74 16,0 0-22-16,0 0-11 15,-28-55-6-15,15 55-25 16,-6 17-18-16,0 21 8 15,-5 13 2-15,8 4 16 16,7-1-2-16,9-7-9 16,0-6-6-16,9-6 2 0,11-9-7 15,6-7 0 1,-4-10-2-16,4-5-1 0,-7-4 5 16,-2 0-2-1,-2-13 1-15,-7-9-1 0,1-4 3 16,-5-7-6-16,-1-7 5 15,-3-3-6-15,0-2-2 16,0 2 2-16,-7 9-4 16,0 11-4-16,4 10-30 15,0 7-39-15,1 6-55 16,1 0-207-16,0 2-282 16</inkml:trace>
  <inkml:trace contextRef="#ctx0" brushRef="#br0" timeOffset="46548.3232">18379 7296 64 0,'0'0'338'0,"0"0"-242"16,0 0 68-16,0 0 12 15,0 0-71-15,0 0-8 16,4-47 13-16,-4 42-28 15,0 0-17-15,0 5-9 0,-4 0-20 16,-13 0-15-16,-2 14-16 16,-6 22 1-16,0 10 9 15,7 5 4-15,6 4-1 16,12-2-6-16,0-4 5 16,9-6-10-16,12-7-3 15,4-8-3-15,0-11 0 16,-2-7 2-16,0-10-2 15,-1 0 3-15,-3-12 1 16,0-14-3-16,-4-7 2 16,-6-8-2-16,-4-2 5 15,-5-6-4-15,0 0 10 0,-5 0-5 16,-11 5-1-16,0 11-4 16,3 10-3-16,6 11-1 15,3 9-24-15,2 3-59 16,2 0-294-16,0 0-444 15</inkml:trace>
  <inkml:trace contextRef="#ctx0" brushRef="#br0" timeOffset="47157.7898">18910 7253 586 0,'0'0'109'0,"0"0"9"16,0 0 96-16,0 0-85 16,0 0-66-16,0 0-24 15,14-41 9-15,9 37-15 16,9 0-11-16,4-1-2 15,7 0-1-15,-5-3-4 0,3 5 3 16,2-3 2-16,-4-1-5 16,-3-3-4-16,0 5-2 15,-7-3-3-15,1-1-1 16,-6 3-2-16,-3-1-2 16,-14 4-1-16,-2-1-6 15,-5 4-35-15,0 0-80 16,-15 0-128-16,-18 0-201 15</inkml:trace>
  <inkml:trace contextRef="#ctx0" brushRef="#br0" timeOffset="47407.7688">19047 7283 818 0,'0'0'32'16,"0"0"114"-16,0 0-3 15,0 0-109-15,0 0-29 16,0 0 30-16,6 111 16 16,-1-62 4-16,-2 2-23 15,0-1-10-15,-3-3-15 16,0 1-3-16,0-7-4 16,0-11 0-16,0-8-57 15,0-13-58-15,0-9-81 16,0 0-154-16</inkml:trace>
  <inkml:trace contextRef="#ctx0" brushRef="#br0" timeOffset="47657.7918">19249 7225 846 0,'0'0'55'15,"0"0"100"-15,0 0 32 16,0 0-95-16,0 0-29 16,53 103-7-16,-47-42-9 0,-2-4-25 15,-2 5-9 1,-2 0-6-16,0-4-6 0,0-1-2 16,-3-6-37-16,-6-10-83 15,-5-18-211-15,4-17-432 16</inkml:trace>
  <inkml:trace contextRef="#ctx0" brushRef="#br0" timeOffset="50314.0726">5547 10012 345 0,'0'0'58'16,"0"0"-54"-16,0 0-4 16,0 0 76-16,0 0 7 15,-82 0-45-15,79 0 21 16,3 0 35-16,0 0-24 15,0 0-38-15,0 0 2 16,0 0 6-16,0 0-19 16,0 0-8-16,13 0-3 15,20 0 5-15,19-7 19 0,9-8-3 16,11 2-12-16,3 1-13 16,-8 3-4-16,-2 6-2 15,-8 1-2-15,-11 2-26 16,-16 0-25-16,-9 0-62 15,-12 2-35-15,-6 5-30 16,-3-2-188-16</inkml:trace>
  <inkml:trace contextRef="#ctx0" brushRef="#br0" timeOffset="50548.4421">5556 10318 822 0,'0'0'3'16,"0"0"5"-16,0 0 31 15,0 0 48-15,0 0-84 16,0 0 21-16,134-4 23 16,-64-19-28-16,5 5-13 15,-2-4-6-15,-8 6-3 16,-8 2-79-16,-15 5-157 15,-16 0-279-15</inkml:trace>
  <inkml:trace contextRef="#ctx0" brushRef="#br0" timeOffset="59169.3302">6875 10128 629 0,'0'0'24'0,"0"0"102"16,0 0 1-16,0 0-59 15,0 0-35-15,0 0-11 16,0 0 2-16,0 0 2 0,-11-48-6 16,27 35-7-16,4-1-2 15,5-4-3-15,5 5-4 16,3 3 3-16,0 7-7 15,-5 3 4-15,-1 0-3 16,-10 17-2-16,-1 11 0 16,-10 5 1-16,-6 4 3 15,0 8-3-15,-18-2 0 16,-9 6 3-16,-10-1-1 16,-2-6 3-16,6-9-3 15,4-3 2-15,9-16-3 16,8-2 0-16,3-7 2 0,6-5-3 15,3 4 0-15,0-4-11 16,0 0-11 0,3 0 4-16,12 0 12 0,9 0 6 15,-2-4 0-15,1-5 0 16,5-1-11-16,-1-1-16 16,4 2-32-16,-1-1-51 15,-2-2-88-15,-4-2-93 16</inkml:trace>
  <inkml:trace contextRef="#ctx0" brushRef="#br0" timeOffset="59622.3796">7334 9996 764 0,'0'0'20'0,"0"0"98"16,0 0-8-16,0 0-32 16,95-84-52-16,-69 84-4 15,4 0 6-15,-8 13 0 16,-2 15-14-16,-7 6-1 15,-7 5-1-15,-6 2-8 0,-3 8 0 16,-24-1 1-16,-6-3 5 16,-4-6-10-16,1-10 6 15,6-2-3-15,5-6 2 16,4-6-2-16,12-6 5 16,-1-4-3-16,10-5-5 15,0 3 0-15,0-3-5 16,0 4 2-16,13 0 3 15,11-4 4-15,7 0 2 16,2 0 1-16,4-11-7 16,-1-3-1-16,-2 6-51 15,5-6-57-15,-3 6-46 16,-3-2-203-16</inkml:trace>
  <inkml:trace contextRef="#ctx0" brushRef="#br0" timeOffset="59802.6112">7900 10406 818 0,'0'0'32'16,"0"0"48"0,0 0 29-16,-7 119 23 15,-6-71-107-15,-6 5-17 16,-7 8-8-16,-10 6-39 15,-5-11-136-15,-3-11-263 0</inkml:trace>
  <inkml:trace contextRef="#ctx0" brushRef="#br0" timeOffset="61327.346">8480 9942 685 0,'0'0'103'0,"0"0"92"16,0 0-41-16,0 0-37 15,0 0-49-15,0 0-32 16,0 0-20-16,0 6-12 16,0 42 0-16,0 21 22 15,3 12 6-15,1 8-15 16,1-6-4-16,-2-8-9 16,0-5-3-16,0-17-1 0,-3-9 0 15,0-8-15-15,0-12-30 16,0-10-60-16,3-9-51 15,0-5-109-15,0-9-133 16</inkml:trace>
  <inkml:trace contextRef="#ctx0" brushRef="#br0" timeOffset="62046.14">8984 10190 312 0,'0'0'181'16,"0"0"-104"-16,0 0 69 15,0 0-2-15,0 0-73 16,-15-97 1-16,5 81-15 15,-8 3 3-15,0 6-24 16,-3 7-25-16,-4 0-2 16,1 10 1-16,2 20 11 15,5 14-3-15,4 5 2 16,11 3-4-16,2-7 0 16,6-7-14-16,14-9 1 15,5-6-2-15,-1-11 2 16,1-8-3-16,-4-4-23 15,0 0-8-15,-3-13 7 0,-6-10 4 16,-3-2-1 0,-3-8 9-16,-2-1 9 0,-4-3 3 15,0 4 3-15,0 2 0 16,0 9 2-16,0 8 18 16,0 10-4-16,0 4 1 15,3 0-20-15,5 8 3 16,1 27 1-16,1 7 17 15,-1 10-7-15,0 1 4 16,0 3 20-16,0-4-21 16,-6-7-7-16,3-1-6 15,-3-10-3-15,-3-8 1 0,4-7-2 16,-4-5-3 0,0-6-30-16,0-4-42 0,0-4-77 15,0 0-113-15,0-4-251 16</inkml:trace>
  <inkml:trace contextRef="#ctx0" brushRef="#br0" timeOffset="62608.6164">9524 10155 606 0,'0'0'199'16,"0"0"-177"-16,0 0 83 15,0 0 23-15,-86-61-56 16,68 61-36-16,0 0-18 15,0 0 5-15,5 16-6 16,-2 6-7-16,7 0 0 16,5 4 1-16,3-3-6 15,0-1-3-15,0 1-1 16,15-6 0-16,2-1 2 0,2-10-2 16,-1-2-1-16,-3-4-15 15,-2 0-18-15,-4 0 31 16,2-18-5-1,-5 0 2-15,1-9 5 0,-1 2-2 16,-3 2 4-16,0 7-2 16,-3 6 8-16,0 6 13 15,3 4-3-15,-3 0-6 16,3 14-12-16,0 19 0 16,4 12 19-16,1 8 18 15,1-4-19-15,4 3 2 16,-5 1-16-16,0-8 1 15,-1-1-4-15,-1-9-2 0,-3 0 1 16,-3-8-9 0,0-6-74-16,0-7-83 0,-5-14-229 15</inkml:trace>
  <inkml:trace contextRef="#ctx0" brushRef="#br0" timeOffset="63351.058">10215 9960 797 0,'0'0'45'16,"0"0"143"-16,0 0-57 15,0 0-55-15,0 0-71 16,0 0-3-16,58 124 41 16,-35-39-2-16,-2-3-18 15,-3-1-15-15,1-17-3 16,-6-5-1-16,-1-15 0 15,2-15-1-15,-4-12-1 0,-4-11-2 16,-3-6 4 0,-3 0 4-16,3-3 5 0,3-20-4 15,-3-9-6 1,6-7 0-16,-3-9-2 0,0-4 1 16,4-6-2-1,-3 6 0-15,1 2-3 0,3 2 3 16,2 12-3-1,-1 5 2-15,-3 6-13 0,6 12-26 16,0 0-27-16,6 7-50 0,1 2-71 16,5 4-161-1</inkml:trace>
  <inkml:trace contextRef="#ctx0" brushRef="#br0" timeOffset="63791.0929">11064 9714 811 0,'0'0'109'15,"0"0"-69"-15,0 0 71 0,0 0-10 16,0 0-96 0,0 0-5-16,17 35 0 0,-17 64 15 15,0 28 23 1,-17 22 16-16,-4 11 1 0,-9 1-22 15,2 3-8-15,1-6-8 0,-3-9-1 16,8-25-7 0,-1-22-7-16,10-19 2 0,5-25-2 15,-3-19-1 1,8-12 0-16,0-16-1 0,-1-10-4 16,4-1-40-1,0-1-73-15,0-27-83 0,7-11-166 16</inkml:trace>
  <inkml:trace contextRef="#ctx0" brushRef="#br0" timeOffset="64191.1686">11461 10384 863 0,'0'0'50'16,"0"0"-1"-16,0 0 42 0,0 0 0 16,0 0-72-1,0 0-12-15,-78 22-1 0,78 4 2 16,0 5-2-1,0 0-4-15,10 7 1 0,8 1 0 16,-2 2-1-16,6 3 2 0,-10 0-2 16,1-6-2-1,-7-9 0-15,-6-2 1 0,0-5 1 16,-6-6 14 0,-11-6 7-16,-5-6 4 0,4-4-5 15,-2 0-22 1,-1-8 0-16,3-20-9 0,-3-11-79 15,6-4-141-15,5-6-110 16</inkml:trace>
  <inkml:trace contextRef="#ctx0" brushRef="#br0" timeOffset="64621.2378">11704 10520 599 0,'0'0'1'16,"0"0"61"-16,0 0 53 0,0 0-39 15,0 0-32 1,89 35-12-16,-65-35-3 0,-4 0 3 15,0 0-16-15,-3-10-2 0,-5-3 3 16,-3-4-9 0,-4-4-2-16,-5 4-2 0,0-5-1 15,-8-1 1 1,-10 1-2-16,-9 5 23 0,1 4-17 16,2 10 6-1,6 3 13-15,-2 0-5 0,4 26-8 16,4 12 4-1,3 11 11-15,4 3-4 0,5 2-7 16,0 2-14-16,11-3 1 16,7-4-5-16,3-9 0 15,-1-10-68-15,1-12-43 16,5-10-35-16,1-8-171 16</inkml:trace>
  <inkml:trace contextRef="#ctx0" brushRef="#br0" timeOffset="64977.8313">12265 10441 350 0,'0'0'224'0,"0"0"-145"0,0 0 56 16,0 0-10-16,0 0-52 0,0 0 2 16,-41-57-2-16,31 57-9 15,-3 0-22-15,-1 9 0 16,-6 16 1-16,6 11-2 16,4 4-10-16,4 4-3 15,6 5 8-15,0-1-22 16,9-4-4-16,12-8-3 15,9-6-5-15,4-11-2 16,5-16-4-16,6-3-45 16,8-15-111-16,-2-27-116 0,4-8-525 15</inkml:trace>
  <inkml:trace contextRef="#ctx0" brushRef="#br0" timeOffset="239271.0053">15311 9680 679 0,'0'0'44'0,"0"0"-11"16,0 0 40-16,-91 13-33 16,68 22-27-16,-7 18 1 15,6 14 7-15,-3 15 16 16,8 10 6-16,6 2 6 15,9-1 6-15,4-11-37 16,0-3-4-16,11-8 9 16,11-4-4-16,5-5-13 15,0-10-2-15,10-9-4 16,-1-7-5-16,3-9 3 16,-2-13-111-16,1-11-59 15,-7-3-136-15</inkml:trace>
  <inkml:trace contextRef="#ctx0" brushRef="#br0" timeOffset="239817.9391">15795 10169 804 0,'0'0'9'15,"0"0"136"-15,0 0-59 16,0 0-32-16,48-115-38 16,-14 96-14-16,-3 6 2 15,-2 6 3-15,-3 7 2 16,-3 0-1-16,-7 0-8 16,-5 20-9-16,-8 12 9 15,-3 7 3-15,-3 10 11 0,-21 2 1 16,-8 0-1-1,6-4 1-15,-3-7-14 0,13-7 7 16,3-10-7-16,2-8 2 16,9-2-3-16,2-5 0 15,0-3-3-15,0-1 3 16,20 2 8-16,-1-3 0 16,7-3-1-16,6 0-6 15,6 0 0-15,2-13-2 16,-1 0-39-16,-3 0-53 15,-11 1-59-15,-1-7-112 16,-9 1-151-16</inkml:trace>
  <inkml:trace contextRef="#ctx0" brushRef="#br0" timeOffset="240255.3727">16320 10018 672 0,'0'0'21'15,"0"0"155"-15,0 0-91 16,0 0-43-16,0 0-11 0,89-43-17 15,-77 64-7-15,-1 5 4 16,-11 13 2-16,0 5 9 16,0 1-10-16,-19 2-3 15,-5-5-1-15,-5-4-1 16,6-5-4-16,7-11 1 16,7-14-2-16,7 0 4 15,2-7-3-15,0-1 1 16,0 0-3-16,0 0 0 15,19 0 13-15,8 0 1 16,0 0-3-16,4 0-9 16,2 0-3-16,-3 0 0 15,0 0-2-15,1 0-50 0,-4 0-77 16,-9 0-124-16,-1 0-249 16</inkml:trace>
  <inkml:trace contextRef="#ctx0" brushRef="#br0" timeOffset="240474.1982">16850 10489 901 0,'0'0'59'0,"0"0"-6"0,0 0 81 16,20 101-67-16,-17-57-4 15,-3 5-45-15,-2 6-12 16,-19 4-3-16,-12-1-3 16,-7 5-97-16,2-16-131 15,7-16-273-15</inkml:trace>
  <inkml:trace contextRef="#ctx0" brushRef="#br0" timeOffset="247711.8643">17360 10097 391 0,'0'0'36'16,"0"0"13"-16,0 0 56 15,0 0-47-15,0 0-25 16,0 0 4-16,0 0 3 16,-7-3 13-16,7 2 6 15,0-8 7-15,0 4-14 16,0-7-13-16,0-1-17 15,4-2-8-15,8-2-2 16,1 4 3-16,7 0-15 0,0 4 0 16,3 1 7-16,-8 8-7 15,-3 0-1-15,-2 0-8 16,-2 8 6-16,-2 14-4 16,-6 10 4-16,0 7 2 15,-16 5 1-15,-4 1 0 16,-3-5 0-16,1-10 0 15,6-4 2-15,3-4 1 16,-1-5-3-16,8-7 0 16,0 2 1-16,3-3-1 15,3-4 0-15,0-1-1 16,0-4-4-16,0 0-5 0,6 0 0 16,12 0 0-16,12 0 10 15,11 0 6 1,0-4 5-16,1-10-11 0,0 9-36 15,-9 2-91-15,-2-1-11 16,-7 0-38-16,-8 3-109 16</inkml:trace>
  <inkml:trace contextRef="#ctx0" brushRef="#br0" timeOffset="248008.8189">17826 10035 798 0,'0'0'74'16,"0"0"35"-16,0 0 32 16,0 0-73-16,0 0-54 15,0 0-14-15,0-3-16 16,0 38 1-16,5 16 15 15,-4 11 18-15,1 2 1 16,-2-4-5-16,0-7-4 16,0-7-9-16,0-8-1 15,0-8 0-15,-4-2-57 16,0-12-62-16,4-11-65 16,0-5-94-16,0-4-209 0</inkml:trace>
  <inkml:trace contextRef="#ctx0" brushRef="#br0" timeOffset="248446.2343">18181 9970 749 0,'0'0'54'0,"0"0"53"16,0 0-23-16,0 0-80 15,0 0 4-15,0 0 7 16,4 110 16-16,-4-62-4 0,-13 1-12 16,-5-6-7-1,9-6-4-15,-4-7 1 0,3-3-5 16,4-6 2-16,5-8-1 16,-2-4 1-16,3-1-1 15,0-7-1-15,0 3 0 16,0-1 0-16,3 1 0 15,11-4 2-15,8 0 2 16,3 0-1-16,6 0-2 16,4 0 2-16,5-11-3 15,-8 2-3-15,3-4-3 16,-3 1-2-16,-2-2 1 0,-3 0 1 16,-1 5 1-16,-8 1-12 15,-1-2-5-15,-4 6-21 16,-4 0-10-16,2 0-99 15,-8 4-53-15,-3 0-163 16</inkml:trace>
  <inkml:trace contextRef="#ctx0" brushRef="#br0" timeOffset="248743.1139">18386 10257 630 0,'0'0'86'0,"0"0"-4"16,0 0 104-16,0 0-102 0,0 0-41 15,0 0-31-15,-5-6-7 16,5 6-5-16,0 26 0 16,0 9 9-16,5 7 27 15,-4 4-6-15,1-1-9 16,0 4 2-16,-2-1-13 15,0-3-7-15,0-6 1 16,0-5-4-16,0-7 0 16,0-5 0-16,0-3-70 15,-2-2-55-15,-6-8-117 0,-3-6-255 16</inkml:trace>
  <inkml:trace contextRef="#ctx0" brushRef="#br0" timeOffset="249930.6355">19404 10235 760 0,'0'0'59'16,"0"0"-14"-16,0 0 134 15,0 0-100-15,0 0-48 16,0 0-31-16,0 0-1 15,16-36 0-15,7 69 1 16,10 12 7-16,-4 13 5 16,-1 0 9-16,-4-2-16 15,-1-6 2-15,-8-7-5 0,0-12-1 16,-6-4 1 0,-3-15 3-16,-3-4-3 0,-1-8-1 15,-1 0 10-15,-1 0 1 16,1 0 20-16,5-16 22 15,0-15-17-15,4-8-33 16,1-10 1-16,2-14 1 16,1 2-6-16,4-5 0 15,-1 6 2-15,-2 9 0 16,2 13-4-16,-7 10-9 16,0 11-20-16,-6 6-17 15,3 11-27-15,4 0-74 16,3 0-92-16,1 3 31 15,5 1-226-15</inkml:trace>
  <inkml:trace contextRef="#ctx0" brushRef="#br0" timeOffset="250321.2699">20239 9771 851 0,'0'0'29'0,"0"0"100"0,0 0-20 16,0 0-43-1,0 0-36-15,0 0-30 0,0 0-20 16,0 71 20-16,0 35 27 15,-4 23 13-15,-8 14-5 16,-1 7 2-16,-1 5-3 16,4-15-17-16,1-8 6 15,0-23-14-15,3-20-6 16,-1-18-1-16,1-12-1 16,1-13 0-16,0-9 0 15,4-11-1-15,-1-12-1 16,2-6-44-16,0-8-51 15,0 0-33-15,5-14-32 16,9-34-242-16</inkml:trace>
  <inkml:trace contextRef="#ctx0" brushRef="#br0" timeOffset="250696.2703">20804 10304 526 0,'0'0'374'0,"0"0"-357"16,0 0 110-16,0 0-45 16,-101-13-41-16,79 40-22 0,1 3 0 15,8 2-11-15,11 2 0 16,2-3-2-16,2 9-3 15,18-5 1-15,3 9-1 16,0-4 0-16,-1-2 0 16,-6 3-3-16,-2-9 1 15,-4-5-1-15,-10-4 0 16,0-1-2-16,0-3 2 16,-10-1-1-16,-15 0 0 15,-3-6 0-15,0-7-18 16,-2-5-23-16,5 0-66 15,2-13-94-15,11-27-97 0</inkml:trace>
  <inkml:trace contextRef="#ctx0" brushRef="#br0" timeOffset="251086.9047">21028 10467 590 0,'0'0'25'0,"0"0"121"16,0 0-38-16,80 4-55 15,-61-4-19-15,-3 0-22 16,-5-4-5-16,-5-4 0 0,-2-6 3 16,-2 1 2-16,-2-9-9 15,0 3-1-15,0-6 7 16,-11-1-9-16,-1 4 0 15,-4 4 1-15,6 5 15 16,-1 3 3-16,4 10-9 16,1 0-4-16,-7 10-6 15,-1 21 0-15,-3 8 11 16,4 0 20-16,5 6-15 16,7 3 4-16,1-5 5 15,0-2-5-15,10-2-13 16,10-3-5-16,-1-11 4 0,9-11-6 15,0-1-66-15,6-13-58 16,9 0-105-16,-1-25-242 16</inkml:trace>
  <inkml:trace contextRef="#ctx0" brushRef="#br0" timeOffset="251336.9025">21566 10340 147 0,'0'0'555'0,"0"0"-516"16,0 0 121-16,0 0-92 16,0 0-43-16,-90-40-9 15,74 54-5-15,-5 12 0 16,4 7 21-16,6 4-3 16,4 4 6-16,7-3-11 0,0 1 6 15,3-3-17-15,15-4-8 16,3-2-5-16,5-7-2 15,4-11-77-15,2-8-63 16,-2-4-145-16,-3-17-254 16</inkml:trace>
  <inkml:trace contextRef="#ctx0" brushRef="#br0" timeOffset="251586.9138">21690 9722 910 0,'0'0'5'0,"0"0"78"15,0 0-31-15,93 93-4 16,-39-4 8-16,6 22-36 16,-1 15 36-16,-8 6-5 15,-16 5-31-15,-20 4 10 16,-15-5-17-16,-38 9-8 15,-32-4-5-15,-22-11-105 16,-19-13-27-16,-4-25-156 16,5-21-194-16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7:06:19.65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4433 1355 516 0,'0'0'53'0,"0"0"-43"15,0 0 91-15,0 0-14 16,0 0-50-16,0 0-37 16,0 0 1-16,0 0 39 15,-30 96-2-15,22-41-5 16,-5 3-4-16,-2-4-2 16,2-1-3-16,-1-8-11 0,2-6-5 0,5-5 1 15,1-7 0-15,0-8-3 16,6-6-2-16,-3-6-2 15,3-5 3-15,0-2 2 16,0 0 40-16,0-9 41 16,0-15-19-16,3-9-65 15,6-12 8-15,4-6-3 16,5-10 1-16,0-6-9 16,6-2-1-16,0 2 0 15,-2 9 1-15,2 12-1 16,-2 13 0-16,-5 11 0 15,-1 11 0-15,-1 7 5 16,-3 4-5-16,0 7-1 16,4 20 1-16,-2 12 0 15,5 12 6-15,-4 7 4 16,0 1-5-16,0-4 0 16,3-5-4-16,-6-7 1 15,1-4 0-15,-4-5-2 16,0-4 0-16,-3-7-1 15,0-4 1-15,-3-8 0 16,0-4-7-16,-3-3-57 16,3-3-7-16,-3-1-56 15,0 0-68-15,-3-1-38 16,-16-13-335-16</inkml:trace>
  <inkml:trace contextRef="#ctx0" brushRef="#br0" timeOffset="212.8688">4445 1668 706 0,'0'0'33'0,"0"0"117"16,0 0-52-16,0 0-43 16,0 0-24-16,0 0-2 15,89-33-2-15,-47 22-19 16,-2 2-8-16,-1 0-1 15,-2 1-75-15,-7-1-187 16,-15-3-225-16</inkml:trace>
  <inkml:trace contextRef="#ctx0" brushRef="#br0" timeOffset="697.2328">5035 1480 831 0,'0'0'4'0,"0"0"60"0,0 0 18 16,0 0-9-16,0 0-43 16,0 0-9-16,82 14 3 15,-62 15-8-15,2 4-3 16,-1 0-6-16,-9-1-3 16,4-6 1-16,-7-2-5 15,-1-7 1-15,-2-5-1 16,-3-5 2-16,1-4-1 15,-4-1 1-15,0-2 7 16,0 0 7-16,3-7 57 16,0-13-45-16,3-5-28 15,0-5 6-15,2-4-6 0,-1-5 1 16,-1 3-2-16,3 2 1 16,-3 3 0-16,4 6-8 15,-4 3-43-15,2 4-25 16,-2 8-48-16,1 3-144 15,-4 3-117-15</inkml:trace>
  <inkml:trace contextRef="#ctx0" brushRef="#br0" timeOffset="1103.5454">5504 1584 515 0,'0'0'55'0,"0"0"-3"0,0 0 127 16,0 0-79-16,0 0-28 15,91-5-29-15,-72-3-9 16,-7 1-8-16,1-4-1 16,-5-3 12-16,-5-2-17 15,-3-1-3-15,0 0-8 16,0-5 4-16,-9 1-4 15,-6 3 0-15,3 4 1 16,0 12 0-16,-1 2-4 16,-4 16-5-16,-2 14-1 0,4 9 8 15,6 3 7 1,9-2 1-16,0-4 1 0,12-4 10 16,9-3-4-16,6-6-10 15,4-5-3-15,5-4-3 16,-3-6-7-16,5-6 0 15,-5-2-45-15,-3-2-91 16,-9-16-116-16,-6-6-378 16</inkml:trace>
  <inkml:trace contextRef="#ctx0" brushRef="#br0" timeOffset="1837.8736">4331 1749 130 0,'0'0'58'0,"0"0"55"16,0 0-37-16,0 0-17 15,0 0 0-15,0 0 9 16,0-10-2-16,0 9-9 15,0-1-6-15,-3 2 6 16,3 0 8-16,-4 0-13 16,4 0-20-16,-3 0-1 0,3 0 0 15,-3-2-10 1,0 1-12-16,0-1-7 0,3 1 9 16,-3 1 5-16,3 0 9 15,0-3-10-15,0 0-13 16,22-4-1-16,11-5 8 15,12-1-9-15,10-3-55 16,3-1-122-16,-4-5-187 16</inkml:trace>
  <inkml:trace contextRef="#ctx0" brushRef="#br0" timeOffset="2619.1904">5793 1509 589 0,'0'0'25'16,"0"0"139"-16,0 0 0 0,0 0-82 16,0 0-31-16,0 0-23 15,75-61-2-15,-41 61 2 16,3 5-7-16,-1 17-4 16,-5 3 19-16,-4 3-14 15,-7 0-10-15,-4 2-8 16,-10-6-2-16,-3 0 1 15,-3-6-2-15,0-5 3 16,0-2-3-16,-3-7 3 16,-3-1 2-16,0-3 5 15,3 0 7-15,-4-1 9 16,-1-16 2-16,5-4-14 0,0-10-10 16,3-1-4-16,0-7 1 15,12-1-4-15,9 0 2 16,4 2-2-16,2 2-20 15,3 7-7-15,1 12-16 16,-1 5-27-16,-3 7-34 16,-3 5-30-16,-6 0-118 15,-6 11-7-15</inkml:trace>
  <inkml:trace contextRef="#ctx0" brushRef="#br0" timeOffset="3775.3746">6503 1460 549 0,'0'0'17'0,"0"0"154"16,0 0-40-16,0 0-18 16,0 0-49-16,0 0 3 15,-79-60-34-15,49 66 6 16,0 17 5-16,5 6-16 15,1 2-14-15,15-2 7 16,6-2-3-16,3-3-7 16,0-4 2-16,12-3-6 15,9-5-3-15,0-3 0 0,3-6 1 16,1-3-5-16,-1 0 0 16,1-4-21-16,-5-12-25 15,-1-7-8-15,-4-2 3 16,-6-6 14-16,-3-8 19 15,-3-5 18-15,-3 1 2 16,0 8 7-16,0 9 9 16,0 14 30-16,0 10-10 15,0 2-4-15,0 0-34 16,0 12-9-16,0 9 9 16,0 5 2-16,16 2 2 15,7-3 6-15,2-3-4 16,11-4 6-16,1-2-8 0,5-5-1 15,-3-6-1 1,5-4-2-16,-8-1-8 0,-3 0-65 16,-3-4-7-16,-11-7-6 15,-4-4 3-15,-7 0 1 16,-8-4 32-16,0-1 39 16,0 3 11-16,-17 3 0 15,1 8 18-15,-4 4 5 16,-2 2-6-16,3 3-4 15,2 13-7-15,1 4-2 16,7 4 1-16,3-3 0 16,4-2-1-16,2-5-2 0,0-3-2 15,0-5 3 1,8-2-3-16,4-4-1 0,4 0-17 16,1-2-16-16,-1-15-19 15,2-5 4-15,-3-9 49 16,-3-5 0-16,1-1 7 15,-4 5 38-15,-1 9 20 16,2 9 10-16,-1 11-13 16,6 3-26-16,6 9-24 15,10 24 21-15,2 14 13 16,3 7-11-16,1 4 12 16,-3-2-3-16,-7 0 4 15,-9-3-32-15,-13-2-9 16,-5-1 4-16,-8-9-10 15,-20-7 3-15,-2-9 0 0,0-14-3 16,-1-11 1-16,4 0 6 16,3-19 2-16,0-11-6 15,5-4 1-15,10-1-2 16,1 1-2-16,8 8-1 16,0 3-3-16,11 4 2 15,14 0-3-15,5 2 3 16,3 0 1-16,4 0 1 15,-1 0-1-15,4 0-2 16,-1-3-9-16,-3-1-11 16,-2-4 9-16,-7-3 0 15,-5-7-4-15,-11-3 2 0,-8-1-2 16,-3 5 11-16,0 12 5 16,-9 13 1-16,-9 9 6 15,-3 9 1-15,-6 25-5 16,5 16 12-16,8 6 4 15,14-3 1-15,0-6 2 16,17-8 0-16,20-10-6 16,6-5-6-16,14-9-7 15,7-11-2-15,5-4-56 16,-5-10-167-16,-9-26-608 16</inkml:trace>
  <inkml:trace contextRef="#ctx0" brushRef="#br0" timeOffset="4561.3889">8281 1344 757 0,'0'0'36'15,"0"0"116"-15,0 0 7 0,0 0-78 16,0 0-27 0,0 0-21-16,81-14 2 0,-49 60 1 15,-3 12-5 1,1 2-7-16,-2-4-14 0,-1-10-7 16,-5-12 0-1,-4-8 2-15,-6-9-3 0,-3-8-1 16,-6-6 2-16,4-3 3 15,-4-5 9-15,5-17 26 16,1-9-35-16,1-9-4 16,-1-7 1-16,-6-4-2 15,3-7 1-15,2 7-1 16,-1 8 0-16,-1 14-1 16,0 14-2-16,-3 7-7 15,0 8-24-15,3 0-88 16,4 3-175-16,4 7-95 15</inkml:trace>
  <inkml:trace contextRef="#ctx0" brushRef="#br0" timeOffset="5631.4695">9109 1419 235 0,'0'0'566'16,"0"0"-514"-1,0 0 102-15,-79-5-66 0,58 25-31 16,0 4-33 0,9-1-12-16,5 0-3 0,7-4-6 15,0-3 6 1,0-3-6-16,7-3-3 0,8-5-7 15,6-5 6-15,1 0-1 16,1 0-44-16,-4-11-45 16,-2-7 4-16,-4-5-13 15,-4-3 39-15,-9-5 49 16,0-2 12-16,0 6 21 16,0 5 15-16,0 13 38 15,0 6-9-15,0 3-18 16,0 0-39-16,0 17-5 0,10 11-3 15,10 7 14 1,5 1 9-16,5-4 0 0,6-2 5 16,7-8 0-1,-3-5-6-15,-4-5 6 0,0-7-13 16,-6-5-11 0,-8 0-3-16,-1-7 2 0,-6-11 0 15,-5-7 2 1,-1-6-4-16,-6-9 4 0,-3-11-5 15,0-5 0-15,-3-9 3 0,-6-1 5 16,-4 7-2 0,4 10 1-16,6 11 28 0,-2 18-9 15,5 9 9 1,0 10 3-16,0 1-23 0,0 8-15 16,8 21 0-1,10 11-2-15,-2 14 4 0,2 9 3 16,-3 5 0-16,1 0 3 15,-2-3-3-15,5-7-2 16,1-12-1-16,-1-8-1 16,-4-9 0-16,0-11-1 15,-3-7-2-15,-2-11-2 16,5 0 1-16,3-7-5 16,0-15-6-16,3-7-13 15,-2-10-16-15,-4-2 8 16,-3-5 11-16,-3 3 20 15,0 6 3-15,-6 11 2 0,3 12 4 16,-2 6 14 0,-4 8-1-16,3 0-18 0,5 12 1 15,1 17-1 1,4 10 10-16,2 1 0 0,3-2-3 16,3-3 2-1,3-8 2-15,-2-7-3 0,-1-3-2 16,-3-8-1-16,-5-6-5 0,-2-3 1 15,1 0 2 1,-2-5-3-16,2-13-9 0,0-8-25 16,-9-8-8-1,3-7 13-15,-3-4 15 0,0 3 9 16,0 11 5 0,0 13 3-16,-3 11 15 0,3 7-5 15,4 10-13 1,3 19 0-16,3 14 16 0,3 1 4 15,-1-1-4-15,0-5-3 16,3-5-8-16,-5-6-3 16,1-6-2-16,-4-6-2 15,-4-8-102-15,-3-7-173 16,-3 0-234-16</inkml:trace>
  <inkml:trace contextRef="#ctx0" brushRef="#br0" timeOffset="6011.5765">10395 1459 715 0,'0'0'9'0,"0"0"130"0,0 0 2 16,0 0-25 0,88 45-12-16,-60-40-45 0,5-5-23 15,0 0-13 1,-2 0-11-16,-4-15-9 0,-5-3 2 15,-4-7-2-15,-9-5-3 0,-6-2-3 16,-3-1-1 0,0-1 3-16,-15 0 1 0,-15 5 0 15,-4 5 4 1,0 12 5-16,4 12 4 0,0 1-9 16,-1 27 0-1,8 16-1-15,1 7 8 0,12 4 13 16,10-1 4-16,2-8-7 15,24-6-3-15,8-9-2 16,11-6-2-16,10-10-11 16,9-4-3-16,2-9-9 15,-5-2-92-15,-12-5-300 16</inkml:trace>
  <inkml:trace contextRef="#ctx0" brushRef="#br0" timeOffset="9358.7852">11707 1467 488 0,'0'0'24'16,"0"0"71"-16,0 0 43 15,0 0-66-15,0 0-39 0,0 0-30 16,0 0 0-16,0 0 6 15,16-4 34-15,7 4 8 16,4 0-14-16,8 0 2 16,9 0-12-16,3-5 6 15,4-5-11-15,2 0-2 16,-4-3-5-16,-11 5-4 16,1 2-3-16,-16 1-6 15,-10 4-1-15,-4-2-1 16,-6 3 0-16,-2 0-6 15,2 0-14-15,5 0-56 16,1 0-63-16,6 0-87 0,2 0-224 16</inkml:trace>
  <inkml:trace contextRef="#ctx0" brushRef="#br0" timeOffset="10770.8295">13139 1191 314 0,'0'0'604'16,"0"0"-592"-16,0 0 62 16,0 0-46-16,0 0-23 15,0 0 27-15,-6 112 10 16,6-59-3-16,0 0-18 15,0-6-6-15,3-8-3 16,0-8-7-16,0-5-1 16,-3-7-4-16,0-4 4 15,0-5-4-15,0-3-13 0,0-6-68 16,0-1-55-16,-9 0-158 16,2-15-230-16</inkml:trace>
  <inkml:trace contextRef="#ctx0" brushRef="#br0" timeOffset="11208.2628">13139 1188 765 0,'0'0'24'0,"0"0"14"16,0 0 28-16,0 0-33 16,0 0-3-16,106-40-7 15,-59 40 1-15,6 0-8 16,1 10 0-16,1 9 2 16,0 6 3-16,-6 3 1 15,-10 5-22-15,-15 2-2 16,-12 2-3-16,-12 2 3 15,-12 4 2-15,-28-1 2 16,-8-4 12-16,-11-3-11 16,3-7 3-16,1-4-2 0,4-5 0 15,5-5-3-15,4-4 8 16,12-7-4-16,8-3 4 16,10 0-6-16,0 0 2 15,7 0 3-15,5-6-8 16,0-1-22-16,0-3-51 15,13-1-89-15,6-1-135 16</inkml:trace>
  <inkml:trace contextRef="#ctx0" brushRef="#br0" timeOffset="11427.0878">14104 1534 865 0,'0'0'24'16,"0"0"17"-16,0 0-4 15,0 0-26-15,0 0-11 16,0 0-94-16,3 0-166 15</inkml:trace>
  <inkml:trace contextRef="#ctx0" brushRef="#br0" timeOffset="11895.8054">14731 1208 797 0,'0'0'16'16,"0"0"17"-16,-81-26 45 15,48 26-11-15,-1 6-18 16,3 16-25-16,1 11 1 16,12 7 2-16,3 4 3 15,12 0 4-15,3-1-15 16,6-6-13-16,18-7 6 15,3-5 5-15,4-10-8 16,5-5 1-16,4-7-6 16,-1-3-4-16,3 0-4 0,-3-8-101 15,2-9-45-15,-8-7-147 16,-6-6-307-16</inkml:trace>
  <inkml:trace contextRef="#ctx0" brushRef="#br0" timeOffset="12083.2695">15241 1456 884 0,'0'0'36'0,"0"0"24"16,0 0-55-1,0 0-5-15,0 0-80 0,0 0-260 16</inkml:trace>
  <inkml:trace contextRef="#ctx0" brushRef="#br0" timeOffset="12904.9652">15790 1244 721 0,'0'0'10'16,"0"0"128"-16,0 0 2 15,0 0-51-15,0 0-20 16,0 0-59-16,0 0-10 16,29 0 0-16,-9 39 17 15,-2 5 6-15,-1 0-7 16,3-1-6-16,-5-1-5 15,3-9 7-15,-6-5-3 16,0-8-7-16,-2-6 0 16,-4-9 0-16,-3-2 1 0,-2-2 1 15,-1-1 6-15,4 0 5 16,-1-9 25-16,0-14-10 16,1-7-29-16,2-8 4 15,-3-8-1-15,-3-4-4 16,3 2 3-16,-2 8-1 15,2 7 0-15,3 11 1 16,-1 3-1-16,4 5-2 16,-3 3-1-16,3 2-10 15,-1 5-48-15,3 0-69 16,0 4-50-16,-1 0-156 16,-4 0-174-16</inkml:trace>
  <inkml:trace contextRef="#ctx0" brushRef="#br0" timeOffset="14038.4539">16440 1339 837 0,'0'0'8'0,"0"0"114"15,0 0-43-15,0 0-37 16,0 0-26-16,-91 0-15 16,77 20 1-16,5 2 2 15,5-1-3-15,4-4 1 16,0-2 0-16,0-1-2 15,3-4-2-15,4-4 1 16,-1-2-3-16,5-4 1 16,-2 0-21-16,4 0 13 15,7-12-14-15,-5-10-12 16,2-7-18-16,0-2 23 16,-8 1 25-16,-3 1 7 15,-6 8 9-15,0 7 21 16,0 8 26-16,0 4-16 0,0 2-30 15,0 0-10-15,3 14-25 16,1 10 25-16,6 5 4 16,3-1-2-16,3-1 1 15,-1-2 6-15,3-3-7 16,-3-7 4-16,1-4-5 16,-2-5 3-16,2-6 3 15,-6 0 1-15,7 0 6 16,-2-14-7-16,-3-9 0 15,-1-7-7-15,-1-3-12 16,-4-8 1-16,-3-2-1 16,-3-6 12-16,0-3 2 0,0 2 31 15,0 7-3-15,0 12 15 16,0 13 11-16,0 12-8 16,0 5-11-16,0 1-37 15,0 9-14-15,0 22 0 16,0 13 14-16,4 8 9 31,2 4-3-31,1-1-1 16,4-2 3-16,7-1-7 0,-1-7 3 15,5-5-4-15,-2-10 0 16,6-6 0-16,-5-9 1 16,3-8 2-16,-2-7 2 15,-1 0-5-15,-3-1-2 0,1-18-7 16,-5-4-10-16,-1-10 0 15,-9-9-14-15,-2-1 3 16,-2-1 22-16,0 7 8 16,0 8 5-16,0 12-1 15,0 5 5-15,0 10 11 16,0 2-18-16,0 0-2 16,1 19-23-16,8 8 23 15,5 9 6-15,1 3-5 16,-1-4 3-16,2-3-1 15,0-7-1-15,-3-6-2 16,4-4 0-16,-5-6-5 16,2-6 5-16,-2-3 11 0,1 0-6 15,0-3-5-15,-1-14-5 16,-2-5-28-16,1-7-5 16,-8-4-1-16,0-5 31 15,0 6 8-15,-3 7 2 16,3 9 9-16,0 8 5 15,-2 8 1-15,2 0-17 16,0 10-14-16,3 13 14 16,5 8 9-16,2 4 4 15,2-3 1-15,3-1-8 16,0-4-4-16,-1-4-2 16,-1-4-8-16,-6-6-101 0,-10-9-226 15,0-4-243-15</inkml:trace>
  <inkml:trace contextRef="#ctx0" brushRef="#br0" timeOffset="14460.4145">17514 1356 639 0,'0'0'4'0,"0"0"151"15,0 0-11-15,0 0-55 16,103 3-44-16,-76-3-10 16,-5-3-17-16,-1-6-4 15,-6-3-11-15,-1-3 3 0,-5-2-1 16,-2-1-5-16,-4-1-5 16,-3-1-5-16,0-3 2 15,0-1 8-15,-6 0 8 16,-5 6-6-16,-2 5 4 15,1 9-2-15,-9 4-3 16,-1 3 4-16,-8 19-4 16,3 12 5-16,1 7 12 15,12 3 10-15,8-1 16 16,6 0 8-16,3-5-25 16,20-2-3-16,6-5-3 15,7-9-11-15,10-4-5 0,-1-7 2 16,4-9-7-16,5-2-28 15,-2-5-102-15,-5-18-83 16,-3-14-324-16</inkml:trace>
  <inkml:trace contextRef="#ctx0" brushRef="#br0" timeOffset="14616.582">18583 1429 722 0,'0'0'7'16,"0"0"-7"-16,0 0-43 0,0 0-247 15</inkml:trace>
  <inkml:trace contextRef="#ctx0" brushRef="#br0" timeOffset="16413.5108">2804 3556 480 0,'0'0'2'0,"-58"87"16"15,28-34 28-15,12-4 11 16,5-10-25-16,8-9 10 16,5-7-16-16,0-8-5 15,0-7 10-15,0-5-5 16,2-3 19-16,-2 0 10 0,5 0 35 16,1-14 10-16,5-13-36 15,5-11-53-15,4-5 7 16,2-8-4-1,0-4-7-15,1 4-6 0,1 9 2 16,-2 12-3-16,0 18-1 16,1 10-4-16,4 2-5 15,6 22-7-15,5 17 7 16,7 6 8-16,12 6-12 16,1 2-42-16,-3-4-82 15,-13-4-233-15</inkml:trace>
  <inkml:trace contextRef="#ctx0" brushRef="#br0" timeOffset="17366.6188">2908 3657 498 0,'0'0'14'16,"0"0"124"-16,0 0-31 16,0 0-25-16,0 0-28 15,0 0-27-15,0-8-17 16,0 8-10-16,0 6-3 15,0 15 3-15,0 11 11 0,0 12 23 16,0 11-26-16,0 7-2 16,0 8 30-16,3 4-15 15,3 0-14-15,2-4 0 16,2-3-2-16,2-3-1 16,3 0-2-16,-3-2 6 15,-3-1 3-15,1 0 8 16,-7 6-11-16,0-2-1 15,-1 10 3-15,-2 1-7 16,0-3 0-16,0-3-2 16,0 0 1-16,0-3 1 15,0 1-3-15,0-3 8 16,0-3 11-16,0-3 13 0,0-3-6 16,0 0-20-16,0 0 13 15,0-1-7-15,0 1-7 16,0-6 2-16,3 3 2 15,1 0-6-15,1 1 1 16,-2-1 12-16,0-1-7 16,1-4-4-16,-1-4-2 15,-3-1 0-15,0-4 0 16,0 2 0-16,0 2-1 16,0 3-2-16,0 0 3 15,-3 4-1-15,-4-1-1 16,2-3 0-16,4 0 1 0,-1-3 1 15,1-6-2-15,-1-1 0 16,-1-2 1-16,2 1 3 16,-4-4-1-16,2-2 4 15,3-2-3-15,0-4-2 16,0-1-1-16,0-5-2 16,0 0 1-16,0-7-1 15,0 0 1-15,0-1-1 16,0-4 0-16,0-3-1 15,0 1-13-15,0-3-27 16,0 0-29-16,0 0-60 16,-4 0-103-16,-5-19-424 15</inkml:trace>
  <inkml:trace contextRef="#ctx0" brushRef="#br0" timeOffset="18882.2636">3047 5310 296 0,'0'0'2'0,"0"0"24"16,0 0 89 0,0 0-28-16,0 0-18 0,0 0-18 15,-24 0-3-15,24 0-16 16,0 0-18-16,0 0-14 15,0 0 8-15,0 0-2 16,0 0 3-16,0 0 1 16,0 0 9-16,0 0 8 15,0 0 13-15,0 0-7 16,0 0-9-16,0 0-1 16,0 0-8-16,26 1 11 15,15 2-3-15,13-1-13 0,13-1-2 16,5 0-1-16,8 1-4 15,8-2-1-15,3 0-2 16,6 0 0-16,5 0 1 16,-4 0 0-16,-1 0 3 15,0 0-4-15,-6 0 1 16,3-4-1-16,0-1 2 16,0 2-2-16,-3 2 0 15,0-1-2-15,0 1 2 16,3-3 0-16,3 1 0 15,4-3 1-15,-4-5 0 16,0 5 0-16,-3-2-1 16,-3 2 0-16,-3 0 0 15,0 2 0-15,-3 4 2 16,0 0-2-16,-4 0-1 0,-7 0-2 16,-2 0 2-16,-5 0 0 15,6 0 0-15,-3 0 1 16,6 0 0-16,-3 0 0 15,-4 0 1-15,1 0 1 16,-6 0-2-16,0 0 1 16,2 0-1-16,-2 0 0 15,2 0 0-15,1 0 1 16,6 0 1-16,-3 0-2 16,-1-4 0-16,-4-2-1 15,-4-1 1-15,2 2 2 16,4 0 8-16,2-2 0 0,1 4-5 15,3 0 3-15,-3 1 6 16,-4 1-5-16,-5-1-9 16,0 1 0-16,-7 0 0 15,-8-1 3-15,-6 2 1 16,-7 0-2-16,-6-2-2 16,-5 2 8-16,-5-3-1 15,-1 1-4-15,-1 2 1 16,-5-1-1-16,1-1 0 15,-5 1-2-15,-3-2 1 16,0 3-2-16,-3 0-2 16,0 0-45-16,0-2-45 15,0-4-121-15,-9-5-359 0</inkml:trace>
  <inkml:trace contextRef="#ctx0" brushRef="#br0" timeOffset="19351.0235">7783 4995 646 0,'0'0'3'15,"0"0"74"-15,0 0 36 0,0 0-28 16,0 0-31-1,0 0-25-15,-6-6-14 0,6 6 2 16,0 0 1-16,0 0-6 16,0 4-5-16,6 11 29 15,10 2-3-15,8 3-2 16,3-1 0-16,7 1-6 16,5 0-14-16,0-3 3 15,-3 0-8-15,1-5 2 16,-6 0-5-16,-8-3-3 15,-4-1-2-15,-6 1 1 16,-5-1 1-16,-8 6-3 16,0 1 3-16,-12 7 1 15,-12 7 1-15,-6 0 2 16,-3 1 0-16,8-4-1 0,1-2-3 16,8-6 1-16,7-1 0 15,0-3 3-15,3-3 0 16,0-3-3-16,3-2 0 15,3 0-1-15,-3-1 0 16,3-3-17-16,0 0-103 16,0-2-78-16,0 0-247 15</inkml:trace>
  <inkml:trace contextRef="#ctx0" brushRef="#br0" timeOffset="19960.4213">8436 5375 572 0,'0'0'168'16,"0"0"-112"-16,0 0 110 15,0 0-24-15,0 0-30 16,0 0-61-16,10-33-45 16,-10 57-4-16,0 14 46 15,0 14-8-15,0 12 4 0,-7 5-20 16,1-1 2-1,0-1-15-15,2-9-6 0,4-5 1 16,0-10-5-16,0-7 3 16,13-9-3-16,-4-10 2 15,6-8-3-15,-3-1 1 16,4-8 0-16,4 0-1 16,2 0-9-16,2-8-18 15,-3-1-23-15,-3-5-28 16,-2-2-34-16,-7-1-36 15,-6-3-59-15,-3 0-104 16</inkml:trace>
  <inkml:trace contextRef="#ctx0" brushRef="#br0" timeOffset="20288.6181">8320 5699 627 0,'0'0'37'0,"0"0"160"15,0 0-43-15,0 0-46 16,0 0-27-16,0 0-41 16,-9-7-12-16,9 5-7 15,12-1-3-15,10-2 5 16,5-2 2-16,6 0-3 0,1-1-6 15,5-3-6-15,7 2-2 16,-1-2-5-16,-2 2-3 16,-4 2 2-16,-3 1-1 15,-11 2 1-15,-7 1-2 16,-9 3 0-16,-6 0-9 16,-3 0-36-16,0 0-67 15,0 7-120-15,-12-1-118 16</inkml:trace>
  <inkml:trace contextRef="#ctx0" brushRef="#br0" timeOffset="21507.322">2743 2888 675 0,'0'0'33'16,"0"0"85"-1,0 0-1-15,0 0-52 0,0 0-38 16,0 0-23-16,25-31-3 16,-22 43 0-16,0 11 8 15,-3 10 22-15,0 7-7 16,0 7 4-16,-4-2-12 16,-4-1 11-16,5-6-6 15,3-6-3-15,0-4-4 16,0-8-13-16,9-1 8 15,6-8-8-15,3-5 5 16,1-5-2-16,5-1-4 16,0 0-7-16,0-10-44 15,1-7-39-15,-7-3-60 16,-12-6-171-16</inkml:trace>
  <inkml:trace contextRef="#ctx0" brushRef="#br0" timeOffset="21741.6882">2659 2532 949 0,'0'0'12'15,"0"0"58"-15,0 0-7 16,0 0-57-16,0 0-6 16,0 0-86-16,21-14-246 15</inkml:trace>
  <inkml:trace contextRef="#ctx0" brushRef="#br0" timeOffset="25132.3789">2974 5274 382 0,'0'0'15'0,"0"0"38"0,0 0-8 16,0 0-18-16,0 0-14 16,0 0 0-16,0 0 18 15,0 3 3-15,0-3 24 16,0 0 3-16,0 0-6 16,0 0 4-16,0 0 5 15,0 0-7-15,0 0-12 16,0 0-18-16,0 0-10 15,0 0-2-15,0 0 5 16,0 0 5-16,0 0 11 16,0 0 5-16,0-6 2 15,0-6-40-15,0-1 9 0,0-4-2 16,0-1 4-16,0-2 3 16,3-4 2-16,3 0 5 15,4-4-13-15,1 0-4 16,1-3 2-16,1-2 1 15,-1-1-5-15,3 2 3 16,-3 0 10-16,0-2-12 16,4 0 2-16,-2 1-4 15,2 0-1-15,3 0-2 16,1 2-1-16,-1 2 0 16,-2-1-1-16,2 4 4 15,3-3-1-15,-2 3-1 16,2-2-1-16,2 0-1 0,1 0 1 15,2 0 1-15,0 3-1 16,-3 4 0-16,3 3-3 16,-2 1 3-16,-4 2 0 15,0 4 0-15,0 0 0 16,-5 3-2-16,1 1 6 16,-1 3-7-16,2-1 3 15,6 2-4-15,1 3 2 16,5 0 1-16,6 0 1 15,0 0-1-15,-2 0 3 16,0 0-4-16,-1 0 4 16,-5 2-2-16,-5 5 0 0,-1 1-5 15,-1 4 3-15,0 2 1 16,1 1 1-16,-1 4 0 16,3-1 5-16,-6 2-5 15,4-1 0-15,-4 4-2 16,0 1 4-16,0 3-2 15,0 2 2-15,3 0-2 16,-5 5 3-16,5 2-2 16,0 3-1-16,-6 5 3 15,4 2 3-15,-1-3-6 16,-3-4 2-16,1-3 2 16,-2-2-1-16,2-2 5 15,-1 1-6-15,0 1-1 0,3 2 4 16,0 1-4-1,-6 2 2-15,1 2 3 0,1 0-1 16,-1-4-3-16,-1 2-2 16,0-3 3-16,1 1-1 15,-2-2-2-15,-2 2 5 16,4 0-4-16,-4 0 3 16,-1 2 1-16,5 2-1 15,-4 0-3-15,4-1-1 16,-2 2 1-16,1-1 0 15,1-1-1-15,1 1 1 16,-4-1-1-16,5-3 0 0,1-1 0 16,-2-3 1-16,2-3 1 15,-1 1-1-15,0-3 0 16,0 0-1-16,-3-2 1 16,3 3-1-16,-3-5 0 15,-2 3 1-15,2 1-1 16,0-5 2-16,0 1-2 15,0-4-1-15,-2-1 1 16,2-5 4-16,-1 3-4 16,5-4 0-16,-1 2 2 15,0 0-2-15,0 0 1 16,1 0 0-16,-2 0-1 16,5 1 1-16,2-2-1 15,0-3 1-15,1 1 2 0,2-1-3 16,0-1 0-16,4 0 2 15,-2-2-2-15,-1-1 0 16,-4-1 1-16,1-2 2 16,-5-1-2-16,5 1 4 15,-3-4-4-15,1 0 1 16,2 0-1-16,-1 0-1 16,2 0 1-16,-4 0-1 15,3 0 1-15,-2 0-1 16,-1 0 2-16,0-4-1 15,-2-2-1-15,7-1 2 16,-2-1 1-16,-1-3-1 16,3 0 0-16,3-3 0 0,-2 2-2 15,2-1 1-15,-5 2-1 16,1-3 1-16,-4 0 2 16,2 0 4-16,-3-2 3 15,-2 1-1-15,-1-2 2 16,0 0 2-16,3 0-8 15,-2-4 2-15,-2 6-4 16,-1-6 1-16,4-1-1 16,-4 1 2-16,2-4-3 15,1 0 2-15,-5-3-1 16,2 1 1-16,-1 0-1 16,0 3 0-16,0-1-1 15,-3 2 2-15,-3 1-3 0,4-2-1 16,-1 1 3-16,-4-2-3 15,4 0 0-15,-2-2 3 16,2 0-1-16,0-1-1 16,-1 1 3-16,2 1-4 15,-1 2 6-15,0 1-2 16,-2-3-1-16,2 2-1 16,-4-1 0-16,1 2 0 15,4-2-2-15,-7 3 1 16,3 0 0-16,-3 1-1 15,3-1 2-15,0 0 0 16,0 2 1-16,-3 1-2 0,3 2 1 16,-3-2-2-1,0 7 1-15,0-1-1 0,0-1 1 16,0 3-1-16,0-2 0 16,1 1 2-16,-1 1-2 15,-3 1 2-15,5 3 2 16,-5 0-2-16,1 3 2 15,-1 0-3-15,2 1-1 16,-2-1 1-16,1-2 0 16,1 0-1-16,-2 1 0 15,0-2 1-15,0 2 0 16,0 0 0-16,3 2 0 16,-3 0 0-16,0 2 0 15,0-1 1-15,0 1-1 0,0-1 0 16,0-1-1-16,0-1 1 15,0 0-1-15,0-2 0 16,0-1 2-16,0 2-2 16,0 1 2-16,0 1-1 15,0 2 1-15,0 1-1 16,0 0-1-16,0 0 0 16,0 0 0-16,0 0-1 15,0 0 0-15,0 0 0 16,0 0 0-16,0 0 1 15,0 0-1-15,0 0 1 16,0 0-1-16,0 0-1 16,0 0-4-16,0 0-38 0,0 0-48 15,-9 6-69-15,-12-4-305 16</inkml:trace>
  <inkml:trace contextRef="#ctx0" brushRef="#br0" timeOffset="30616.8829">10672 4962 587 0,'0'0'2'0,"0"0"106"16,0 0 0-16,0 0-12 16,0 0-23-16,0 0-22 15,0 0-20-15,-73-71 6 16,51 69-25-16,-4 2 4 15,-8 3-4-15,0 19-3 0,1 9-7 16,0 10 6-16,8-1 1 16,8 1 0-16,11-4-2 15,6-6-3-15,0-6-2 16,12-3-2-16,9-8 3 16,0-3 0-16,6-5 4 15,-5-3-5-15,2-3 0 16,-6 0 4-16,3-9-6 15,-2-7 0-15,1-5-7 16,-4-6 2-16,-1-2-1 16,3-6 6-16,1 2-1 15,0 2 2-15,7 4-2 16,1 3-4-16,4 7-12 0,2 7 14 16,0 9-4-16,1 1 7 15,2 9 6-15,-2 15-2 16,-1 2 7-16,-9 2-7 15,-6 2-2-15,-9-2-2 16,-6 0 0-16,-3-5 0 16,-3-6 1-16,-13-4-2 15,-1-5 4-15,2-5-2 16,-3-3 15-16,6-3 2 16,-1-17 18-16,7-9-13 15,3-7-14-15,3-7-3 16,0-6-6-16,6-2-1 15,10 5-3-15,4 7-18 16,5 6-11-16,5 13-29 0,2 4-49 16,7 8-20-16,-3 3-98 15,-3-2-311-15</inkml:trace>
  <inkml:trace contextRef="#ctx0" brushRef="#br0" timeOffset="32069.9518">12714 3780 300 0,'0'0'47'0,"0"0"41"16,0 0-8-16,0 0-26 16,0 0 4-16,0 0-8 15,-6-67 28-15,3 62-39 16,3 1 23-16,0 1-3 15,-4 2-23-15,4-3 17 16,0 4-12-16,0 0-16 16,0 0-5-16,0 0-20 0,0 3-6 15,0 16-7 1,0 10 13-16,0 8 5 16,0 9 3-16,0 7 2 0,0 5 8 15,7 4-5-15,-1 0 1 16,3-1 4-16,0-2-5 15,6 2-1-15,-6-1 6 16,-3 1 11-16,1 0-17 16,-1-1 3-16,-6 2-5 15,0 4 15-15,0 0-14 16,0-2-4-16,0-5-5 16,0-4 2-16,0-9-4 15,0-2 7-15,0-2 9 16,1 0-2-16,1 2-5 15,1-3 2-15,-2 2 3 0,2-1-4 16,1 0-6-16,-4 0 4 16,3-3-2-16,-3 0 0 15,0-5-1-15,0 0-3 16,0-3 5-16,4-1-3 16,2-7 12-16,-3-1-13 15,3-1 6-15,0-1-5 16,-3-1 0-16,4 1-2 15,1-1 2-15,-5 1-3 16,3-2 4-16,0 4-5 16,-3 0 2-16,1 0 1 15,2 1 0-15,-3-4-3 16,-2 0 2-16,2-4-2 0,2 1 0 16,0-1 2-16,-2 1-1 15,1-1-1-15,-1 1 2 16,0 1 1-16,0 0-2 15,0-1-1-15,0 0 2 16,0-4-2-16,0 0 2 16,0-4-2-16,-2 0 1 15,1-4-1-15,-1-2 1 16,-1 1-1-16,3-3 0 16,-3 0 0-16,0 0-1 15,0 0-14-15,0-9-20 16,0-14-137-16,0-20-162 0,0-23-448 15</inkml:trace>
  <inkml:trace contextRef="#ctx0" brushRef="#br0" timeOffset="32898.1628">12708 3710 256 0,'0'0'171'0,"0"0"-78"16,0 0 25-16,0 0-7 15,0 0-48-15,0 0 26 0,-23-33-49 16,16 33-13 0,-6 4 2-16,-7 19-20 0,-5 8 2 15,-4 8 13-15,3 3-13 16,2 1 5-16,6-3-5 15,1-5 3-15,10-8-9 16,4-9-4-16,3-9 2 16,0-5-2-16,0-4-1 15,0 0 13-15,0 0 17 16,14-17 28-16,5-10-10 16,0-7-36-16,4-5-6 15,-3-1 1-15,3-7-6 16,-2 5 2-16,0 4-3 0,-2 11 0 15,-3 13-4 1,7 13 0-16,-4 1-8 0,7 16-8 16,4 19 12-16,2 7 8 15,7 4 0-15,-3 4-23 16,3 1-68-16,-8-7-158 16,-10-7-238-16</inkml:trace>
  <inkml:trace contextRef="#ctx0" brushRef="#br0" timeOffset="34699.9545">12850 5009 319 0,'0'0'78'16,"0"0"-69"0,0 0 55-16,0 0 10 0,0 0-10 15,0 0-36-15,0 0-13 16,-9 0 6-16,9 0 0 15,0 0-10-15,0 0-3 16,-3 0 3-16,3 0 13 16,0 0-6-16,-3 0-4 15,3 0-7-15,0 0 4 16,0 0 4-16,0 0 1 16,0 0 6-16,0 0 2 0,-4 0-4 15,4 0-1 1,0 0-7-16,0 0-5 0,0 0-2 15,0 0 0 1,0 0 0-16,0 0 2 0,0 0 12 16,0 0 12-1,0 0-15-15,0 0-1 0,0 0-10 16,0 0-5 0,7 0 0-16,12 3 14 0,14 2 37 15,9-2-21-15,13-1-8 0,12 1 3 16,15 0-9-1,6-2-11-15,6 4 8 0,3-3-12 16,3 2 2 0,1 1-2-16,-2-1 0 0,-5 0-1 15,-10 2 0 1,-4 1 3-16,-1 2 0 0,-1-3-2 16,-4 3-1-16,8-4-4 15,6 2 4-15,2 0 5 16,1-4-5-16,4 3-2 15,-4-3 2-15,0 1 3 16,3-1-3-16,3 1 0 16,-3-1 2-16,-3 3-2 15,-3-2 1-15,-10-1-2 16,-7-2 3-16,-5 2-3 16,-5-2 3-16,1 0-2 15,0 0 2-15,-1 1-2 0,-2-1-1 16,-2 3 1-1,3-3-1-15,4 2 2 0,1-2-1 16,10 0 0 0,3-1 0-16,-1 0-2 0,2 0 6 15,-1 0-4 1,-7 0 6-16,-3 0 1 0,-7 0-1 16,-3-1 5-16,2-3-1 0,-2-2-3 15,4 1-2 1,7-2-2-16,-8 0-2 0,-2 0-1 15,-4 0 0 1,-6-2-1-16,0 5 1 0,-1-5 3 16,4 2 2-1,3-3 0-15,1 0-1 0,2 2 2 16,0-3-5 0,-2 1 10-16,1 1-4 0,-2 0 3 15,-4 3 3-15,0-1-3 16,-5 2-1-16,-1 1-8 15,-10 1 1-15,-2-4-2 16,-4 0 3-16,-4 4-2 16,-1-4 3-16,-8 3 0 15,-4-1-1-15,-1 4 3 16,-4-1-3-16,-1-1-2 16,-6 1-1-16,1 2-3 0,-1 0-5 15,0 0-17 1,0 0-30-16,0 0-44 0,-1 0-38 15,-15 0-108 1,-14-9-193-16</inkml:trace>
  <inkml:trace contextRef="#ctx0" brushRef="#br0" timeOffset="34929.9404">17872 4791 660 0,'0'0'4'15,"0"0"84"-15,0 0-6 0,0 0-17 16,0 0-25 0,103 18-11-16,-73 7-8 0,-1 12-4 15,-3 0-2 1,-4 0 4-16,-8 6-8 0,-11-2-8 16,-3 1-3-16,-8-2-3 15,-20-6-2-15,-11-4-96 16,-10-6-57-16,1-12-73 15</inkml:trace>
  <inkml:trace contextRef="#ctx0" brushRef="#br0" timeOffset="35808.5969">18580 5313 466 0,'0'0'72'16,"0"0"5"-16,0 0 137 0,0-75-71 16,0 70-21-1,0 4-24-15,0 1-40 0,0 0-50 16,0 18-6-16,-4 12-2 15,-2 10 10-15,3-2 1 16,3-4-1-16,0-3 8 16,13-4-8-16,9-5-6 15,5-3-4-15,2-7 11 16,0-4-9-16,1-8 0 16,-1 0-2-16,-7 0-24 15,-3-10-11-15,-3-7-4 16,-11-6 21-16,-3-4 2 15,-2-3 7-15,0 4 7 16,0 7 2-16,-7 9 2 16,4 7 12-16,0 3-10 0,0 0-4 15,3 13-13-15,0 8 11 16,0 3 2-16,19 0 2 16,5-7 3-16,3-1-5 15,7-7 3-15,-4-5 9 16,-2-4 1-16,5 0 6 15,-9-10 2-15,0-9 16 16,-4-1-8-16,-4-5 7 16,-6-6 1-16,-7-3-14 15,-3-1-22-15,0 4-1 16,-10 3 0-16,-6 7-5 16,-4 8-27-16,-4 9-44 0,-2 4-75 15,-2 0-80-15,6 5-132 16</inkml:trace>
  <inkml:trace contextRef="#ctx0" brushRef="#br0" timeOffset="36136.7368">19233 5078 872 0,'0'0'25'0,"0"0"167"16,0 0-67-16,0 0-27 0,0 0-54 16,0 0-34-16,25 17-9 15,-15 22 29-15,-1 9-1 16,-2 5-11-16,2 0-2 16,-1 3 1-16,-5-5-10 15,3-1 0-15,-6-4-7 16,0-9-3-16,0-6 3 15,-3-9-2-15,-3-3-5 16,-5-7-24-16,2-7-27 16,-1-2-62-16,-3-3-38 15,-4-3-128-15,2-18-172 16</inkml:trace>
  <inkml:trace contextRef="#ctx0" brushRef="#br0" timeOffset="36386.8102">19167 5369 805 0,'0'0'16'0,"0"0"161"16,0 0-53-16,0 0-61 16,0 0-21-16,104-40-22 15,-49 36-5-15,8 3 0 16,-5 1-9-16,-7 0 1 15,-7 0-6-15,-9 0 3 16,-12 0-1-16,-9 0-3 16,-6 0 0-16,-8 0-5 0,0 0-18 15,0 1-86-15,-17 3-93 16,-8-4-235-16</inkml:trace>
  <inkml:trace contextRef="#ctx0" brushRef="#br0" timeOffset="37558.6452">12519 2813 675 0,'0'0'25'0,"0"0"123"15,0 0-68-15,0 0-26 16,0 0-17-16,0 0-15 16,40-24-7-16,-34 31-2 15,-3 10 1-15,3 9 14 16,-6 10-2-16,0 3 4 16,0 7-7-16,0-1-7 15,-9 0-2-15,6-4-6 16,-4-5 1-16,7-4-2 15,0-6-4-15,0-6-3 16,0 1 4-16,7-6 0 0,2-4-3 16,0 0 1-16,1-6-2 15,4-2 0-15,2-2 1 16,-1-1 5-16,9 0-6 16,-2 0-13-16,2-12-32 15,-3 1-30-15,-3-3-49 16,-9-5-88-16,-9-5-106 15</inkml:trace>
  <inkml:trace contextRef="#ctx0" brushRef="#br0" timeOffset="37808.6475">12635 2426 594 0,'0'0'335'15,"0"0"-292"-15,0 0 111 16,0 0-102-16,0 0-26 16,0 0-26-16,-6-22-11 15,6 22-53-15,0 0-175 16,0 0-203-16</inkml:trace>
  <inkml:trace contextRef="#ctx0" brushRef="#br0" timeOffset="40703.261">12844 5061 487 0,'0'0'6'16,"0"0"41"-16,0 0 27 15,0 0-24-15,0 0-7 0,0 0 7 16,0 0-4 0,-6-13-10-16,6 10 25 0,0-2-7 15,0-1-5 1,0 1 9-16,0-2 3 0,0-2-6 16,0 1-21-1,0-5-1-15,0-1-5 0,0-5-6 16,-3 2-2-1,3-2 6-15,0-2-5 0,0-3-4 16,0-4 0-16,0 2 0 0,3-6-4 16,6-2 1-1,4 0-2-15,-3 1-2 0,3 1-2 16,3 3-3 0,-4 2 1-16,-1 0 2 0,5 1-4 15,0 0 5 1,-1-2-9-16,3-1 6 0,0 1-5 15,3-2 0-15,1 0-1 16,2 3 5-16,0-2-5 16,3 5 0-16,1-1 0 15,-1 3 0-15,0 3 0 16,-5 1-1-16,2 2-1 16,-3 4 1-16,-1-2 0 15,6 1 0-15,-2 4 1 16,3 1 0-16,3 3 0 15,1 1 0-15,4-1 0 16,3 0-2-16,-2 4-1 0,3 1 2 16,-5 0 1-1,4 0 0-15,-3 3 1 0,-2 8-4 16,-1 2 2 0,3 5 1-16,-5 3 0 0,1 5 0 15,2 2 1 1,-3 3 1-16,3 1 1 0,-1 3-2 15,4-3 5-15,-3 3-3 0,-2-2 1 16,-1 1-3 0,0 0-1-16,-8 0 6 0,7 7-6 15,-6-1 2 1,3 4 1-16,-1 4 0 0,-1-3 2 16,-3-1-1-1,0-2-3-15,-5 0 1 0,4 1 1 16,-7 0 2-1,0 2 1-15,-1 2-5 0,2 1 6 16,-2 2-7-16,-1-2 4 16,2 3-4-16,-4-1 0 15,1 2 2-15,-1-4 0 16,-2-1-1-16,1-4 1 16,1-2-1-16,0-5 1 15,-3 0-1-15,0-7 3 16,1 2-1-16,0-1 0 15,3-1-1-15,-1 2 2 0,-2 1-2 16,2 1 2 0,1 1-1-16,1-2-1 0,1-2-2 15,-3-4 3 1,2 0-3-16,2-3 1 0,0-1 0 16,0-1 1-1,3 3-2-15,3-5 0 0,-2 2 0 16,5 0 1-1,1-3 0-15,3-2 0 0,-3-2 0 16,3-2 0-16,-1-3 1 0,4 1 1 16,1-2-2-1,-2 1 1-15,2-1-1 0,-3 1 0 16,-2-2 1 0,-1-1-2-16,-6-2 3 0,6 1-3 15,-5-5 2 1,3 2 2-16,1-2-4 0,-3 0 5 15,3 0-4-15,-5 0-1 16,6 0 1-16,-1 0 0 16,3 0 0-16,2 0 2 15,-1 0-2-15,-1-5-1 16,-1-1 3-16,-1-2-2 16,-2 0 0-16,2-1 1 15,-3-3 2-15,3-1-2 16,2 2 1-16,0-3 0 15,-5 1-1-15,3 1 0 16,-5 0 1-16,2-2 0 0,-3 1 2 16,1-1 2-1,1-1-1-15,0-1-3 0,3-2 1 16,-5-3-2 0,6-1-1-16,-2 0 1 0,2-4-1 15,-6 1 0 1,1 0-1-16,-1 2 2 0,-6 1 1 15,1 0 3 1,1 0-3-16,1-1 0 0,-2 3-1 16,1 0 2-16,-1 1 1 15,0 0-2-15,0-5 1 16,3 1-2-16,-4 2 0 16,-2-1 0-16,0 3 1 15,0-1-2-15,0 3 7 16,-4 0-6-16,-3 3 1 15,1-2 2-15,1 2-3 16,-2-2 0-16,2-1 0 16,-1-2-1-16,2 2 3 15,-3 0-3-15,0 2-1 16,-3-1 3-16,3 2-1 0,0 0 0 16,-3-2 2-16,3 2-4 15,-1-1 0-15,1-1 1 16,0 2 1-16,0 0-1 15,-1 5 0-15,-1-2-1 16,1 5 1-16,-2-2-1 16,1 4 0-16,-1 0 0 15,0 0 1-15,0-3-1 16,2 4 0-16,-2-3 1 16,1 1-1-16,3-1 1 15,-4 0-2-15,0-2 2 16,3 2-2-16,-3 1 1 15,3-1 0-15,-3 4 0 0,0 0 0 16,0 2 0 0,0 0-2-16,0 0 2 0,0 0-3 15,0 0 1-15,0 0-2 16,4 0-10-16,-4 0-4 16,0 0 5-16,0-1 0 15,3-2 1-15,-3 0-1 16,3 0-18-16,0-2-27 15,-3 0-29-15,0-2-102 16,-26-13-474-16</inkml:trace>
  <inkml:trace contextRef="#ctx0" brushRef="#br0" timeOffset="42687.6441">2682 5439 54 0,'0'0'255'0,"0"0"-205"16,0 0 52-16,0 0-22 15,0 0-13-15,0 0 4 16,0 0 8-16,0 0-6 16,0 0-7-16,0 0-28 15,0 0-3-15,0 0-10 16,0 0 4-16,0 0-14 16,-11 0 13-16,-8 0-17 15,-1 0 6-15,-2 2 13 16,-2 5-9-16,2 0 2 0,5 2 5 15,-2 3-12 1,7 7-2-16,1 2-7 0,4 5-4 16,7 2 6-16,0 0-2 15,7-3-2-15,10-2 4 16,8-1-4-16,2-7-2 16,-2-5 2-16,-2-4-2 15,2-5-3-15,-4-1 3 16,-2 0 1-16,-5-4 16 15,-2-7-1-15,1-4 1 16,-4-6 12-16,-4 1-7 16,-2-5-6-16,-3 0-3 15,0-3-8-15,0 5 0 16,-14-2-5-16,-5 3-3 0,1 5-3 16,0 6-4-16,-1 3-39 15,8 8-66-15,1 0-163 16,1-4-456-16</inkml:trace>
  <inkml:trace contextRef="#ctx0" brushRef="#br0" timeOffset="44297.118">12298 5250 107 0,'0'0'25'0,"0"0"126"16,0 0-20-16,0 0-34 15,0 0-16-15,0 0-2 16,0 0 0-16,3-4-19 16,-3 3-4-16,0 1-4 15,0 0 10-15,0-2-2 16,0 0 0-16,0 2-9 16,0-3-17-16,-6 0-5 15,-3 1-11-15,-8 1-5 16,-2 1-1-16,-4 0 10 0,0 5-6 15,0 8 0-15,7 8-2 16,0 5 0-16,10 2 2 16,1 3-2-16,5-1-9 15,0 0 2-15,11-1-2 16,2-7-1-16,2 0 0 16,3-7 1-16,3-3-1 15,0-3-4-15,-2-6 9 16,5-3-9-16,-3 0 9 15,2 0-1-15,0-11-5 16,-7-3 1-16,1-3 0 16,-5-2 3-16,-2-3-3 15,-7-3 10-15,-3-3 5 0,0-1-6 16,0 1-9 0,-7 1-4-16,-11 7-2 0,-9 3-13 15,-12 5-64-15,-10-2-223 16,-3-6-327-16</inkml:trace>
  <inkml:trace contextRef="#ctx0" brushRef="#br0" timeOffset="45531.4562">6552 5554 452 0,'0'0'11'16,"0"0"79"-16,0 0 12 15,0 0-19-15,0 0-41 16,0 0 3-16,0 0-1 16,-46 0-16-16,46 0-18 15,0 0-4-15,3 0 30 16,12 0 23-16,10 0-24 0,5 0-7 16,6 0-6-16,9 0-1 15,4-4-3-15,6-4-8 16,3 0 2-16,2-1-2 15,-9 2-5-15,-8 2-5 16,-9 1 2-16,-13 1-2 16,-9 1 0-16,-9 2 0 15,-3-1-1-15,0 1-8 16,0 0-19-16,-6 0-61 16,-15 0-111-16,-7 6-70 15,-2-1-140-15</inkml:trace>
  <inkml:trace contextRef="#ctx0" brushRef="#br0" timeOffset="45828.3908">6764 5559 420 0,'0'0'101'0,"0"0"50"16,0 0 17-16,0 0-56 15,0 0-31-15,0 0-20 16,0 0-20-16,3 0-12 15,0 2-18-15,3 18 17 16,0 6 30-16,0 11-13 16,-3 6 6-16,3 3-8 15,0 3-17-15,0-6-12 16,-3-1-2-16,4-9-5 16,-1-8 1-16,-3-8-8 0,3-8 1 15,-4-2 1-15,-2-4-2 16,0-3-10-16,0 0-65 15,0 0-137-15,0 0-100 16,0-8-425-16</inkml:trace>
  <inkml:trace contextRef="#ctx0" brushRef="#br0" timeOffset="53718.0812">22640 1665 714 0,'0'0'33'0,"0"0"48"16,0 0 18-16,0 0-51 15,0 0-26-15,0 0-14 0,0 0-4 16,0 0 3-16,-4-9 8 16,4 9 0-16,0 15-3 15,0 14 28-15,0 14-3 16,0 8-17-16,0 5-1 0,6-5-6 15,9-4-4 1,4-7-7-16,3-8 3 0,2-6-3 16,2-9-1-16,1-3 13 15,-4-7-7-15,1-6 0 16,-2-1-2-16,-2 0-3 16,1-9 4-16,-2-8-2 15,-5-5-1-15,-4-1 0 16,-1-4 2-16,-1-4-2 15,-5 0-3-15,-2-2 2 16,-1 3 2-16,0 8 3 16,2 6-4-16,-2 8 0 15,0 5-3-15,0 3 0 0,0 6-18 16,1 15 0-16,5 8 17 16,4 3 2-16,2-5 1 15,6-2-2-15,2-5 2 16,4-4-2-16,-1-5 5 15,3-6-1-15,-2-5 5 16,0 0 5-16,-2 0-1 16,-3-10 21-16,-1-5 7 15,-3-6-7-15,-3-2-3 16,-3-7-10-16,-5-2-1 16,-4-7-19-16,0-7-1 15,-8 0 0-15,-6 2 2 0,-2 8 1 16,1 11-3-16,5 11-16 15,-6 11-53-15,6 3-137 16,0 0-216-16</inkml:trace>
  <inkml:trace contextRef="#ctx0" brushRef="#br0" timeOffset="54530.5077">23691 1562 871 0,'0'0'9'0,"0"0"119"16,0 0 7-16,0 0-76 15,0 0 2-15,0 0-43 16,-2-32-10-16,2 32 0 15,0 5-8-15,0 16 3 16,0 13 16-16,0 11 22 16,0 8-14-16,-4 3-8 15,-3 1-5-15,0-3 0 16,-1-8-8-16,4-5-1 16,4-7-4-16,0-8 0 15,0-5 0-15,0-4-2 0,2-6-1 16,5-2 1-16,-1-6 2 15,2 2 0-15,-4-3-1 16,5-2-14-16,1 0-6 16,7 0-3-16,5-7-26 15,5-10-52-15,1 0-42 16,-1-3-25-16,-6-2-114 16,-12-2-163-16</inkml:trace>
  <inkml:trace contextRef="#ctx0" brushRef="#br0" timeOffset="54796.1773">23558 1848 680 0,'0'0'7'16,"0"0"159"-16,0 0-60 15,0 0-45-15,0 0-35 16,0 0-14-16,-3-6 8 16,3 2 8-16,9-1 11 15,8-2-23-15,7 0-14 16,8-2-2-16,3 2-3 16,7 1-105-16,3 1-96 0,-3-4-163 15</inkml:trace>
  <inkml:trace contextRef="#ctx0" brushRef="#br0" timeOffset="58296.184">24913 1696 456 0,'0'0'49'15,"0"0"27"-15,0 0 82 16,0 0-77-16,0 0-20 15,0 0-1-15,0 0 6 16,2-45-17-16,-14 43-24 16,-7 2-24-16,-11 0 18 15,-6 7-4-15,-4 13 0 16,6 4 2-16,7 3 2 0,9-1 2 16,6 1-7-16,9-5-14 15,3-3 1-15,0-2 1 16,9-5 0-16,9-5 6 15,1-3 3-15,1-3-7 16,2-1-1-16,0 0 0 16,-2-7-2-16,-3-8 0 15,0-1 0-15,-7-2-1 16,-2-3 1-16,-4-1-1 16,-1-5 1-16,0 3 4 15,1 4-3-15,0 7 2 16,-4 7-1-16,0 6-2 0,0 0-1 15,0 7-22-15,0 18 14 16,4 4 8-16,4 5 4 16,6-1-3-16,1-6 0 15,8 0-1-15,-1-7 2 16,4-4-2-16,1-9 4 16,1-2 0-16,0-5-2 15,-1 0 2-15,-2-8 2 16,-3-9-1-16,-5-4 0 15,-2-5-5-15,-8-4 1 16,-4-6 0-16,-3-5 1 16,0-3 3-16,0-2 0 15,0 5 2-15,0 7-5 0,0 10 9 16,0 15 8 0,0 4-8-16,-1 5-9 0,-4 10-2 15,1 18-25-15,-3 14 25 16,1 8 1-16,4 1 0 15,2-2 2-15,0-4-3 16,2-6-3-16,11-10 2 16,0-2-1-16,4-9 1 15,-5-5-7-15,0-7-13 16,-2-1-16-16,1-5-48 16,-2 0-59-16,1-6-84 15,-7-15-245-15</inkml:trace>
  <inkml:trace contextRef="#ctx0" brushRef="#br0" timeOffset="58483.7164">25107 1738 681 0,'0'0'49'0,"0"0"13"16,0 0 88-16,0 0-73 15,0 0-67-15,0 0-1 16,35-9 25-16,5 7-16 15,0 1-15-15,2-3-3 16,-2 3-129-16,-9-6-112 16,-8-5-375-16</inkml:trace>
  <inkml:trace contextRef="#ctx0" brushRef="#br0" timeOffset="59264.946">26008 1455 748 0,'0'0'14'16,"0"0"130"-16,0 0-82 15,0 0-57-15,0 0-4 16,0 0 38-16,0 98 6 15,0-50 0-15,0 5-12 0,0-2-4 16,0-1-3-16,0-3-8 16,0-4-3-16,0-7-5 15,2-3-2-15,1-5 2 16,1-6-3-16,2-3 2 16,0-7-9-16,0-4 0 15,0-2-3-15,-3-3 2 16,2-1 1-16,2-2 6 15,2 0 3-15,3 0-6 16,3-4-3-16,-3-6-46 16,-2-5-36-16,-4-2-31 15,-2-3-36-15,-4-1-53 16,0 0-155-16</inkml:trace>
  <inkml:trace contextRef="#ctx0" brushRef="#br0" timeOffset="59530.5866">25883 1733 441 0,'0'0'151'15,"0"0"-95"-15,0 0 98 16,0 0-51-16,0 0-48 0,0 0-47 15,6-23 17-15,15 18 0 16,7 0 0-16,8 0-4 16,3-2-13-16,3 4-8 15,-1 1-7-15,-2-1-86 16,-6-1-143-16,-8-3-157 16</inkml:trace>
  <inkml:trace contextRef="#ctx0" brushRef="#br0" timeOffset="59952.542">26539 1730 760 0,'0'0'21'0,"0"0"168"0,0 0-61 16,0 0-53-16,0 0-61 16,0 0 1-16,17-20-1 15,5 17-3-15,5-2-10 16,1 0 3-16,2 1-4 16,-1-1 0-16,-4 2 0 15,-3 3-2-15,-5 0-84 16,-7 0-83-16,-7 0-70 15,-3 0-123-15</inkml:trace>
  <inkml:trace contextRef="#ctx0" brushRef="#br0" timeOffset="60218.1672">26517 1823 486 0,'0'0'54'0,"0"0"81"16,0 0-24-16,0 0-55 15,0 0-21-15,0 0-4 16,24 0 22-16,-5 1 13 16,2 1-27-16,3-2-5 15,4 0-6-15,-1 0-17 16,0 0-6-16,-5 1-5 0,-5-1-2 15,-2 3-109-15,-5-3-198 16,-7 0-254-16</inkml:trace>
  <inkml:trace contextRef="#ctx0" brushRef="#br0" timeOffset="61936.8689">27078 1581 491 0,'0'0'33'0,"0"0"-1"16,0 0 57-16,0 0-19 16,0 0-39-16,0 0 9 15,0 0 14-15,-9 0-14 16,9 0 4-16,0 0-8 16,1 0-14-16,16 0 6 15,11 0 48-15,11 0-23 16,12 0-27-16,10 0-5 15,6 0-8-15,6-2-5 16,-4-6-4-16,-5 4-1 16,-9-3-1-16,-15 3-2 0,-13 1 0 15,-12 2-1 1,-11 1-14-16,-4 0-17 0,0 0-25 16,0 0-44-16,-16 0-90 15,-5 0-51-15,-4 3-172 16</inkml:trace>
  <inkml:trace contextRef="#ctx0" brushRef="#br0" timeOffset="62390.034">27424 1590 436 0,'0'0'20'0,"0"0"75"15,0 0 39-15,0 0-50 0,0 0-15 16,0 0 5-1,-1 0 1-15,-1 0-12 0,0 0-16 16,1 0 1-16,-1 0-11 16,2 0-4-16,0 0-1 15,0 0-2-15,0 0-6 16,0 0 1-16,0 0-1 16,0 0-6-16,0 0-6 15,0 0 0-15,0 0-2 16,0 0-10-16,-1 11-2 15,-5 12-6-15,-2 12 8 16,0 13 2-16,2 5 3 16,3 8 5-16,3-4-7 15,0-4 3-15,0-6-2 0,0-8-2 16,0-10-2-16,0-2 3 16,3-8 4-16,0-2-4 15,-2-10 0-15,1-2-1 16,-1-3 0-16,-1-2-1 15,0 0 1-15,0 0-2 16,3 0-12-16,-2 0-38 16,5 0-36-16,3-12-52 15,4-5-92-15,0-3-101 16</inkml:trace>
  <inkml:trace contextRef="#ctx0" brushRef="#br0" timeOffset="63249.3843">27919 2167 793 0,'0'0'89'0,"0"0"141"15,0 0-78-15,0 0-50 16,0 0-69-16,0 0-33 0,0 10-3 15,0 21 3 1,-15 13 0-16,-12 6 0 0,-14 8-7 16,-13 2-153-16,-6-11-426 15</inkml:trace>
  <inkml:trace contextRef="#ctx0" brushRef="#br0" timeOffset="64827.5403">23266 3403 669 0,'0'0'102'16,"0"0"-90"-16,0 0 110 0,0 0-37 15,0 0-71-15,0 0-8 16,0 0 2-16,-66 103 14 15,58-50-7-15,8-6 12 16,0-3 10-16,9-9-23 16,14-4 1-16,0-9-1 15,4-6-4-15,1-7-8 16,-1-6 6-16,-1-3-7 16,-1 0 4-16,-3-10-3 15,-2-8-2-15,-7-3-4 16,-1-6-5-16,-3-4 3 15,-4-2 5-15,-2 2 1 16,-2 4 1-16,1 9 0 0,-2 10 2 16,0 6-3-16,0 2-5 15,1 8-14-15,4 15 7 16,5 8 12-16,7 1 1 16,6-4 1-16,7-8 1 15,1-3 0-15,1-9-3 16,-1-5 1-16,-1-3 5 15,-3-2 8-15,0-16 8 16,-9-6 8-16,-2-4 2 16,-5-5 6-16,-7 3 10 15,-4-6-8-15,0 2-20 16,-3-1-9-16,-12 4-11 0,-6 5-3 16,-1 8-6-16,-1 7-55 15,-2 8-40-15,0 3-36 16,-1 3-116-16,6 8-156 15</inkml:trace>
  <inkml:trace contextRef="#ctx0" brushRef="#br0" timeOffset="65155.6963">23978 3239 806 0,'0'0'111'0,"0"0"-56"0,0 0 119 15,0 0-83-15,0 0-58 16,0 0-29-16,41-9 12 16,-31 47 17-16,-1 8 24 15,-3 7-13-15,-3 5-15 16,-2 4-16-16,-1-3-5 15,0-1-8-15,0-7 2 16,-1-13-2-16,-4-7 0 16,1-9 0-16,-1-6-10 15,2-7-41-15,2-1-72 16,-3-8-51-16,-1 0-46 16,-1-2-104-16</inkml:trace>
  <inkml:trace contextRef="#ctx0" brushRef="#br0" timeOffset="65390.1142">23895 3543 615 0,'0'0'169'16,"0"0"-101"-16,0 0 93 15,0 0-58-15,0 0-58 16,0 0-15-16,14-33-9 15,9 26 12-15,6 0-9 16,3-1-13-16,10 0-3 0,1 1-8 16,5-2-2-16,-5 1-38 15,-1 2-133-15,-6-5-129 16,-8-1-289-16</inkml:trace>
  <inkml:trace contextRef="#ctx0" brushRef="#br0" timeOffset="65765.0367">24737 3606 423 0,'0'0'622'16,"0"0"-621"-16,0 0 150 15,0 0-115-15,0 0-28 16,0 0-7-16,123-47 0 16,-81 43-1-16,-2 0-1 0,-7 3-31 15,-14-1-83-15,-7 0-32 16,-12 1-166-16</inkml:trace>
  <inkml:trace contextRef="#ctx0" brushRef="#br0" timeOffset="65952.6232">24715 3725 397 0,'0'0'535'16,"0"0"-499"-16,0 0 102 16,0 0-78-16,0 0-29 0,118-1-12 15,-66-2-14-15,-2-1-5 16,-3 0-19-16,-5-2-128 15,-14-5-128-15,-11-11-396 16</inkml:trace>
  <inkml:trace contextRef="#ctx0" brushRef="#br0" timeOffset="66796.3431">25556 3398 658 0,'0'0'8'0,"0"0"74"15,-1-77 54-15,13 53-53 16,10 7-33-16,6 0-28 16,7 3-5-16,-1 7-3 15,2 4 0-15,-6 3 1 16,-5 5-2-16,-7 17-9 15,-7 6-4-15,-11 8 1 16,0 4 2-16,-11 3-2 16,-17 3-2-16,-8 1 6 15,-6 2-8-15,3-6 7 0,5-6-4 16,9-9 1 0,5-7-1-16,8-4 1 0,5-5 1 15,4-1-3-15,3-3 1 16,0-1-1-16,0-1 1 15,10-1 3-15,8 0 3 16,5-3 0-16,7 0 3 16,4-1-5-16,6-1 0 15,2 0-4-15,-2 0 0 16,-1-1-24-16,-9-8-84 16,-12-3-94-16,-7-6-71 15</inkml:trace>
  <inkml:trace contextRef="#ctx0" brushRef="#br0" timeOffset="67108.8027">25997 3330 436 0,'0'0'300'15,"0"0"-290"-15,0 0 68 16,0 0-36-16,0 0 0 16,0 0-7-16,101-9-14 15,-64 9 6-15,2-4 0 16,2 0-4-16,0-2-11 0,1 0 6 16,-1-1-3-1,-2-1-11-15,-6 2 4 0,-8 0-8 16,-9 3 0-16,-8 0-13 15,-8 1-40-15,0 2-36 16,-13 0-139-16,-15 0-97 16</inkml:trace>
  <inkml:trace contextRef="#ctx0" brushRef="#br0" timeOffset="67358.8906">26113 3358 570 0,'0'0'16'16,"0"0"99"0,0 0-51-16,0 0 10 0,0 0 6 15,-3 81-8-15,3-52-15 16,1 3-19-16,4-1-3 16,-1-2-13-16,0-1-5 15,-2-4-9-15,-2-4-2 16,0-2-4-16,0-4-2 15,0-2-10-15,-3-4-67 16,-4-4-34-16,2-4-82 16,2 0-110-16</inkml:trace>
  <inkml:trace contextRef="#ctx0" brushRef="#br0" timeOffset="67577.5892">26271 3323 739 0,'0'0'23'16,"0"0"158"-16,0 0-63 15,0 0-77-15,0 0-24 16,0 0 2-16,52 38 6 16,-43-7 4-16,-2 7-8 15,-2-1-9-15,-2 5-9 16,0 4-3-16,-3-6-37 15,0-4-122-15,0-15-210 16</inkml:trace>
  <inkml:trace contextRef="#ctx0" brushRef="#br0" timeOffset="68093.2724">25349 4062 748 0,'0'0'6'0,"0"0"75"15,0 0-4-15,0 0-63 16,0 0 0-16,100 0 6 15,-46 0 6-15,8 0-5 0,13 0-7 16,6-7 3 0,2 0 3-16,0-2 31 0,-3 1-28 15,-6 0-1-15,-5 1-7 16,-5 1 8-16,-9 2 5 16,-6 2-9-16,-8 1-16 15,-9 1 0-15,-6 0-6 16,-10 0 1-16,-2 0-45 15,-5 0-33-15,-3 6-25 16,-5 1-112-16,-1-3-54 16</inkml:trace>
  <inkml:trace contextRef="#ctx0" brushRef="#br0" timeOffset="68452.6556">25767 4255 694 0,'0'0'2'0,"0"0"119"16,0 0-28-16,0 0-71 15,0 0 9-15,0 0 31 16,88 3-11-16,-53-3-7 15,4 0 0-15,6 0-14 16,0-3-4-16,2-3 4 0,1-1-9 16,-2 0-4-16,-7 1-10 15,-4 1 4-15,-7-1-6 16,-4 3 2-16,-8 0-4 16,-2 0-2-16,-8 1-1 15,-5 2-36-15,-1 0-66 16,0 0-56-16,-6 0-84 15,-16 0-109-15</inkml:trace>
  <inkml:trace contextRef="#ctx0" brushRef="#br0" timeOffset="68812.0361">26014 4302 651 0,'0'0'37'0,"0"0"177"15,0 0-87-15,0 0-65 16,0 0-33-16,0 0-10 16,-1 0 7-16,1 4 7 15,3 9 4-15,1 7 15 16,2 7-7-16,0 5-14 16,0 4 0-16,-3 3-8 15,0 2-1-15,-1 1-13 16,-2 1-1-16,0 0-1 15,0-6-3-15,0-3-1 0,0-8-1 16,0-8-1-16,0-9 3 16,0-6-2-16,0-1-1 15,0-2 1-15,0 0-2 16,0 0-15-16,0 0-38 16,3-10-89-16,4-12-155 15,5-9-187-15</inkml:trace>
  <inkml:trace contextRef="#ctx0" brushRef="#br0" timeOffset="69108.8602">26891 4088 811 0,'0'0'71'0,"0"0"-14"16,0 0 39-16,0 0-87 15,0 0-9-15,0 0-38 16,2 19-47-16,-2-17-148 0,0-2-300 16</inkml:trace>
  <inkml:trace contextRef="#ctx0" brushRef="#br0" timeOffset="70080.4596">27307 3612 600 0,'0'0'183'0,"0"0"-163"15,0 0 119 1,0 0-57-16,0 0-51 0,0 0-17 16,0 0 3-16,-11-6 12 15,11 6 0-15,4 0 10 16,14 0 2-16,7-5 3 0,10-1-9 15,5-4-9 1,11 2-8-16,5-1-4 0,2 0-3 16,3 0-4-1,-2 1 4-15,-5 0-8 0,-4 0 3 16,-9 4-2 0,-15 2-4-16,-8 2 1 0,-13 0-1 15,-5 0-36-15,0 0-53 16,-2 0-46-16,-17 10-62 15,-8 0-88-15,0-4-164 0</inkml:trace>
  <inkml:trace contextRef="#ctx0" brushRef="#br0" timeOffset="70400.4796">27575 3612 772 0,'0'0'19'0,"0"0"100"15,0 0 37 1,0 0-70-16,0 0-29 0,0 0-13 16,-5-30 2-16,5 30-20 15,0 0-9-15,0 16-8 16,0 15 3-16,0 14 22 16,3 11 6-16,4 7-14 15,-1-1-7-15,2-3-6 0,1-3-9 16,0-12-3-1,-3-6-2-15,0-5 2 0,-3-8-1 16,-2-3 1 0,-1-8-1-16,0-3-4 0,0-1-16 15,0-3-52 1,0-3-65-16,0-2-64 0,0-2-122 16,3-10-232-1</inkml:trace>
  <inkml:trace contextRef="#ctx0" brushRef="#br0" timeOffset="70830.514">28389 3931 932 0,'0'0'41'16,"0"0"99"-16,0 0-27 0,0 0-55 16,0 0-40-1,0 0-7-15,6 6 7 0,6-6-2 16,4 0-3 0,5 0-9-16,1-4 1 0,2 1-5 15,-1-2 0-15,5 3-2 0,0-1-28 16,-2 1-95-1,-10-2-115-15,-13-1-185 16</inkml:trace>
  <inkml:trace contextRef="#ctx0" brushRef="#br0" timeOffset="71030.5206">28319 4018 714 0,'0'0'115'15,"0"0"-72"1,0 0 58-16,0 0-65 0,0 0-12 16,0 0 31-16,92 12-25 15,-57-12-17-15,4 0-13 16,3 0-73-16,-3-2-157 16,-4-13-155-16</inkml:trace>
  <inkml:trace contextRef="#ctx0" brushRef="#br0" timeOffset="71607.0059">29072 3717 874 0,'0'0'18'16,"0"0"41"0,0 0 72-16,69-86-69 0,-38 64-23 15,-1 5-17 1,-3 6-17-16,-7 8 9 0,-5 3-4 16,-2 0-4-1,-2 11 5-15,-3 14-3 0,-7 4-3 16,-1 9 2-16,0 3-3 0,-13 1-1 15,-11 2-1 1,-7-3-2-16,-7-1-1 0,-2-5-9 16,10-9 4-1,11-9 6-15,10-11 5 0,8-3-5 0,1-1-1 16,0 1 0-16,0 3 0 16,1-1 1-16,15 2 6 15,5-3 2-15,5 1-4 16,4-4-4-16,5-1 0 15,1 0 0-15,1 0-17 16,2-6-36-16,0-5-71 16,-7-6-73-16,-5-10-184 15</inkml:trace>
  <inkml:trace contextRef="#ctx0" brushRef="#br0" timeOffset="71919.4247">29591 3679 769 0,'0'0'14'16,"0"0"93"-16,0 0-25 16,0 0-24-16,91 0-20 15,-52 0-8-15,3 0 0 16,5 0 6-16,2 0-4 15,-1-5-6-15,-2-3-5 16,-7-3 3-16,-4 4-6 0,-7 0-3 16,-9 0-11-16,-5 4-4 15,-8-3 0-15,-3 2-37 16,-3 4-58-16,0-3-59 16,-12 3-176-16,-13 0-198 15</inkml:trace>
  <inkml:trace contextRef="#ctx0" brushRef="#br0" timeOffset="72153.8884">29771 3667 709 0,'0'0'35'0,"0"0"123"16,0 0-59-16,0 0-67 15,0 0 48-15,-3 89-5 0,3-54-22 16,3 2-7-16,4-2-10 15,-3-2-13-15,-1-1-10 16,0-1-6-16,-1-6-4 16,-2-3-1-16,0-5-2 15,0-6-9-15,0-3-75 16,-3-3-61-16,-5-5-45 16,2-2-217-16</inkml:trace>
  <inkml:trace contextRef="#ctx0" brushRef="#br0" timeOffset="72372.6407">29906 3705 828 0,'0'0'18'16,"0"0"137"-16,0 0-38 15,0 0-67-15,0 0-18 16,0 0 20-16,58 79-16 15,-50-41-15-15,-3 3-11 16,-3 2-10-16,-2-1-3 16,0-2-100-16,-13-12-144 15,-8-16-437-15</inkml:trace>
  <inkml:trace contextRef="#ctx0" brushRef="#br0" timeOffset="74356.9981">16482 5710 472 0,'0'0'209'0,"0"0"-171"15,0 0 122-15,0 0-83 16,0 0-21-16,0 0-16 16,-20-59-1-16,25 49-1 15,6-2-4-15,5 3 2 16,-2-1-15-16,5 0-8 15,-3 3-1-15,1 2-7 16,2 2-1-16,-6 3-3 0,-1 0-1 16,-2 0 0-16,-2 6-3 15,-2 10 1-15,-6 6 0 16,0 6 2-16,0 5 4 16,-17 1-2-16,-2 2-1 15,-10 0-1-15,3-2 5 16,2-4-2-16,5-4-2 15,2-7-1-15,2-4 1 16,8-1 0-16,1-2 0 16,0-2-1-16,3-2-1 15,3 1 0-15,0-1 1 16,0-2 0-16,9-1 1 0,6-2 3 16,9-3-2-16,2 0 0 15,6 0-2-15,1-8-9 16,-4-1-20-16,0-2-21 15,-9-2-38-15,-4 0-56 16,-6-6-95-16,-7-6-158 16</inkml:trace>
  <inkml:trace contextRef="#ctx0" brushRef="#br0" timeOffset="74669.4659">16795 5639 684 0,'0'0'94'0,"0"0"-36"16,0 0 56-16,0 0-50 16,0 0-41-16,86-18 1 15,-51 17 2-15,5-4 0 16,-1-1 5-16,-4-3-10 15,1 0 2-15,-1 3-9 16,-2-5-3-16,-5 5-4 16,-4-3-6-16,-7 1 4 15,-6 7-5-15,-6-2 0 16,-5 1-40-16,0 2-67 0,-4 0-72 16,-15 0-118-1,-7 5-136-15</inkml:trace>
  <inkml:trace contextRef="#ctx0" brushRef="#br0" timeOffset="74903.9257">16956 5643 660 0,'0'0'33'0,"0"0"107"16,0 0-30-16,0 0-39 15,0 0 6-15,0 0 8 16,6 86-32-16,-2-60-15 15,-1 4-11-15,-1-2-8 16,-2 0-3-16,0-2-12 0,0-2-1 16,0-4-3-16,-2-2 0 15,-5-1-43-15,-6-2-66 16,0-5-48-16,3-6-108 16,1-4-228-16</inkml:trace>
  <inkml:trace contextRef="#ctx0" brushRef="#br0" timeOffset="75153.9281">17104 5621 899 0,'0'0'8'0,"0"0"168"15,0 0-59 1,0 0-64-16,0 0-37 0,0 0 14 15,0 45 13-15,0-16-18 16,2 2-17-16,1 3 3 16,-1 2-7-16,1-2-3 15,0-3-1-15,-2-1-9 16,2-10-51-16,-3 3-67 16,0-12-88-16,0-6-206 15</inkml:trace>
  <inkml:trace contextRef="#ctx0" brushRef="#br0" timeOffset="81949.4601">4607 5188 374 0,'0'0'39'15,"0"0"82"-15,0 0-40 16,0 0-18-16,0 0-4 16,0 0 5-16,0 0 1 15,0 0 6-15,0-31-3 16,0 31-26-16,0 0-9 15,0 0-27-15,-10 10-1 16,-8 16-3-16,-12 9 14 16,-3 8-2-16,8-1 1 15,1-5-8-15,9-5-1 16,5-5-3-16,7-8-3 0,1-5 0 16,2-3 0-16,0-5-1 15,0-1-1-15,0-2-37 16,0 0-59-16,0-3-153 15,0 0-214-15</inkml:trace>
  <inkml:trace contextRef="#ctx0" brushRef="#br0" timeOffset="82630.6624">3939 5792 570 0,'0'0'31'16,"0"0"149"-16,0 0-63 15,0 0-62-15,0 0-23 16,0 0-1-16,-57-1-6 0,56 1-10 16,-1 0-9-1,2 0 3-15,0 0-7 0,0 0 1 32,9 0 2-32,18-3 19 15,9-6 20-15,10-4-21 0,2-3-12 16,1 1-3-16,3 1-6 15,-4-3-1-15,-2 6 1 16,-13 5-2-16,-6 1-11 16,-12 3-74-16,-12 2-41 15,-3 0-65-15,0 7 10 0,-18 8-148 16</inkml:trace>
  <inkml:trace contextRef="#ctx0" brushRef="#br0" timeOffset="82911.9984">4124 5804 594 0,'0'0'17'0,"0"0"210"15,0 0-106-15,0 0-50 16,0 0 4-16,0 0-16 16,-8-2-12-16,8 2-24 15,0 6-17-15,0 18-5 16,0 8 58-16,2 12-10 0,4 1-20 15,3-1-14-15,0 1-4 16,-2-8-8-16,1-3-1 16,-5-5-1-16,-2-3-1 15,-1-6-1-15,0-4-30 16,0-3-35-16,0-5-55 16,0-1-50-16,-9-7-99 15,-7 0-233-15</inkml:trace>
  <inkml:trace contextRef="#ctx0" brushRef="#br0" timeOffset="83224.4527">3815 6361 650 0,'0'0'38'16,"0"0"93"-16,0 0 23 16,0 0-99-16,0 0-50 15,0 0 7-15,17 2 19 16,14-12 21-16,9-2-26 16,2-2-4-16,3 3-7 15,4-1-4-15,-3 0-9 16,-4 2 0-16,-3 3-2 15,-2 3-1-15,-7 1-52 0,-3 3-80 16,-8 0-126-16,-10 0-68 16</inkml:trace>
  <inkml:trace contextRef="#ctx0" brushRef="#br0" timeOffset="83740.0576">3976 6720 666 0,'0'0'22'0,"0"0"120"15,0 0-59-15,0 0-60 16,0 0-3-16,0 0 2 15,99-70 3-15,-77 61 0 16,-3 3 4-16,-5 3 5 16,-5 3-14-16,-6 0-10 15,1 0-10-15,-4 13 0 16,0 12 4-16,-7 8 1 16,-11 2-2-16,-3 1 1 15,-1 0-4-15,5-4 3 16,-2-5-1-16,5-8 1 15,4-8 1-15,4-3 13 0,6-6-5 16,0-2-2-16,0 0-7 16,3 0-1-16,18 0 8 15,13 0 3-15,8-5-2 16,7-4-4-16,8-4-2 16,4 0-3-16,0 3 5 15,-4 0 68-15,-12 0-72 16,-11 6 11-16,-16-2-11 15,-9 4-2-15,-6 0-2 16,-3 2-5-16,0 0-47 16,-3 0-87-16,-14 0-91 15,-8 0-446-15</inkml:trace>
  <inkml:trace contextRef="#ctx0" brushRef="#br0" timeOffset="85414.9317">21564 1997 576 0,'0'0'7'16,"0"0"66"0,0 0 33-16,0 0-7 0,0 0-27 15,0 0-14 1,0 0-6-16,-13 0 6 0,20 0-26 16,12 0 8-16,6 0-9 0,11 0 4 15,4 0-5 1,8 0-5-16,7 0-5 0,1 0-5 15,5-2 2 1,-3-1-11-16,-8-1-4 0,-8 1 4 16,-13 3-5-1,-12-1 3-15,-8 1-1 0,-4 0-3 16,-5 0-4 0,0 0-6-16,0 1-70 0,-11 14-110 15,-8-8-148-15</inkml:trace>
  <inkml:trace contextRef="#ctx0" brushRef="#br0" timeOffset="86265.3346">21595 6370 796 0,'0'0'8'15,"0"0"86"1,0 0-9-16,0 0-35 0,0 0-24 15,0 0-12 1,-14-4-4-16,14 4 0 0,0 0-7 16,3 0 0-1,20 0 12-15,9 0 35 0,12 0-4 16,9-9-17 0,6-1-9-16,0-1-2 0,1 2 3 15,-5-1-6-15,-6 0-3 16,-7 3 0-16,-11 0-2 15,-5 2-6-15,-16 2-3 16,-4 3-1-16,-4 0-4 16,-2 0-5-16,0 0-37 15,0 2-91-15,1 4-63 16,9-6-166-16</inkml:trace>
  <inkml:trace contextRef="#ctx0" brushRef="#br0" timeOffset="87187.2254">23355 6125 835 0,'0'0'40'16,"0"0"20"-16,0 0 117 0,0 0-117 15,0 0-60-15,0 0 9 16,-26 93-7-16,26-34 10 15,0-6 6-15,15-6-2 16,11-11 6-16,5-7-4 31,0-9-10-31,2-4-7 0,2-11 9 0,-1-5-9 32,-3 0 3-32,-1-11-4 0,-9-8-22 0,-8-6-14 15,-5-1 13-15,-8-4 18 16,0-1 5-16,-6 0 6 15,-5 6 8-15,2 6 0 0,3 8 0 16,2 8 15 0,4 3-23-16,0 0-6 0,0 19-27 31,7 6 24-31,13 5 3 16,5-6 0-16,8 0 1 15,9-7-1-15,-4-8 6 16,3-3 2-16,-5-6 1 15,-5 0 10-15,-4-6 11 16,-8-9 5-16,-5-4 6 16,-3-6-4-16,-5-2-9 15,-4-4-16-15,-2-3-5 0,0-3-7 0,-8 3-1 16,-8 7 0-16,3 7-21 0,-4 7-46 16,2 8-63-1,1 2-114-15,0 2-231 0</inkml:trace>
  <inkml:trace contextRef="#ctx0" brushRef="#br0" timeOffset="87484.189">24132 5929 462 0,'0'0'604'0,"0"0"-555"0,0 0 167 0,0 0-133 16,0 0-55-16,0 0-20 0,50-12 0 31,-31 54 11-31,-2 8 0 16,-3 8-3-16,-4-2-5 16,-4 0-3-16,-6-3-3 0,0-3-3 0,0-5-1 15,0-6-1-15,-7-8 0 16,-2-5-2-16,1-7-11 15,4-5-32-15,1-8-49 32,1-1-74-32,-1-5-82 15,-2 0-106-15</inkml:trace>
  <inkml:trace contextRef="#ctx0" brushRef="#br0" timeOffset="87780.9917">24124 6191 600 0,'0'0'282'0,"0"0"-232"0,0 0 148 0,0 0-123 32,0 0-46-32,0 0-11 0,68-40-12 0,-28 31 4 15,4 4-1-15,4-4-2 16,5 2 1-16,-1-1 4 15,-4 1-3-15,-4 0-6 0,-10 4-2 16,-7-1-2 0,-9 1 0-16,-4 1-1 0,-10 2-20 31,-1 0-69-31,-1 0-119 16,-1 0-78-16,2 3-210 15</inkml:trace>
  <inkml:trace contextRef="#ctx0" brushRef="#br0" timeOffset="88562.3266">25221 6210 917 0,'0'0'33'0,"0"0"32"0,0 0 53 0,0 0-61 31,0 0-28-31,-97-24-18 16,65 43 0-16,4 5-1 15,6 1 5-15,10-2-4 0,5-3-6 0,7 0-3 16,0-1-1-16,7-5 0 0,11 0-1 31,7-6-6-31,2-3-28 16,1-5-7-16,-1 0-9 16,-6-10 2-16,-3-10-6 0,-6-3 39 0,-5-4 15 15,-2-2 0-15,-5 2 12 16,0 4 26-16,0 7 22 15,0 9 1-15,0 3-14 32,0 4-32-32,0 4-15 15,0 17-20-15,0 9 20 16,0 4 3-16,6 2-2 0,7-5 5 0,7-4-2 16,3-5-2-16,4-7 3 0,4-3-5 15,1-10 15-15,-1-2 3 16,-3 0-9-16,-2-2 3 31,-7-13-5-31,-2-7-3 16,-5-7-3-16,-5-4 7 15,-1-9-5-15,-5-6 0 16,-1-5 2-16,0-3 4 16,0 1 3-16,0 2 30 0,0 14-9 0,0 14-18 15,0 11-7-15,0 12 11 16,0 2-19-16,0 9-3 15,0 25-13-15,0 11 15 0,0 12 2 16,0 3 0-16,0 0-1 16,5-1-1-16,4-9-1 31,3-4 4-31,1-8-4 0,-1-10 1 0,-3-9-1 31,-3-4-7-31,-3-10-72 16,-3 0-55-16,0-5-41 15,-6-5-111-15,-16-15-308 16</inkml:trace>
  <inkml:trace contextRef="#ctx0" brushRef="#br0" timeOffset="88796.7034">25394 6237 938 0,'0'0'13'0,"0"0"121"16,0 0 6-16,0 0-102 15,110-35-9-15,-49 29-6 32,7 1-8-32,-3 0-3 15,-2 1-2-15,-12 0-10 0,-13 0-1 0,-15 1-3 16,-13 3-48-16,-9 0-24 16,-1 0-98-16,-7 0-152 31,-12 0-189-31</inkml:trace>
  <inkml:trace contextRef="#ctx0" brushRef="#br0" timeOffset="89515.4671">26814 5903 693 0,'0'0'26'0,"0"0"130"0,0 0 30 0,0-81-44 31,0 78-43-31,0 3-19 16,0 0-59-16,0 13-21 16,0 26-10-16,-2 15 10 15,-4 13 22-15,0 4-3 16,-1 3-2-16,-2-4 1 16,5-5-9-16,1-10 0 0,3-7-8 0,0-10 1 15,0-4-1-15,10-9-1 0,2-5 0 16,1-6-1-16,5-5 2 15,4-4-2-15,4-5-2 32,1 0-9-32,-2 0-10 15,-4-9-28-15,-6-10-59 16,-6-1-51-16,-9-10-128 16,-9-1-303-16</inkml:trace>
  <inkml:trace contextRef="#ctx0" brushRef="#br0" timeOffset="89749.7592">26662 6171 878 0,'0'0'13'16,"0"0"149"-16,0 0-69 31,0 0-57-31,0 0-27 0,0 0-3 0,111-42 3 31,-73 36-1-31,3 1-2 16,0-2-6-16,1 0-4 15,-1-1-77-15,1-2-87 16,-3-4-111-16,-5-3-285 0</inkml:trace>
  <inkml:trace contextRef="#ctx0" brushRef="#br0" timeOffset="90062.3487">27345 6116 956 0,'0'0'25'16,"0"0"164"-16,0 0-94 16,0 0-54-16,0 0-29 31,81 0-11-31,-35-3 1 16,1-1 0-16,-2 1-2 15,-4-2-1-15,-10 3-21 16,-10 2-108-16,-14 0-69 15,-7 0-124-15</inkml:trace>
  <inkml:trace contextRef="#ctx0" brushRef="#br0" timeOffset="90249.8513">27333 6246 673 0,'0'0'44'0,"0"0"18"0,0 0 40 16,0 0 10-16,100 5-36 31,-45-5-57-31,2 0-10 16,-2 0-9-16,-3 0-14 15,-9 0-86-15,-11-9-149 16,-11-8-275-16</inkml:trace>
  <inkml:trace contextRef="#ctx0" brushRef="#br0" timeOffset="90702.9101">28192 5871 727 0,'0'0'85'0,"0"0"-17"0,0 0 106 16,0 0-81-16,0 0-41 0,0 0-37 31,-15-26-15-31,20 26 1 15,14 0 32-15,8 0 10 16,4 2-13-16,6 1-10 16,5-3-2-16,4 0-13 15,2 0 3-15,3 0-7 16,1 0 1-16,0 0-2 16,-4-5 0-16,-6-2-1 0,-13 1-3 0,-13-1-54 15,-10 3-27-15,-6-1-37 16,-14 0-86-16,-17-1-220 15</inkml:trace>
  <inkml:trace contextRef="#ctx0" brushRef="#br0" timeOffset="90968.5296">28425 5864 191 0,'0'0'438'0,"0"0"-283"15,0 0 66-15,0 0-73 16,0 0-61-16,0 0-40 31,-17 2-28-31,17 13-15 16,0 14 8-16,0 5 28 15,0 5-5-15,-1 2-11 16,-1 2-1-16,-1-3-7 16,3-1-9-16,-1-3-5 0,1-2-1 0,0-6 0 15,0-9-1-15,0-2 0 0,0-5-14 16,-2-4-70-16,-2-1-113 15,0-7-62-15,-4 0-191 32</inkml:trace>
  <inkml:trace contextRef="#ctx0" brushRef="#br0" timeOffset="91281.0315">28028 6394 701 0,'0'0'30'0,"0"0"146"0,0 0-100 16,0 0-29-16,0 0 32 16,0 0-5-16,85 19-22 15,-39-16-15-15,8-3-9 16,3 0-2-16,1 0-8 31,-2 0-8-31,-2 0 0 16,-4-5-3-16,-1 3-6 15,-7-1 3-15,-4 0-2 16,-8 3-2-16,-10 0-7 0,-9 0-60 0,-9 0-93 16,-2 6-119-16,-6 1-39 0</inkml:trace>
  <inkml:trace contextRef="#ctx0" brushRef="#br0" timeOffset="91827.9157">28116 6750 618 0,'0'0'137'0,"0"0"-46"31,0 0 23-31,0 0-58 16,101-37-11-16,-65 34-18 16,-2 0 16-16,-2 3-13 15,-7 0-3-15,-5 0 1 16,-6 3-10-16,-5 11-8 15,-4 5 0-15,-5 7-2 0,0 1-3 0,-14 4 1 32,-9 0 0-32,-9 0-2 15,-1-1-4-15,1-7 5 0,3-3-2 0,9-7 1 16,9-4 15-16,6-6-2 16,4-3-5-16,1 0 5 0,0 0-5 15,0 0 5-15,3 4-11 16,24-3 5-16,10 1 25 15,14-1-16-15,4-1-14 32,0 2-1-32,-1-2-5 15,-1 0 2-15,-4 0-1 16,-5 0 2-16,-4-3-1 16,-4-4 3-16,-6 1-2 15,-3 0 2-15,-8 1-4 16,-5 2 0-16,-6 3-1 15,-3-2 0-15,-5 2-35 0,0 0-108 0,-12-3-330 16</inkml:trace>
  <inkml:trace contextRef="#ctx0" brushRef="#br0" timeOffset="93089.2299">22902 7925 883 0,'0'0'5'16,"0"0"112"-16,0 0 3 15,0 0-36-15,0 0-37 16,0 0-21-16,0 0-26 15,-19 6-22-15,19 44 15 16,0 14 7-16,0-2 10 16,5-6 2-16,13-5 2 15,4-5-3-15,5-7 0 0,4-6-9 16,5-7 0-16,4-6 1 16,-2-12 7-16,-2-8 5 15,-2 0-12-15,-3-14 7 16,-5-9-6-16,-9-5-4 15,-9-4 0-15,-7-5 3 16,-1-1-2-16,0 3 6 16,0 9-7-16,-4 9 3 15,-1 7-3-15,2 10-1 16,0 0-10-16,1 22-9 16,2 7 19-16,0 8 2 15,10-2-2-15,14-5 2 0,5-3-3 16,4-3 4-16,3-9 0 15,-3-5 4-15,0-10-3 16,-6 0 7-16,-2-3 4 16,-5-14 0-16,-4-5 14 15,-4-9 3-15,-6-6-11 16,0-9-6-16,-6-5-8 16,0 1-4-16,-12 2-4 15,-3 7 0-15,-1 10-21 16,0 9-42-16,0 11-67 15,3 8-85-15,-2 3-227 16</inkml:trace>
  <inkml:trace contextRef="#ctx0" brushRef="#br0" timeOffset="93401.8171">23780 7775 998 0,'0'0'20'16,"0"0"106"-16,0 0 32 15,0 0-79-15,0 0-46 16,0 0-32-16,22-14-1 16,-17 41 0-16,1 12 23 0,3 11 1 15,-6 6 0-15,3 3-9 16,-2-2-7-16,-1-8-4 15,0-4-2-15,-3-2-1 16,0-8 0-16,0-3-1 16,0-6 0-16,0-4-17 15,0-8-25-15,0 1-88 16,-4-7-82-16,-11-8-136 16,-8 0-260-16</inkml:trace>
  <inkml:trace contextRef="#ctx0" brushRef="#br0" timeOffset="93604.944">23659 8074 848 0,'0'0'14'16,"0"0"146"-16,0 0-54 15,0 0-92-15,117-62-6 16,-67 50-2-16,4 3-6 15,-3 0 0-15,-5 2-6 16,-6 1-97-16,-5-2-100 16,-15-3-176-16</inkml:trace>
  <inkml:trace contextRef="#ctx0" brushRef="#br0" timeOffset="94558.0392">29575 6385 936 0,'0'0'31'15,"0"0"147"-15,0 0-117 16,0 0-61-16,0 0-1 16,-23 82 1-16,18-37 0 15,-5 2 0-15,-3 5-50 16,-14-7-134-16,-11-13-307 15</inkml:trace>
  <inkml:trace contextRef="#ctx0" brushRef="#br0" timeOffset="95636.1371">24899 7994 748 0,'0'0'85'15,"0"0"-36"-15,0 0 113 16,0 0-78-16,0 0-56 16,0 0-28-16,0 0 13 15,-3-24 7-15,17 24 0 16,8-1 14-16,9-3 14 16,10 3-11-16,7-5-15 0,6 2-7 15,3-1-8 1,-2 1-5-16,-7 1 1 0,-10 1-3 15,-15 2-2-15,-12 0-7 16,-8 0-64-16,-3 0-26 16,-1 0-22-16,-21 13-101 15,-7-1-21-15,-6 5-203 16</inkml:trace>
  <inkml:trace contextRef="#ctx0" brushRef="#br0" timeOffset="95901.7731">25003 8135 546 0,'0'0'17'16,"0"0"147"-1,0 0-23-15,0 0-82 0,0 0-13 16,0 0 2-16,-9 0-7 16,15 0 10-16,9 0 21 15,7 0 0-15,8 0-6 16,4 0-22-16,8 0-10 15,3-4-17-15,0 1-4 16,-2-1-12-16,-7 1 4 16,-10 2-5-16,-9 1-5 15,-8 0-41-15,-6 0-51 16,-3 0-90-16,0 0-128 16,0-9-166-16</inkml:trace>
  <inkml:trace contextRef="#ctx0" brushRef="#br0" timeOffset="96479.9037">25965 7729 831 0,'0'0'13'0,"0"0"34"16,0 0 78-16,0 0-81 16,0 0-18-16,0 0-13 15,88-68 3-15,-58 68 0 16,-6 0-2-16,-4 10 1 16,-6 8-14-16,-6 4 8 0,-7 7-6 15,-1-1 1 1,-9 4 2-16,-16 1-2 0,-9 4 3 15,-2-1-7-15,0-3 2 16,4-7-1-16,12-5 1 16,8-9-2-16,7-4 0 15,2-6-3-15,3 2 2 16,0-1-2-16,3 2 2 16,11-3 2-16,6 1 6 15,6-3 6-15,6 0-4 16,7 0-4-16,3 0-4 15,1-3-1-15,-2-7 0 16,-7-2-49-16,-9 1-69 0,-8-6-153 16,-13-5-211-1</inkml:trace>
  <inkml:trace contextRef="#ctx0" brushRef="#br0" timeOffset="96745.6124">26336 7721 851 0,'0'0'8'16,"0"0"75"-16,0 0-22 16,81-17-33-16,-29 13 1 15,2-1 8-15,-2 0 11 0,0-2-18 16,-3-2-5-16,-7 3 6 15,-4-1-9-15,-7 0-13 16,-9 4-3-16,-5-3-6 16,-11 6-16-16,-6 0-80 15,0 0-71-15,-23 0-184 16</inkml:trace>
  <inkml:trace contextRef="#ctx0" brushRef="#br0" timeOffset="96979.9899">26541 7711 588 0,'0'0'149'0,"0"0"-103"0,0 0 72 15,0 0-82-15,0 0 31 16,-15 84 9-16,13-49-25 16,2 2-11-16,0-1-19 15,0-3 12-15,0-4-18 16,0 5-4-16,0-2-10 15,-3-5-2-15,0-1-3 16,-1-9-68-16,3-4-61 16,1-10-92-16,0-3-106 15</inkml:trace>
  <inkml:trace contextRef="#ctx0" brushRef="#br0" timeOffset="97214.3282">26679 7757 694 0,'0'0'37'16,"0"0"133"-16,0 0-55 15,0 0-76-15,0 0-38 16,0 0 15-16,44 31 41 16,-37-3-29-16,-1 3-5 15,-3 1-8-15,-3 0-10 16,0 2-5-16,0-1-9 15,0-2-147-15,-9-8-139 16,-3-10-331-16</inkml:trace>
  <inkml:trace contextRef="#ctx0" brushRef="#br0" timeOffset="97667.4274">25746 8420 805 0,'0'0'46'16,"0"0"-25"-16,0 0 91 15,0 0-102-15,0 0 13 16,0 0-22-16,97 10 18 16,-29-10 12-16,15 0 2 15,12 0 5-15,11-3-15 16,4-7 8-16,-2 0 6 15,-4 0-3-15,-9 3-4 16,-15-1 5-16,-11 4-13 16,-15-2-5-16,-9 2-3 0,-11 1-5 15,-11-1-9-15,-13 4-6 16,-4 0-68-16,-6 0-81 16,0 0-108-16,-4 7-64 15</inkml:trace>
  <inkml:trace contextRef="#ctx0" brushRef="#br0" timeOffset="97995.6291">26262 8589 651 0,'0'0'63'16,"0"0"-1"-16,0 0 60 16,0 0-87-16,0 0-21 15,0 0 43-15,54 14 26 16,-17-14-33-16,10 0-1 16,9 0-2-16,1 0-16 15,1 0-10-15,-5 0-8 16,-5-4 1-16,-11-2-6 15,-8 2-6-15,-11 1-2 16,-7 1-1-16,-6 2-22 16,-4 0-54-16,-1 0-58 15,0 0-91-15,0 0-143 0</inkml:trace>
  <inkml:trace contextRef="#ctx0" brushRef="#br0" timeOffset="98323.6772">26526 8668 663 0,'0'0'22'0,"0"0"184"15,0 0-99-15,0 0-70 16,0 0-21-16,0 0 9 16,-3 10 8-16,3 7 19 15,0 9 11-15,3 7-7 0,-2 10-3 16,-1 7-10-16,0 3-8 15,0-1-12-15,0-6-2 16,0-5-16-16,0-8 2 16,-1-4-1-16,1-6 0 15,-2-7-3-15,1-2-1 16,-1-6-2-16,2-2 0 16,0-3-3-16,0-2-39 15,0-1-63-15,0 0-64 16,0 0-34-16,3-20-185 15</inkml:trace>
  <inkml:trace contextRef="#ctx0" brushRef="#br0" timeOffset="98573.6783">27472 8545 697 0,'0'0'19'15,"0"0"-19"1,0 0 0-16,0 0-85 0,0 0-289 15</inkml:trace>
  <inkml:trace contextRef="#ctx0" brushRef="#br0" timeOffset="99089.3395">27891 7853 721 0,'0'0'39'0,"0"0"-4"15,0 0 86-15,0 0-84 0,0 0-29 16,0 0 0-16,23-3 40 15,9 3 11-15,5 0-17 16,7 0-21-16,5-4-8 16,1-2-1-16,1-1-6 15,3 1 4-15,-5-4-8 16,-7 3 2-16,-8-3-1 16,-7 0-1-16,-9 6-2 15,-11-1-2-15,-4 5-37 16,-3 0-37-16,-3 0-41 15,-21 0-212-15,-8 0-188 16</inkml:trace>
  <inkml:trace contextRef="#ctx0" brushRef="#br0" timeOffset="99339.3984">28102 7843 688 0,'0'0'16'0,"0"0"143"15,0 0-52-15,0 0-73 16,0 0-33-16,0 0 33 16,-3 71 40-16,3-35-29 15,0 5-3-15,0 0 13 16,0 2-20-16,0-1-12 16,0-3-4-16,0-5-12 0,0-1-4 15,0-10-2-15,0-3-1 16,0-7-2-16,0-6-88 15,0 0-75-15,-1-7-118 16,-2 0-227-16</inkml:trace>
  <inkml:trace contextRef="#ctx0" brushRef="#br0" timeOffset="99683.0777">27801 8361 541 0,'0'0'95'0,"0"0"-32"16,0 0 80-16,0 0-87 16,0 0-38-16,0 0 14 15,-4 10 37-15,7-6-11 16,15-1 7-16,10-3-2 15,12 0-14-15,5 0-16 16,7 0-14-16,2 0-9 16,-2-3-4-16,3-3-1 15,-4 2-3-15,-3 0-1 16,-5-2-1-16,-9 3-5 16,-8 0 3-16,-10-1-8 15,-3 4-55-15,-7 0-49 0,-4 0-128 16,-2 0-134-16</inkml:trace>
  <inkml:trace contextRef="#ctx0" brushRef="#br0" timeOffset="100308.075">27907 8695 485 0,'0'0'229'16,"0"0"-167"-16,0 0 89 15,0 0-106-15,82-32-33 16,-52 28-1-16,0 1 3 15,-2 3 5-15,-3 0-5 16,-6 0 9-16,-3 0 11 16,-7 7-11-16,-3 3-12 15,-5 7 1-15,-1 0-2 16,0 3-2-16,-12 2-5 16,-10 4-1-16,-5 0-1 0,0 1-1 15,-1-3 4-15,1-2-4 16,5-2 0-16,2 0 0 15,7-3 0-15,4-4 1 16,3-4 0-16,3-1-1 16,3-5 1-16,0-1 0 15,2-2 5-15,15 0 3 16,6 0 5-16,3 0 0 16,0 0-8-16,4 0-2 15,1-2 1-15,1-3-1 16,0-1-1-16,-2 3 8 15,-3 0 2-15,0 0 1 16,0 1-1-16,-2-1-5 16,-3 0-6-16,-1 0 0 15,-1 3-2-15,-3 0-1 0,-3 0-3 16,-3 0-23-16,-1 0-20 16,-3 0-32-16,-1 0-63 15,-3-6-109-15,-3-4-158 16</inkml:trace>
  <inkml:trace contextRef="#ctx0" brushRef="#br0" timeOffset="100979.9751">29114 8187 830 0,'0'0'73'16,"0"0"-7"-16,0 0 56 16,0 0-91-16,0 0-21 15,0 0 2-15,63-19-2 16,-37 14 5-16,3 2 8 16,-3-3 16-16,3 0-12 15,-2 2-8-15,-5 0-6 16,-1 2-11-16,-6-1-2 15,-6 1-1-15,-3 2-23 16,-2 0-65-16,-1 0-104 16,-3 0-76-16,0 2-124 15</inkml:trace>
  <inkml:trace contextRef="#ctx0" brushRef="#br0" timeOffset="101261.2957">29117 8325 746 0,'0'0'40'0,"0"0"51"15,0 0-21-15,0 0-60 16,0 0-8-16,0 0 33 16,19 13 42-16,1-9 1 15,4-1-25-15,4-3-5 0,3 0-13 16,2 0 1-16,3 0-17 15,-1 0-9-15,0 0-7 16,-9 0-2-16,-3 0-1 16,-10 0-34-16,-5 0-59 15,-5 0-90-15,-3-6-107 16,0-8-292-16</inkml:trace>
  <inkml:trace contextRef="#ctx0" brushRef="#br0" timeOffset="101698.805">29924 7919 643 0,'0'0'256'16,"0"0"-234"-16,0 0 128 16,0 0-81-16,0 0-44 0,0 0-23 15,0 0 12-15,19-3 8 16,11 3-1-16,6-1 0 15,5-3 5-15,3 1 0 16,3 0-4-16,0-3-9 16,0 4-1-16,1-3 1 15,-3-1-8-15,-6 2 6 16,-8-1-4-16,-10 0 4 16,-6 3 0-16,-8-1-6 15,-4 3-4-15,-3 0-2 16,0 0-40-16,0 0-90 15,-3 0-66-15,-21 0-276 16</inkml:trace>
  <inkml:trace contextRef="#ctx0" brushRef="#br0" timeOffset="101964.3537">30070 7945 704 0,'0'0'216'0,"0"0"-190"16,0 0 123-16,0 0-105 16,0 0-44-16,0 0 0 15,-6 44 28-15,10-11 14 16,-1 6-8-16,0 7 6 0,0-2 2 16,-3 1-27-1,0-9-2-15,0-2-8 0,0-7-3 16,0-2-1-16,0-8-2 15,-4-3-66-15,-1-2-62 16,0-8-81-16,-1-4-141 16</inkml:trace>
  <inkml:trace contextRef="#ctx0" brushRef="#br0" timeOffset="102261.2271">30267 8011 703 0,'0'0'142'15,"0"0"-42"-15,0 0 103 16,0 0-104-16,0 0-34 16,0 0-38-16,22-39-13 15,-17 50-7-15,-1 15 12 16,1 10 20-16,-1 7-20 15,-2 4 0-15,0-3-13 16,-2 3-1-16,0-7-3 16,0-6-2-16,0-4-8 15,0-5-94-15,0-8-119 16,-4-7-250-16</inkml:trace>
  <inkml:trace contextRef="#ctx0" brushRef="#br0" timeOffset="103667.5263">13858 5344 359 0,'0'0'449'16,"0"0"-444"-16,0 0 120 15,0 0-46-15,0 0-52 16,0 0-20-16,0 0-7 16,-11 5 0-16,11-1 0 15,0 6 5-15,0-5-1 16,0 2 5-16,0-4 4 0,4 4-1 16,6-3 0-16,8-1 14 15,12-3 7-15,9 0-2 16,13 0-2-16,6-2-19 15,1-6-2-15,0-1-5 16,-7 2-1-16,-10-1 1 16,-11 2-2-16,-10 3-1 15,-12 0-2-15,-6 3-13 16,-3 0-42-16,-3 0-7 16,-16 3-70-16,-7 9-173 15,-3-4-74-15</inkml:trace>
  <inkml:trace contextRef="#ctx0" brushRef="#br0" timeOffset="104011.2747">13991 5481 579 0,'0'0'18'0,"0"0"178"16,0 0-79-16,0 0-34 16,0 0-20-16,0 0 36 15,0-28-18-15,0 28-39 16,0 0-11-16,0 0-5 16,0 11-17-16,0 11 18 0,6 8 12 15,3 4-17-15,1 0-7 16,-1-1-6-16,-2-1-8 15,0-2 1-15,-3-2-2 16,-1-3 0-16,-3-7-11 16,0-2-40-16,0-7-39 15,0 0-31-15,0-5-34 16,0-4-95-16,0 0-61 16</inkml:trace>
  <inkml:trace contextRef="#ctx0" brushRef="#br0" timeOffset="104339.3798">14176 5450 758 0,'0'0'46'0,"0"0"52"15,0 0 88-15,0 0-82 16,0 0-54-16,0 0-40 16,0 12-9-16,0 18 33 15,0 6 8-15,0-3-5 16,6 1-11-16,0-6-6 0,4-2-7 16,-6-4-6-16,4-1-1 15,-4-3-5-15,3-2-1 16,-3-1-20-16,-1-2-89 15,-3-2-122-15,0-10-200 16</inkml:trace>
  <inkml:trace contextRef="#ctx0" brushRef="#br0" timeOffset="109726.3519">2028 8656 939 0,'0'0'4'0,"0"0"-2"15,0 0 108-15,0 0-70 16,0 0-31-16,0 0-9 0,-52 93 7 16,37-48-2-16,2 4 1 15,-1-6-1-15,-2-2 11 16,7-4-3-16,-2-8-3 16,1-3 1-16,-2-13-1 15,6-3 5-15,0-4-4 16,3-6 5-16,3 0-3 15,0 0 9-15,0 0 26 16,0-12 18-16,0-12-43 16,0-7-16-16,5-6 1 15,5-7-3-15,2-6 1 16,4-1-2-16,1 0 0 16,4 4-4-16,-2 5-8 0,2 6 7 15,3 12 1-15,-5 7-2 16,-1 10-1-16,0 7 1 15,-3 1-2-15,1 26 0 16,1 10 0-16,-1 8 4 16,-4 8 0-16,3-3 4 15,-6 4 2-15,7-5-4 16,-5-4-2-16,1-5 1 16,1-6-1-16,-7-8 0 15,2-4 0-15,-5-8 1 16,1-1-3-16,-1-9-13 15,-3-1-40-15,0-3-30 0,0 0-47 16,0 0-41-16,0-13-240 16</inkml:trace>
  <inkml:trace contextRef="#ctx0" brushRef="#br0" timeOffset="109913.9177">1998 8927 597 0,'0'0'274'16,"0"0"-248"-16,0 0 93 15,0 0-80-15,0 0-30 16,121-46-8-16,-76 42-1 0,-2 4-7 16,-7 0-56-1,-6 0-130-15,-18 0-148 0</inkml:trace>
  <inkml:trace contextRef="#ctx0" brushRef="#br0" timeOffset="110335.7347">2456 8711 845 0,'0'0'16'16,"0"0"50"-16,0 0 20 15,0 0-28-15,94 71-10 16,-70-28-1-16,-4 6-17 16,-4-3-1-16,-4-5-14 15,1-7-3-15,-5-10-3 16,-5-11-7-16,0-3 8 15,0-10 0-15,-3 0 6 16,0 0 27-16,3 0 17 16,1-14-11-16,2-8-39 15,0-11-9-15,2 0 3 16,-4-4 1-16,3 0 1 16,-2-1-1-16,1 4-5 0,-3 1 0 15,3 10-8-15,-3 3-36 16,-3 4-42-16,3 4-93 15,-3 3-113-15,0 1-230 16</inkml:trace>
  <inkml:trace contextRef="#ctx0" brushRef="#br0" timeOffset="110757.645">2871 8881 567 0,'0'0'14'16,"0"0"76"-16,0 0 60 15,0 0-56-15,0 0-45 16,98 33-17-16,-81-33 20 16,-1 0 9-16,-2-8-4 15,-4-4-3-15,-1-5-8 16,-3 1-13-16,-3-5-11 15,-3-1-13-15,0-2 1 16,-3 1-1-16,-9 8 0 16,-1 0 6-16,2 12 17 15,2 3-16-15,-1 0-1 16,-2 10-10-16,3 13-4 0,-3 10 12 16,6 1-1-1,6 0-8-15,0-3 7 0,6-2-4 16,10-5-3-16,1 1-4 15,4-11 2-15,-5-2-2 16,-1-7-8-16,3-2-49 16,-6-3-46-16,4 0-62 15,-2-8-100-15,-8-13-190 16</inkml:trace>
  <inkml:trace contextRef="#ctx0" brushRef="#br0" timeOffset="111085.7594">3205 8782 733 0,'0'0'59'0,"0"0"124"0,0 0-44 16,0 0-76-16,82-17-23 15,-58 34 24-15,-3 8-26 16,-3 1-3-16,-2 2-13 16,-4 2-7-16,-3-4 2 15,-6-1-7-15,-3-6-10 16,0-7 0-16,0-4-1 15,0-6-2-15,0-2 3 16,0 0 13-16,0 0 0 16,-3-2 5-16,-1-15-7 15,1-3-7-15,0-7-1 16,3-4-1-16,0 2-2 16,0-7 0-16,1 0-3 0,11 2-25 15,3 5-27-15,3 9-25 16,-3 11-32-16,7 6-70 15,-4 3-137-15,0 3-74 16</inkml:trace>
  <inkml:trace contextRef="#ctx0" brushRef="#br0" timeOffset="112210.8455">3818 8838 521 0,'0'0'254'0,"0"0"-190"16,0 0 104-16,0 0-71 16,-85-56-30-16,76 56-16 15,-4 0-5-15,-1 0-23 16,-8 6-12-16,1 14 6 16,3 5 6-16,2 3-4 15,10 1-4-15,6-2-2 16,0 0-2-16,0-5-11 15,19-5 0-15,1-5 2 16,-1-5-2-16,6-7 0 16,-1 0-11-16,-1-2-3 15,-1-17-15-15,-3-3-2 16,-5-4 0-16,-1-4 15 0,-7 1 5 16,-6 1 11-16,0 6 1 15,0 6 9-15,0 7 21 16,0 4 15-16,0 5-14 15,0 0-26-15,0 0-6 16,0 14-11-16,3 9 11 16,0 3 10-16,6-3-4 15,3 0-2-15,0-6-3 16,4-1-1-16,4-5 1 16,5-5-1-16,2-6 0 15,3 0-10-15,1 0-38 16,2-9-35-16,-3-8-4 0,-8-4-12 15,-2-4 20 1,-7-3 31-16,-7 1 35 0,-6 5 13 16,0 6 9-16,0 6 40 15,-6 9 10-15,-9 1-20 16,-6 1-24-16,2 20-9 16,-5 6 13-16,9 2-12 15,2-1 9-15,5-1-11 16,8-5-4-16,0-2 1 15,0-6-3-15,0-7 1 16,6-2-7-16,6-5-52 16,0 0 9-16,7-14 1 15,-5-10 17-15,-1-2 32 16,-1-4 5-16,-3 9 17 16,4 2 20-16,-2 8 45 0,5 6-29 15,-1 5-35-15,3 7-7 16,3 19 10-16,0 10 15 15,1 9 10-15,-2 3-8 16,-1 1-22-16,-7-3 5 16,-12-3-16-16,0-3-10 15,-15-4-7-15,-10-8 7 16,-2-13 0-16,0-13 10 16,6-2-7-16,2-14 3 15,5-11-3-15,4-4-1 16,4-4-2-16,6 2-1 15,0 3-2-15,12 8-6 0,15 0 6 16,4 0 3-16,9 6 3 16,5-1-2-16,7-2 1 15,5 0-2-15,-6 1 0 16,1-2 0-16,-9-1-1 16,-7-3 0-16,-11-3 0 15,-10-3-1-15,-9-3-6 16,-6-1 2-16,0 6 5 15,-3 6 1-15,-9 12-3 16,-4 8 3-16,-2 1 7 16,-9 26-5-16,-3 9 11 15,8 4-1-15,8 2 3 16,10 2-4-16,4-6-2 0,12-4-4 16,19-7 2-16,11-5-6 15,7-12 1-15,11-6-2 16,-2-4-29-16,0-10-124 15,-13-24-209-15</inkml:trace>
  <inkml:trace contextRef="#ctx0" brushRef="#br0" timeOffset="113060.2921">5793 8668 461 0,'0'0'327'16,"0"0"-317"-16,-22-75 146 15,22 58-21-15,0 8-43 16,0 4-26-16,0 3-10 16,0 2-20-16,0 0-32 15,1 15-4-15,11 19 0 16,3 13 24-16,3 9 6 15,-3 3-9-15,-2-4-7 16,2-4-6-16,3-9-3 16,-3-8-5-16,-2-11 1 15,-2-7 0-15,-5-10 0 16,0-4 2-16,-6-2 3 0,3 0-1 16,1-7 20-1,2-13 5-15,3-9-23 0,2-12-5 16,-1-5 0-16,2-3-2 0,1-1 3 15,-2 4-2-15,4 3-1 16,-2 6 0-16,1 8-1 16,-1 5 0-16,-1 6-2 15,4 4-13-15,-2 4-19 16,8 7-44-16,-1 3-101 16,3 0-57-16,0 3-77 15,-8 3-241-15</inkml:trace>
  <inkml:trace contextRef="#ctx0" brushRef="#br0" timeOffset="113778.9677">6394 8693 886 0,'0'0'0'0,"0"0"209"16,0 0-73-16,-94-15-74 15,70 25-36-15,5 13-5 16,7 1 0-16,6-1-7 16,6 1-6-16,0-1 0 15,3-3-7-15,12-3 2 16,4-4-2-16,5-7-1 15,2-4 0-15,-1-2-23 0,-3 0-17 16,-1-10-18-16,-6-8 19 16,-2-6-15-16,-5-2 34 15,-5-5 15-15,-3-1 5 16,0 0 0-16,0 5 10 16,0 7 22-16,0 9 3 15,0 11 17-15,0 0-27 16,0 0-25-16,0 17-18 15,0 10 15-15,6 8 3 16,7 0 5-16,2-4-5 16,3-4 5-16,3-5-4 0,0-6-2 15,4-5 2 1,-4-4 11-16,0-7-11 0,-3 0 1 16,-3-3 13-16,1-11-9 15,-5-8 3-15,2-5-9 16,-4-9-2-16,0-4-10 15,3-9 10-15,-6-7 0 16,0-4 1-16,0-3 1 16,0 9 1-16,-2 8 13 15,-4 14 12-15,3 16 9 16,-3 12-3-16,0 4-4 16,0 7-28-16,3 24-13 15,0 17 13-15,3 11 8 16,-3 5-2-16,2-5 5 0,2-2-6 15,-1-8-1-15,0 0-2 16,-3-5-2-16,0-3-1 16,-3-3 0-16,0-3-6 15,0-4-80-15,-12-5-111 16,-4-12-129-16,2-14-431 16</inkml:trace>
  <inkml:trace contextRef="#ctx0" brushRef="#br0" timeOffset="114232.0984">7031 8682 901 0,'0'0'15'15,"0"0"61"-15,0 0-35 16,0 0 13-16,3 74 14 15,9-39-32-15,7 0 21 16,-2-4-17-16,2-2-12 16,2-5-10-16,-3-7-10 15,1-8 4-15,-5-1-9 16,2-8 3-16,-1 0 1 16,0-4-3-16,-3-13 3 15,1-5-7-15,-5-5-7 16,-5-4-13-16,0-4 4 15,-3 1 5-15,0-1 11 0,0 6 3 16,0 7-1-16,0 7 15 16,0 10-5-16,0 5 14 15,-3 0-26-15,-8 13-22 16,-2 18 22-16,1 14 4 16,2 3 3-16,10 0 1 15,0-7 6-15,0-5-5 16,16-7-6-16,0-7-3 15,7-10 0-15,5-2-3 16,5-10-56-16,7 0-104 16,-4-10-154-16,-14-14-548 0</inkml:trace>
  <inkml:trace contextRef="#ctx0" brushRef="#br0" timeOffset="114747.7307">7550 8799 843 0,'0'0'30'0,"0"0"56"16,0 0-35-16,0 0 1 15,0 0-9-15,91 6-11 16,-73-6-15-16,-3 0-3 16,-3 0 2-16,-2-1 10 15,-4-9 16-15,-3-6-8 16,-3 3 7-16,0-6-28 15,0-3 6-15,-13 0-3 16,-2 1 1-16,-6 1 2 16,3 5 11-16,2 9-1 15,-1 5-16-15,-2 1-11 0,-5 13-1 16,2 17 2 0,5 7 2-16,4 1-2 0,13-1 4 15,0 0 0-15,18-4 3 16,10-3 0-16,8-5-9 15,10-5 4-15,-1-6-2 16,1-6-6-16,-4-8-8 16,-3 0-39-16,-8-2-94 15,-7-21-178-15,-11-10-535 16</inkml:trace>
  <inkml:trace contextRef="#ctx0" brushRef="#br0" timeOffset="115318.7754">8787 8528 658 0,'0'0'148'0,"0"0"-15"15,0 0 91-15,0 0-106 0,0 0-60 16,0 0-54-16,16 3 0 16,-7 37 34-16,3 9 3 15,-3 2-10-15,0-4-14 16,-3-4-3-16,-6-5-9 16,0-6-2-16,0-6-3 15,0-11 0-15,0-4-1 16,-3-8-42-16,-9-3-121 15,-4 0-99-15,-1-20-292 16</inkml:trace>
  <inkml:trace contextRef="#ctx0" brushRef="#br0" timeOffset="115553.1131">8806 8170 1017 0,'0'0'20'0,"0"0"174"16,0 0-77-16,0 0-92 16,0 0-25-16,0 0-1 15,-3-22-32-15,3 22-119 16,0 0-93-16,-3 0-195 0</inkml:trace>
  <inkml:trace contextRef="#ctx0" brushRef="#br0" timeOffset="116140.8619">9082 8565 958 0,'0'0'157'0,"0"0"-79"16,0 0 29-16,0 0-80 16,0 0-19-16,85 36 5 15,-58-5 0-15,-5 5 0 16,-2 1 2-16,-7-4-5 16,-4-3-9-16,-9-4-1 15,0-6 0-15,0-9-2 0,0-5 4 16,0-6 0-1,0 0 12-15,0 0-7 16,0 0 10-16,0-10 14 16,0-10-16-16,0-10-11 15,0-5-4-15,0-5 3 16,12-4-2-16,9 5-1 16,1 5-1-16,2 8 1 15,0 9 0-15,3 12-1 16,-1 5 0-16,3 3-4 15,-2 20 2-15,-2 6-2 0,2 5 4 16,-6 2 0-16,0-2 0 16,-5 0-1-16,-7-4-16 15,-6-2-83-15,-3-2-92 16,0-13-124-16,0-8-254 16</inkml:trace>
  <inkml:trace contextRef="#ctx0" brushRef="#br0" timeOffset="116453.411">10028 8702 974 0,'0'0'28'15,"0"0"159"-15,0 0-73 16,0 0-63-16,0 0-22 16,88 0 1-16,-53 0-5 15,7 0-4-15,0 0-8 16,1 0-4-16,-4 0-3 16,-3-1-5-16,-7-1 0 15,-3-1-1-15,-6 2 0 16,-4-1-2-16,-10 2-26 15,-6-3-50-15,0 1-66 16,0-4-62-16,-19-3-298 0</inkml:trace>
  <inkml:trace contextRef="#ctx0" brushRef="#br0" timeOffset="116734.6314">10207 8516 909 0,'0'0'21'16,"0"0"209"-16,0 0-100 16,0 0-58-16,0 0-53 15,0 0-19-15,-3 8 2 16,3 19 26-16,0 6 6 0,0 3-7 16,0 3-3-16,0-3-8 15,0-2-8-15,0 2-4 16,0-10-4-16,0-1 0 15,0-5-1-15,0-4-11 16,0-4-42-16,0-2-96 16,0-7-84-16,0-3-193 15</inkml:trace>
  <inkml:trace contextRef="#ctx0" brushRef="#br0" timeOffset="117156.5444">10522 8554 548 0,'0'0'369'16,"0"0"-278"-16,0 0 68 15,0 0-106-15,0 0-31 16,0 0 28-16,65 78 1 15,-44-37-13-15,-3-2-13 16,-2-2-10-16,-1-1-5 16,0-10-10-16,-3-4 1 15,-3-8 0-15,-3-6 1 0,-2-6 0 16,-3-2 1 0,1 0 3-16,-1 0 2 0,3 0 4 15,2-13 8-15,3-7-16 16,1-7-1-16,2-2 1 15,-4-4-1-15,2 0-3 16,-4 0 5-16,0 6-1 16,-3 5-2-16,0 5-2 15,0 6-6-15,0 3-27 16,1 3-45-16,-1 2-112 16,5-2-124-16,1-5-352 15</inkml:trace>
  <inkml:trace contextRef="#ctx0" brushRef="#br0" timeOffset="117687.8023">10987 8676 575 0,'0'0'26'0,"0"0"61"15,0 0 43-15,0 0-26 16,0 0-51-16,0 0-19 16,89 42 7-16,-65-42-15 15,-5 0-2-15,4-7-5 16,-4-5 5-16,-2-5-9 0,-1-2 2 16,-4-1-6-16,-5-8 9 15,1-1-1-15,-8 0 4 16,0-4-7-16,0 6 11 15,-3 7 7-15,-9 8-4 16,6 8 6-16,-6 4-21 16,-4 0-14-16,-5 20 2 15,-9 13-2-15,6 6 8 16,1 1 4-16,12-1 7 16,8-6-11-16,3 1 4 15,0-4-3-15,11-5-1 16,11-2-3-16,3-1-2 0,2-10-1 15,3-2-1-15,-2-3 2 16,-1-7-1 0,1 0-2-16,2 0 6 0,0 0-3 15,-2 0-3-15,-1-4-1 16,-5-2-2-16,1-1 1 16,-4 4 1-16,-2 0-13 15,-4-1-18-15,-4 4-34 16,-6 0-66-16,-3 0-84 15,0-2-185-15</inkml:trace>
  <inkml:trace contextRef="#ctx0" brushRef="#br0" timeOffset="119729.5859">12438 7999 919 0,'0'0'13'0,"0"0"153"16,0 0-16-16,0 0-106 15,0 0-44-15,0 0-24 16,-3 79 24-16,-4 0 20 15,1 13 3-15,-2 0-3 16,0-2-10-16,0-7-1 16,-1-11-6-16,6-12-1 15,-3-16 3-15,3-12-5 16,3-10 2-16,-3-8-2 0,3-4 1 16,0-7-1-1,0-3 5-15,0 0 1 0,0 0 4 16,0 0 2-1,0-13-3-15,0-10-8 0,9-10-1 16,3-1 2 0,2-2-1-16,9-3-1 0,-5 10 0 15,6 5 0 1,-2 10-2-16,1 8-3 0,-1 6 0 16,2 6-5-16,-2 15 0 0,-2 7 7 15,-1 0 2 1,-4 5-2-16,-3-4 3 0,-6-1-6 15,-3 1-17 1,-3-2-79-16,0 1-28 0,0-4-52 16,0-10-157-1</inkml:trace>
  <inkml:trace contextRef="#ctx0" brushRef="#br0" timeOffset="120512.7063">13048 8571 556 0,'0'0'119'0,"0"0"-29"0,0 0 97 15,0 0-80 1,0 0-31-16,-91-48-37 0,72 48-18 16,0 8-13-1,2 11-3-15,5 3 2 0,2 5-1 16,3-3 1-16,7-1-3 0,0-4-4 16,10-2 3-1,6-1-3-15,3-7-1 0,4-4-4 16,0-5-21-1,3 0-28-15,-4 0-2 0,1-10 3 16,-7-7-2 0,-2-5 16-16,-4-9 30 0,-4 2 9 15,-3-7 1 1,-3 3 9-16,0-1 16 0,0 12 5 16,0 9 21-16,0 6 0 15,0 7-11-15,0 0-41 16,0 12-12-16,6 15 12 15,1 7 2-15,7-1 5 16,-2-4 2-16,7-2-1 16,-1-7-3-16,3-8-4 15,-2-1-1-15,-2-9 3 16,-1-2-3-16,-3 0 1 0,4 0 12 16,-2-13-3-1,-2-7-4-15,-2-9-6 0,-1-2-7 16,-7-8 3-1,0-7-1-15,-3-2 5 0,0-5 2 16,0 2 2 0,0 2 2-16,-3 13 24 0,0 12 1 15,-1 12 25 1,4 8-12-16,-3 4-31 0,3 0-13 16,0 22-18-16,0 15 15 0,0 9 3 15,0 8 4 1,0-1 5-16,10-2-2 0,-1-4-2 15,3-5 0 1,0-8-5-16,0-4 0 0,-3-7-1 16,-2-9-3-1,-3-1-63-15,-1-7-57 0,-1-2-79 0,-2-4-156 16</inkml:trace>
  <inkml:trace contextRef="#ctx0" brushRef="#br0" timeOffset="120934.5936">13779 8035 773 0,'0'0'19'0,"0"0"178"15,0 0-86-15,0 0-33 16,0 0-34-16,0 0-14 16,-55-40-19-16,32 67-2 15,-2 12 8-15,-1 11 12 16,9 7 9-16,5 1-5 16,7 2-15-16,5-1-6 15,0 4 8-15,11-4-10 16,4-6-3-16,1-3-7 15,2-7 3-15,-6-5-3 0,-5-7 1 16,-1-3 0-16,0-9-1 16,-5-7 0-16,-1-2 0 15,0-4-5-15,0-2-27 16,0 0-22-16,0-4-38 16,-7 3-51-16,-6-3-56 15,-6 0-87-15,-4 0-60 16</inkml:trace>
  <inkml:trace contextRef="#ctx0" brushRef="#br0" timeOffset="121106.4667">13551 8632 323 0,'0'0'284'16,"0"0"-147"-16,0 0 55 0,0 0-121 16,0 0-34-16,0 0-12 15,85-65-4-15,-52 55-12 16,-1 0-6-16,4 0-3 15,-6 4-2-15,-3-5-69 16,-3-2-114-16,-8-4-288 16</inkml:trace>
  <inkml:trace contextRef="#ctx0" brushRef="#br0" timeOffset="121512.801">14663 8375 415 0,'0'0'569'15,"0"0"-563"-15,0 0 150 0,0 0-64 16,0 0-39-16,0 0-26 16,-98-47-20-16,71 74-4 15,2 13 13-15,2 4-4 16,10 0 1-16,7-1 5 15,6-5-11-15,0-6-5 16,3-2-2-16,9-5 0 16,6-5-1-16,0-6-31 15,3-6-103-15,-2-8-62 16,0 0-69-16,1-20-295 16</inkml:trace>
  <inkml:trace contextRef="#ctx0" brushRef="#br0" timeOffset="121950.2215">14717 8376 777 0,'0'0'80'16,"0"0"-29"-16,0 0-16 15,0 0 26-15,0 0 33 16,49 85-65-16,-23-59-3 16,-3-2-3-16,3-4-1 15,-2-6-10-15,-3-6-8 16,-2-4 2-16,-1-4-2 15,-6 0-2-15,-3 0-2 16,1-17-15-16,-2-6-7 16,-2-4 6-16,-3-5 1 15,-3-1 15-15,0 3 3 16,0 7 12-16,0 9 24 0,0 8 19 16,0 5-5-1,0 1-48-15,0 7-5 0,3 23 0 16,3 13 4-16,2 16 22 15,1 5-1-15,1-3 7 16,3 5 1-16,-7-8-25 16,1-3 6-16,-2-5-3 15,-5-4-6-15,0-9 1 16,0-8-6-16,-3-7-1 16,-9-8 0-16,-4-9-5 15,-7-5-9-15,-2 0-7 16,-5-7-57-16,1-17-68 0,9-6-53 15,8-12-204-15</inkml:trace>
  <inkml:trace contextRef="#ctx0" brushRef="#br0" timeOffset="122278.356">15442 8382 817 0,'0'0'10'0,"0"0"153"16,0 0-31-16,0 0-70 16,0 0-33-16,0 0-17 0,-73 10-4 15,52 22 0-15,2 5 14 16,4-1-4-16,9 3 3 15,6-4 6-15,0-5-19 16,8-5-5-16,8-2 1 16,3-7-4-16,-4-5-26 15,6-6-56-15,-3-5-69 16,0 0-43-16,1-18-96 16</inkml:trace>
  <inkml:trace contextRef="#ctx0" brushRef="#br0" timeOffset="122528.3617">15617 7991 864 0,'0'0'38'0,"0"0"202"16,0 0-153-16,0 0-72 16,0 0-15-16,7 90 54 15,-7-23-1-15,3 1-22 16,-3-4 7-16,0-2-16 15,0-2-5-15,0-4-6 16,6-3-5-16,0-7-2 16,1-7-3-16,4-9-1 15,-8-7 0-15,3-9-19 16,-3-8-53-16,0-6-108 0,5 0-105 16,4-9-141-16</inkml:trace>
  <inkml:trace contextRef="#ctx0" brushRef="#br0" timeOffset="123090.8693">15909 8465 667 0,'0'0'5'0,"0"0"38"15,0 0 68-15,0 0-20 16,0 0-65-16,95 25-16 0,-66-21 7 15,-3-4-5-15,0 0 1 16,-11 0-2-16,3-8 21 16,-3-3 2-16,-5-3 11 15,-1-2-20-15,-1-1-14 16,-5-3 24-16,-3 1-7 16,0-5-19-16,-3 1 20 15,-11 6-5-15,-2 2 1 16,1 5 4-16,-3 6-6 15,3 4 1-15,-6 0-5 16,-4 7-12-16,-2 15 2 16,3 14 2-16,-2 5 14 15,15 2-7-15,5-1-7 16,6 2 6-16,0-5-1 16,11-6-10-16,17 0-5 0,3-4 11 15,10-4-2-15,3-8-1 16,2-6 0-16,2-3-3 15,1-7 0-15,0-1-3 16,-1 0-1-16,-2-1 2 16,-3-6-4-16,-4 3 1 15,-7 0 0-15,-7 0 0 16,-4 2 2-16,-8-1-3 16,-1 3 1-16,-1 0-2 15,-5-1 1-15,1 1-1 16,-7-2-9-16,0 2-21 15,0 0-22-15,0-3-73 0,-7-3-159 16,-15-8-381-16</inkml:trace>
  <inkml:trace contextRef="#ctx0" brushRef="#br0" timeOffset="128903.4441">3110 10677 648 0,'0'0'9'15,"0"0"121"-15,0 0-1 16,0 0-53-16,0 0-18 16,0 0-14-16,0 0-8 15,-3-20-9-15,3 20-9 16,0 0-18-16,0 17-5 16,0 19 5-16,0 18 37 15,7 11 9-15,-4 0-9 16,3 2-22-16,-3-10-1 15,0-8-2-15,3-6-11 16,-6-13 1-16,5-7-2 16,-4-10 2-16,-1-4-2 15,3-2 0-15,-2-7-54 16,1 0-54-16,1 0-50 0,0-19-135 16</inkml:trace>
  <inkml:trace contextRef="#ctx0" brushRef="#br0" timeOffset="129403.4766">2765 10706 529 0,'0'0'16'16,"0"0"88"-16,0 0 30 16,0 0-77-16,0 0-6 15,0 0-25-15,-36-12-16 16,36 12-6-16,0 0-3 0,0 0 0 16,0 0-1-16,14 0 2 15,20 0 69-15,14-1-3 16,13-7-27-16,9-3-21 15,6-3-19-15,6 5 9 16,-3 1-10-16,-6 2 1 16,-10 0-1-16,-12 3-26 15,-11 3-66-15,-16 0 12 16,-14 0-50-16,-10 6-68 16,-13 8 50-16</inkml:trace>
  <inkml:trace contextRef="#ctx0" brushRef="#br0" timeOffset="129840.9583">2655 11275 674 0,'0'0'5'0,"0"0"116"16,0 0-1-16,0 0-47 15,0 0-41-15,0 0-22 16,-3 0 1-16,22 0 12 15,14-6 19-15,19-1-16 16,15 0 0-16,5-2-8 16,10 2-1-16,1 0 1 15,1 4-4-15,-5 0-2 16,-3 3-8-16,-9 0 6 16,-13 0-9-16,-17 0 1 15,-13 0-2-15,-15 0-3 16,-6 0-34-16,-3 0-13 15,0 3-28-15,-9 3-3 0,-4 2-93 16,2-8-206-16</inkml:trace>
  <inkml:trace contextRef="#ctx0" brushRef="#br0" timeOffset="130387.9019">3808 11142 880 0,'0'0'20'15,"0"0"52"-15,0 0 57 16,0 0-65-16,0 0-35 15,-100-38-9-15,76 38-2 16,0 3-2-16,0 13 15 16,2 7-6-16,4-1-7 15,6 3-7-15,9-3-2 16,3-5-7-16,0 0-2 16,6-4 0-16,10-3 4 15,1 0-4-15,5-7 0 16,2-3-2-16,1 0 2 0,-2-8-26 15,2-9 11 1,-4-4-6-16,-6-3-6 0,0 1 17 16,-8-6 10-16,-2 0 1 15,-5 5 2-15,3 4 0 16,0 10 1-16,-3 4 23 16,0 6-11-16,4 0-16 15,5 10-24-15,2 13 24 16,5 6 11-16,2 3 1 15,3 0-7-15,1-3 4 16,-1 2-9-16,-3-6-2 16,-6-2 1-16,-5-4-47 0,-7-5-128 15,0-8-117 1,-10-6-283-16</inkml:trace>
  <inkml:trace contextRef="#ctx0" brushRef="#br0" timeOffset="130716.0261">4070 11005 856 0,'0'0'5'15,"0"0"30"-15,0 0 54 16,0 0 10-16,79 88-33 16,-59-52-14-16,-1 0-18 15,-5-3-2-15,-4-2-10 16,-7-8-16-16,3-6-1 15,-3-7 0-15,-3-4-2 0,3-6 4 16,-3 0 8-16,3 0 35 16,0-10 9-16,7-13-32 15,2-7-24-15,0-7 1 16,0 3-4-16,0-3 2 16,-2 3-1-16,-2 1-1 15,1 4-1-15,1 8-4 16,-1 2-28-16,2 9-49 15,2 6-140-15,2 1-167 16</inkml:trace>
  <inkml:trace contextRef="#ctx0" brushRef="#br0" timeOffset="131106.5998">5089 11001 825 0,'0'0'227'0,"0"0"-170"16,0 0 127-16,0 0-101 16,0 0-46-16,0 0-36 15,21-6 3-15,19 5 8 16,5-1-3-16,4 2-3 16,-1-3-2-16,-5 3-2 15,-4-3 0-15,-11 2-1 16,-4 0 1-16,-9 1-2 15,-3 0-33-15,-6 0-75 16,-6 0-91-16,0 0-60 16,-15 2-102-16</inkml:trace>
  <inkml:trace contextRef="#ctx0" brushRef="#br0" timeOffset="131372.3089">5101 11163 855 0,'0'0'22'16,"0"0"93"-16,0 0-4 16,0 0-72-16,0 0-35 15,0 0 35-15,61 22 9 16,-19-22-15-16,1 0-16 16,2 0 0-16,-8 0-8 15,-3 0 1-15,-11-3-4 16,-4 1 0-16,-8 1 2 15,-1 1-6-15,-7 0-2 0,-3 0-6 16,0 0-13-16,0 0-61 16,-3 3-69-16,-15 8-33 15,-4-4-376-15</inkml:trace>
  <inkml:trace contextRef="#ctx0" brushRef="#br0" timeOffset="132122.2398">6640 10444 767 0,'0'0'21'0,"0"0"138"16,0 0 1-16,3-81-26 15,0 75-46-15,-1 2-8 16,-2 4-42-16,3 0-27 16,0 27-11-16,0 20 0 15,4 12 1-15,-4 10 14 16,-3 0-8-16,0 1-5 15,0-4-2-15,0-7-1 16,0-6-9-16,-3-11-67 0,3-8-107 16,0-10-133-16,-4-18-386 15</inkml:trace>
  <inkml:trace contextRef="#ctx0" brushRef="#br0" timeOffset="132559.8253">6166 11117 294 0,'0'0'387'0,"0"0"-364"16,0 0 167-16,0 0-86 15,0 0-68-15,0 0-36 16,-18-7 3-16,21 7-3 16,21 0 34-16,13 0 28 15,17 0-13-15,19 0-10 16,18-3-9-16,9-1-6 0,7-2-10 15,4-1 3 1,-4 4-6-16,-1-1-1 0,-5-3-5 16,-10 5 10-16,-13-2-10 15,-12 1-2-15,-14 0 10 16,-18 3-12-16,-16-4-1 16,-9 4 0-16,-9 0-19 15,0 0-65-15,0 0-83 16,0 4-136-16,-15-4-301 15</inkml:trace>
  <inkml:trace contextRef="#ctx0" brushRef="#br0" timeOffset="135568.5194">6448 11486 269 0,'0'0'541'0,"0"0"-518"15,0 0 142-15,0 0-102 0,0 0-44 16,0 0-15 0,0 0-3-16,-3-13 1 0,3 13 2 15,0 0 5 1,0 0 6-16,0 0 0 15,10-1 3-15,17-4 14 16,15-6 21-16,13-2-30 0,9-3-11 16,-1 3-3-16,-5 4-8 15,-6 1-1-15,-4 1-3 16,-12 2-21-16,-6 0-18 16,-14 3-13-16,-10 2-12 15,-6 0-25-15,0 0-48 16,-9 0-83-1,-21 12-88-15</inkml:trace>
  <inkml:trace contextRef="#ctx0" brushRef="#br0" timeOffset="135850.7951">6604 11526 960 0,'0'0'15'15,"0"0"115"-15,0 0 8 16,0 0-96-16,0 0-42 16,0 0-24-16,0 17 20 15,8 18 4-15,-2 5 26 16,0 6 0-16,-3-2-19 16,-3-1-2-16,0-3 4 0,0-5-8 15,0-6 2-15,0-5-3 16,0-10-6-16,0-2-64 15,0-4-61-15,0-5-60 16,0-3-139-16,0-7-182 16</inkml:trace>
  <inkml:trace contextRef="#ctx0" brushRef="#br0" timeOffset="136163.3039">6745 11461 717 0,'0'0'41'15,"0"0"74"-15,0 0 47 0,0 0-60 16,0 0-35-16,0 0-20 16,13-44-9-16,-10 44-24 15,-3 17-12-15,6 12 4 16,0 8 35-16,0 3-9 15,4 2-10-15,1-2-10 16,-2-7-4-16,4 2-4 16,-2-7-3-16,-5-2 0 15,-3-6-1-15,1 1-1 16,-4-6-10-16,0-1-58 16,0-2-117-16,0-5-107 15,-12-7-279-15</inkml:trace>
  <inkml:trace contextRef="#ctx0" brushRef="#br0" timeOffset="137116.4418">8554 10265 561 0,'0'0'66'16,"0"0"-48"-16,0 0 146 16,0 0-49-16,0 0-42 15,0 0-5-15,0 0-12 16,0-50-22-16,-24 59-9 16,-10 24-3-16,-12 14 0 15,-10 16 25-15,1 9 18 0,6 11-38 16,10 6-1-16,14 3-12 15,14-2 2-15,11-8-9 16,3-2-6-16,20-7 1 16,7-4 2-16,2-4-2 15,-3-5-1-15,-2-5 0 16,-5-2-1-16,-6-3 0 16,-11 4 0-16,-5 1 2 15,0-4-2-15,-12-2-1 16,-9-6 0-16,-3-11-2 15,-1-6-2-15,-5-6 3 16,3-5-9-16,-1-5-46 16,8-8-59-16,1-2-109 0,3-12-221 15</inkml:trace>
  <inkml:trace contextRef="#ctx0" brushRef="#br0" timeOffset="139553.9738">21197 10093 704 0,'0'0'17'16,"0"0"134"-16,0 0-36 16,0 0-42-16,0 0 4 0,0 0-18 15,0 0-12 1,29-46-25-16,-29 49-22 0,0 22 3 16,-1 12 13-16,-14 10 15 15,-1 9-12-15,-4 3-4 16,5 0-5-16,5-3-4 15,10-6-3-15,0-6-3 16,0-8 2-16,9-4-1 16,8-5 0-16,2-8 2 15,1-7-2-15,3-7-1 16,1-5 0-16,3 0-29 16,-2 0-24-16,0-13-27 0,-3-8-69 15,-6-8-119 1,-10-3-297-16</inkml:trace>
  <inkml:trace contextRef="#ctx0" brushRef="#br0" timeOffset="139788.3479">21331 9743 974 0,'0'0'8'0,"0"0"54"0,0 0 57 16,0 0-76-1,0 0-23-15,0 0-20 0,-11-41-6 16,11 41-51-16,-4 0-97 16,-4 0-180-16,-1 0-185 15</inkml:trace>
  <inkml:trace contextRef="#ctx0" brushRef="#br0" timeOffset="140319.6002">21807 10210 882 0,'0'0'26'15,"0"0"137"-15,0 0-25 16,0 0-76-16,0 0-32 15,0 0-22-15,-2-12-7 16,23 9 25-16,10-2-1 16,10 0-7-16,6-2-8 15,2 3-1-15,-1-2-7 16,-7 2 2-16,-7-1-4 16,-18 5-2-16,-5-3-6 0,-6 3-42 15,-5 0-99 1,0 0-30-16,-19 5-122 0,-12 7-140 15</inkml:trace>
  <inkml:trace contextRef="#ctx0" brushRef="#br0" timeOffset="140585.2408">21778 10374 651 0,'0'0'130'16,"0"0"-34"-16,0 0 53 15,0 0-114-15,0 0-14 16,0 0 9-16,76 0 12 0,-31 0 7 16,3 0-2-1,1 0-5-15,-6 0-9 0,-2 0-5 16,-1-2-18-16,-12-3-4 16,-2 5-4-16,-6-1-2 15,-6 1 0-15,-7 0-12 16,-4 0-74-16,-1 0-58 15,-2 0-174-15,0 0-184 16</inkml:trace>
  <inkml:trace contextRef="#ctx0" brushRef="#br0" timeOffset="141163.4496">22879 10076 538 0,'0'0'44'15,"0"0"75"-15,0 0 95 16,0 0-108-16,0 0-2 16,0 0-20-16,4-50-34 0,-1 50-29 15,0 7-12-15,3 17 0 16,5 8 37-16,-5 8-9 15,0 5-9-15,-2-1-10 16,-2-4-9-16,-1-1-5 16,-1 0-2-16,0-8 1 15,0-1-6-15,0-8-16 16,0-5-38-16,-4-6-84 16,-5-9-66-16,-4-2-116 15,-3-13-191-15</inkml:trace>
  <inkml:trace contextRef="#ctx0" brushRef="#br0" timeOffset="141475.9511">22737 10040 212 0,'0'0'622'16,"0"0"-587"-16,0 0 150 15,0 0-102-15,0 0-52 16,0 0-16-16,-10-20-14 16,10 20 4-16,0 0 0 15,3-1 6-15,13-2 21 16,11-2 19-16,13-3-14 16,5 4-16-16,9-5-15 15,1 2 5-15,-6 5-9 16,-1-2-2-16,-12 4-1 0,-10 0-4 15,-12 0-58-15,-11 0-82 16,-3 3-70-16,-10 11-12 16,-20 3-47-16</inkml:trace>
  <inkml:trace contextRef="#ctx0" brushRef="#br0" timeOffset="141804.0029">22665 10447 638 0,'0'0'66'16,"0"0"-34"-16,0 0 10 16,0 0-6-16,0 0 16 15,0 0 6-15,19 42 13 16,1-39 5-16,10-3-2 15,6 0-21-15,5 0-14 16,5 0-6-16,-1 0-13 16,-2-3-8-16,-5 0 0 15,0 0-9-15,-7-2-3 16,-6 5 0-16,-7-2-30 16,-7 2-46-16,-5 0-46 0,1 0-45 15,-1 0-119-15,2-3-174 16</inkml:trace>
  <inkml:trace contextRef="#ctx0" brushRef="#br0" timeOffset="142460.3403">23311 10343 931 0,'0'0'16'0,"0"0"83"16,0 0-1-16,0 0-80 16,0 0-7-16,0 0 16 15,57 67 10-15,-40-30 3 0,-3-1 2 16,-1 0-5-16,-6-6-22 16,-1-4-11-16,-3-7-1 15,-3-3-1-15,0-9 0 16,0-6 1-16,0-1 1 15,0 0 2-15,0 0 2 16,0 0 5-16,0-17-7 16,0-5-6-16,0-8-6 15,0-7 0-15,0 1 3 16,12-1 3-16,7 4-1 16,1 10 1-16,4 6-3 15,2 6 3-15,0 11-3 0,-3 0-1 16,3 14-3-16,-1 14 7 15,4 2 3-15,-2 2 7 16,-5-2-4-16,-5 0-3 16,-6-7-3-16,-6-4 0 15,-5-5 0-15,0-7 1 16,0-4 0-16,0-1 1 16,0-2 2-16,-6 0 3 15,0-2 3-15,0-8-5 16,4-10-2-16,2-3 0 15,0-11-2-15,11 0-2 16,10-3 1-16,6-1-6 16,-1 12 6-16,0 6 0 0,-6 13-1 15,-1 4 0 1,-3 3-1-16,4 10 0 0,2 14 1 16,1 3 1-16,0 2 0 15,-7-3 0-15,1 1-2 16,-11-5 1-16,-5 2-24 15,-1-1-90-15,0 0-77 16,-7-6-158-16,-7-5-399 16</inkml:trace>
  <inkml:trace contextRef="#ctx0" brushRef="#br0" timeOffset="142991.5171">24320 10389 941 0,'0'0'10'0,"0"0"114"15,0 0-1-15,0 0-82 16,0 0-21-16,-94-29-10 15,72 46-2-15,0 3 7 16,5 2 7-16,5 3-6 16,5-5 2-16,7-1-13 15,0-4-2-15,0 2-2 0,8-3 4 16,6-4 1-16,2-1-2 16,-1-6-4-16,1-3-26 15,-1 0-6-15,2-2-4 16,-4-12 9-16,2-2 12 15,-3-8 3-15,0 1 3 16,-2 0 7-16,-2 6 2 16,-4 2 9-16,-1 11 12 15,1 1 9-15,-3 3-7 16,3 0-23-16,2 17 6 16,3 9 6-16,3 4 17 15,5 2-11-15,-4-5-8 0,0 1-2 16,-2-4-5-16,-7-4-3 15,1-3-4-15,-5-5-84 16,0-4-69-16,-11-8-111 16,-1 0-41-16,6-20-106 15</inkml:trace>
  <inkml:trace contextRef="#ctx0" brushRef="#br0" timeOffset="143382.227">24424 10442 462 0,'0'0'110'15,"0"0"72"-15,0 0-19 16,106-59-67-16,-74 59-13 15,-6 14-16-15,0 12-10 16,-4 6 4-16,-5-1-3 16,-3 2-26-16,-8-7-6 0,-6-1-15 15,0-5-3-15,-3-3-5 16,-11-3 2-16,0-7-3 16,1-1 4-16,5-6-5 15,2 0 3-15,3 0-4 16,3-8 0-16,0-4-5 15,0-3 3-15,9-2 1 16,12-4-2-16,0-1 1 16,4-5 2-16,1 1 0 15,-3-1-1-15,-3 1 1 16,-8 6 1-16,-6 3 1 16,-5 7 1-16,-1 4-2 0,0 6 2 15,-10 0-2-15,-12 23 1 16,-4 10-1-16,7 4 7 15,4 2-1-15,10 0-6 16,5-5 4-16,5-1-4 16,23 0 1-16,13-7-2 15,9-7-21-15,10-12-85 16,1-7-223-16</inkml:trace>
  <inkml:trace contextRef="#ctx0" brushRef="#br0" timeOffset="145538.4293">3053 4441 128 0,'0'0'8'0,"0"0"24"0,0 0 19 16,0 0-21-16,0 0 8 15,0 0 9-15,0 0 11 16,-21-19 17-16,15 17-43 15,-4-1-20-15,1 0-4 16,-2 3 2-16,1 0-10 16,1 0 7-16,0-2-3 15,0 2-2-15,3 0 1 16,-3 0 24-16,3 0 12 16,3 0 6-16,0 0 2 15,-1 0 17-15,4 0-17 16,0 0-14-16,0 0-23 0,0 0-10 15,7 0 0-15,11-1 24 16,9-2 2-16,9 0-8 16,5-2-8-16,3 2-9 15,2 1-2-15,-7 1-32 16,-2 1-146-16,-4-2-17 16,-3-2-172-16</inkml:trace>
  <inkml:trace contextRef="#ctx0" brushRef="#br0" timeOffset="145710.3913">3669 4333 470 0,'0'0'9'0,"0"0"46"15,0 0-2-15,88-17-45 16,-76 14-8-16,1 3-42 15,-4 0-35-15,-4 0-57 16,-4 0-53-16</inkml:trace>
  <inkml:trace contextRef="#ctx0" brushRef="#br0" timeOffset="146953.7144">12711 4160 436 0,'0'0'23'16,"0"0"90"-16,0 0-15 15,0 0-3-15,0 0-34 16,0 0-26-16,-3-4-12 16,3 4 6-16,0 0-2 15,0 0-4-15,3 0-2 16,6 0 12-16,10 0-9 16,1 0-10-16,10 0-3 15,1 1-6-15,6 2-5 0,2 0-2 16,-3 2-52-1,-1 0-82-15,3-4-125 0,-1-1-30 16</inkml:trace>
  <inkml:trace contextRef="#ctx0" brushRef="#br0" timeOffset="147156.8659">13321 4180 213 0,'0'0'87'15,"0"0"-4"-15,0 0 37 16,0 0-61-16,0 0-3 0,97 0-26 16,-76 0-14-16,0 0-5 15,0 0-8-15,-5 0-3 16,-1-3-15-16,0-1-52 16,-6-1-82-16,0 3-181 15</inkml:trace>
  <inkml:trace contextRef="#ctx0" brushRef="#br0" timeOffset="147313.0958">13737 4157 318 0,'0'0'70'16,"0"0"71"-16,0 0-89 16,0 0-52-16,0 0-30 0,0 0-349 15</inkml:trace>
  <inkml:trace contextRef="#ctx0" brushRef="#br0" timeOffset="151845.0502">25815 10115 700 0,'0'0'24'0,"0"0"135"16,0 0-41-16,0 0-24 15,0 0-13-15,0 0-17 16,0 0-29-16,-90-53-8 16,59 53-18-16,-8 22-8 15,0 3 3-15,3 9-3 16,11-3 2-16,12-3-3 0,11 2 0 16,2-4 0-1,19 3-4-15,22-2 4 0,9-5 0 16,5 2 4-16,1-7-4 15,-10 2-2-15,-6-5-1 16,-10 1 1-16,-10-5-6 16,-11-1 5-16,-8-1-7 15,-1-1 5-15,-3 7 5 16,-18-1 5-16,-6 4 0 16,-7-1-3-16,-2-3-1 15,0 0 1-15,1-3-2 16,5-3 0-16,3-4-16 0,9 0-31 15,6-3-41 1,6 0-24-16,6-10-36 0,0-16-105 16,22-4-201-16</inkml:trace>
  <inkml:trace contextRef="#ctx0" brushRef="#br0" timeOffset="152095.1348">26127 10205 194 0,'0'0'501'16,"0"0"-410"-16,0 0 38 16,0 0-93-16,0 0-1 15,0 0 62-15,7 46-10 16,-6-9-27-16,1 1-17 16,-1-1-13-16,1-4-12 0,-1-7-11 15,1-4-4 1,-1 1-2-16,-1-12-1 0,2 3 0 15,-2-8-42-15,0-1-62 16,0-5-49-16,-5 0-68 16,-9-5-223-16</inkml:trace>
  <inkml:trace contextRef="#ctx0" brushRef="#br0" timeOffset="152329.5117">26124 9951 984 0,'0'0'11'16,"0"0"121"-16,0 0 5 16,0 0-81-16,0 0-21 15,0 0-28-15,0-37-7 16,5 37-11-16,-2 0-68 15,2 0-87-15,-2 8-71 16,-3-2-107-16</inkml:trace>
  <inkml:trace contextRef="#ctx0" brushRef="#br0" timeOffset="152862.4713">26405 10321 967 0,'0'0'29'15,"0"0"58"-15,0 0 25 16,0 0-76-16,0 0-21 16,0 0 9-16,79 53-3 15,-59-17-7-15,-6 3 0 16,-5-5-5-16,-4-2-4 16,-5-2 0-16,0-7-2 15,0-6 0-15,-2-8 0 16,-1-2 1-16,2-4-2 15,1-3 4-15,0 0-2 16,0 0 9-16,0-3 19 16,0-16-8-16,0-8-21 15,6-9-3-15,9-5 0 0,3-1-1 16,4 3 2-16,0 8 2 16,-1 5-3-16,0 14-2 15,-2 5 2-15,0 7 0 16,0 3-1-16,2 19-5 15,1 6 4-15,2 4 1 16,0 1 1-16,-6 1-4 16,-3-2-15-16,-9-2-100 15,-6 3-95-15,0-9-138 16</inkml:trace>
  <inkml:trace contextRef="#ctx0" brushRef="#br0" timeOffset="153524.1447">27401 10142 910 0,'0'0'8'0,"0"0"120"16,0 0-69-16,0 0-48 16,0 0-7-16,0 0 26 15,-25 106 2-15,22-64-16 16,3-4-3-16,0-3 0 15,6-5-6-15,8-6-5 16,3-5 3-16,1-6-3 16,2-3-1-16,-1-8-1 15,2-2-26-15,-2 0-8 16,1-14-10-16,-5-8-6 16,-2-3 32-16,-5-6 1 0,-4 2 12 15,-2 5 5 1,-2 5 5-16,0 7 14 0,0 7-5 15,0 5 13 1,0 0-24-16,4 11-3 0,8 19-10 16,3 4 10-1,6 0 4-15,4-4-1 0,3-7 0 16,4-9 1-16,-1-3 3 0,2-9-1 16,-3-2 5-1,-2-5 6-15,-4-15 10 0,-5-5 10 16,-2-8-7-1,-5-6-4-15,-5-4-6 0,-5-4-2 16,-2 0-3 0,0 5-13-16,-9 13-2 0,-5 5-2 15,-1 10-18 1,2 8-52-16,-3 6-88 0,0 0-97 16,3 0-111-16</inkml:trace>
  <inkml:trace contextRef="#ctx0" brushRef="#br0" timeOffset="153854.1742">28098 10026 963 0,'0'0'32'0,"0"0"160"0,0 0-95 16,0 0-23 0,0 0-48-16,0 0-16 0,40 46 6 15,-31 0 12 1,0 9-3-16,0 3-9 0,-1 1-6 16,-4-3-7-16,2-5-1 0,-3-12-1 15,-3-6-1 1,0-9 0-16,0-6 0 0,0-7-23 15,0-1-35 1,-4-7-69-16,-10-3-79 0,-7 0-126 16,2-16-291-1</inkml:trace>
  <inkml:trace contextRef="#ctx0" brushRef="#br0" timeOffset="154144.2728">28061 10294 693 0,'0'0'54'0,"0"0"144"16,0 0-97-16,0 0-20 0,0 0-30 16,0 0-7-16,63-20 2 15,-26 17-11 1,1 2-5-16,4-4-4 0,-2 1-2 15,-4 0-8 1,-4-2-4-16,-7 4-3 0,-7 1-2 16,-5-3-5-1,-7 4-2-15,-3 0-3 0,-3 0-27 16,0 0-108-16,-6 0-94 0,-15 0-152 16</inkml:trace>
  <inkml:trace contextRef="#ctx0" brushRef="#br0" timeOffset="154654.2414">27296 9801 270 0,'0'0'379'16,"0"0"-340"-16,0 0 102 0,-80 24-80 15,45 29-25 1,-2 22 42-16,4 9-29 0,7 5 15 15,13 3-38 1,13-9-16-16,4 0 0 0,29-11-8 16,9-6-2-1,6-13-1-15,2-4-20 0,-2-5-58 16,-5-9-77-16,-7-11-114 16,-9-14-121-16</inkml:trace>
  <inkml:trace contextRef="#ctx0" brushRef="#br0" timeOffset="155124.2576">28446 9687 888 0,'0'0'13'16,"0"0"92"-16,0 0-22 0,0 0-72 16,0 0 36-16,126 119-5 0,-75-44-19 15,-6 12 5 1,-4 2-4-16,-6 3-13 15,-14-1-7-15,-17-5-4 16,-7 1-5-16,-43-5-9 0,-24-2-95 16,-21 2-80-1,-16-12-165-15</inkml:trace>
  <inkml:trace contextRef="#ctx0" brushRef="#br0" timeOffset="157840.8337">9440 10783 358 0,'0'0'196'16,"0"0"-157"-16,0 0 122 16,-16-73 3-16,16 61-69 15,0-1-29-15,0 4 2 16,0 4-1-16,0 2-3 15,0 3-23-15,0 0-12 16,0 0-14-16,0 3-15 16,0 22-15-16,0 16 15 15,10 15 2-15,-1 4 7 16,0-2 0-16,-1-5-8 16,-1-3-2-16,2-11 0 0,-3-5 1 15,-3-9-31 1,4-8-35-16,-4-4-30 0,0-9-30 15,-3-4-97-15,0 0-68 16</inkml:trace>
  <inkml:trace contextRef="#ctx0" brushRef="#br0" timeOffset="158184.6446">9197 10829 594 0,'0'0'170'0,"0"0"-166"16,0 0 129-16,0 0-51 16,0 0-30-16,0 0-11 15,-21-17-8-15,21 15-3 16,0 2-3-16,0 0-5 15,0 0-3-15,0-5-2 16,0-1-6-16,15-7-11 16,13 1 0-16,5-5 0 15,9 3-2-15,7 1 3 16,-4 4-2-16,1 1-6 16,-7 2-4-16,-7 6-40 15,0 0-30-15,-8 0-76 0,-5 0-73 16,-13 11-71-1</inkml:trace>
  <inkml:trace contextRef="#ctx0" brushRef="#br0" timeOffset="158497.1768">9155 11210 565 0,'0'0'28'0,"0"0"9"0,0 0 33 16,0 0-25-16,0 0-2 15,0 0 3-15,24 0 38 16,6 0-22-16,10 0-13 16,8 0-6-16,13-8-6 15,-1-2-12-15,-2-2-8 16,-3 0-4-16,-13 3-10 15,-9 1-2-15,-14 3-1 16,-7 2-17-16,-8 3-35 16,-4 0-39-16,0 0-62 15,0 0-77-15,-10 0-1 16</inkml:trace>
  <inkml:trace contextRef="#ctx0" brushRef="#br0" timeOffset="159106.4762">9664 11047 761 0,'0'0'34'16,"0"0"76"-16,0 0-10 15,0 0-83-15,0 0-4 16,82 23 40-16,-48 0-12 16,-4 10 12-16,-3 0-19 15,-8 1-8-15,-7-1 0 16,-6 1-16-16,-6-9-8 15,0-6 2-15,0-8-3 0,0-8-1 16,0-3 2 0,-3 0 3-16,0 0 22 0,-6-13-9 15,3-10-18-15,-4-7-10 16,7-7 9-16,0 2-2 16,3-2 6-16,0 6-6 15,9 3-1-15,13 8 1 16,-1 6 2-16,4 11-1 15,1 3-2-15,0 0-4 16,6 20 8-16,-2 6 0 16,1 7 8-16,-4-3 0 15,-3-1-4-15,-12-2-4 16,-5 0 0-16,-7-6 0 16,0-9-5-16,0-2 5 15,-3-7 0-15,-7-3 7 0,0 0 10 16,0-6-4-16,0-13-6 15,1-9-3-15,3-6-4 16,3-8 0-16,3 3-2 16,0 2-1-16,9 7-2 15,6 8 1-15,3 9 3 16,1 9 0-16,-1 4-5 16,3 3 3-16,4 18-5 15,-1 4 8-15,0 5 3 16,0-1-2-16,-5 3-1 15,-2-1-1-15,-1 2-3 16,-7 1-75-16,-6-8-117 0,-3-7-157 16</inkml:trace>
  <inkml:trace contextRef="#ctx0" brushRef="#br0" timeOffset="159637.7658">10699 11036 689 0,'0'0'188'0,"0"0"-152"16,0 0 124-16,0 0-82 0,-87-28-34 15,68 28-23-15,-3 6-16 16,-2 8-2-16,6 5 6 16,0 1 4-16,6 3-3 15,6-3 8-15,3-1 1 16,3-2-14-16,0 0 2 16,0-4-6-16,12-4 5 15,3 2-1-15,3-7-5 16,1-4 0-16,-2 0-18 15,-1 0-10-15,-4-10 0 16,1-7-4-16,-2-3 8 16,-2-4 12-16,-3-1 11 0,1 1 1 15,-1 1 6-15,-3 9 0 16,0 6 8-16,-3 3 13 16,0 5-6-16,3 0-21 15,9 5-3-15,0 10 3 16,3 9 10-16,3 2 7 15,1-3-5-15,-7 2-7 16,3 0-3-16,-6-2-2 16,-3-1-1-16,-6-1-78 15,0-5-75-15,-12-11-180 16,-6-5-241-16</inkml:trace>
  <inkml:trace contextRef="#ctx0" brushRef="#br0" timeOffset="160059.6205">10787 11018 730 0,'0'0'30'16,"0"0"138"-16,0 0-65 16,91 9-13-16,-61 11-15 15,-1 6-21-15,-3-2-7 16,-9 1-15-16,-10-1-22 16,-7 2-7-16,-4-2-3 15,-16-1 0-15,-2-7 1 16,5-5 9-16,1-9-9 15,7-2-2-15,6 0 1 16,-2-13-19-16,5-3-16 0,0-3 22 16,8-1 1-1,8 0 3-15,3-1-11 0,7-1 11 16,-4-2 7 0,2 5-2-16,-3-5 4 0,-3 4 1 15,-9-2 0-15,-6 6 2 16,-3 2 1-16,0 4 2 15,0 10 14-15,0 0-11 16,-6 7-9-16,-6 16 4 16,-6 12-1-16,9 2 17 15,3 3-7-15,6-4-1 16,0-3-2-16,15-6-8 16,6-4-2-16,8-4-3 0,6-12-53 15,4-7-88 1,4-16-272-16</inkml:trace>
  <inkml:trace contextRef="#ctx0" brushRef="#br0" timeOffset="160794.0158">12093 10654 476 0,'0'0'364'0,"0"0"-274"15,0 0 116-15,0 0-121 16,-95-16-33-16,70 32-18 15,-1 6-14-15,7 3-16 16,3 0 1-16,8-2-3 0,6 4-2 16,2 0 0-1,3-4 3-15,20 2 2 0,2-1-5 16,5-2 9-16,-3 0-7 16,1 1-1-16,-2-7 1 15,-7 1-1-15,-4-6-2 16,-9-2 1-16,-3-3-2 15,-3 1-6-15,-3 0-10 16,-18 3 18-16,-10 0 15 16,-5-1-10-16,-3-3-5 15,2-2-2-15,2-1-4 16,9-3-17-16,-1 0-39 16,6 0-40-16,11-10-31 0,7-7-129 15,3-10-227 1</inkml:trace>
  <inkml:trace contextRef="#ctx0" brushRef="#br0" timeOffset="161028.3778">12243 10735 974 0,'0'0'6'15,"0"0"61"-15,0 0-12 16,0 0 59-16,77 87-68 15,-56-49 6-15,-6-4-7 0,-8 3-32 16,-2 0 0 0,-4-7-6-16,-1-5-7 0,0-8-5 15,0-3 1-15,-1-8-66 16,-7-6-39-16,1 0-92 16,-2-10-91-16</inkml:trace>
  <inkml:trace contextRef="#ctx0" brushRef="#br0" timeOffset="161247.2159">12298 10389 1074 0,'0'0'20'0,"0"0"141"15,0 0-43-15,0 0-87 16,0 0-28-16,0 0-3 16,-3-29-6-16,3 29-91 15,0 0-106-15,0 0-162 16</inkml:trace>
  <inkml:trace contextRef="#ctx0" brushRef="#br0" timeOffset="161887.7696">12505 10762 933 0,'0'0'13'0,"0"0"101"15,0 0-63-15,0 0-27 16,0 0-11-16,85-25 1 16,-61 48 1-16,-3 10 20 15,3 0-7-15,-5 4 22 16,-9 1-34-16,0-4 1 16,-7-5 3-16,-3-4-17 15,0-6-1-15,0-9 0 16,0-3 0-16,0-4 0 15,0-3 2-15,0 0 7 16,0 0 5-16,0-7 7 16,0-13-14-16,0-6-3 0,0-5-5 15,0-2 0-15,4 2 1 16,8 2-2-16,4 0-3 16,4 10 3-16,-1 5 0 15,1 7-4-15,-4 7 1 16,3 0-2-16,1 11-4 15,0 15 4-15,3 5 0 16,-8 4 1-16,-1 5-1 16,-7-1-41-16,-7 5-111 15,0-8-140-15,-15-7-275 16</inkml:trace>
  <inkml:trace contextRef="#ctx0" brushRef="#br0" timeOffset="162731.5551">13348 10718 949 0,'0'0'46'16,"0"0"180"-16,0 0-153 16,0 0-73-16,0 0-9 15,0 0 9-15,12 92 24 16,-3-53 13-16,2-3-22 16,5-7-5-16,-3-4-2 15,3-6-2-15,1-5-2 16,-2-5-3-16,-1-4-1 15,2-5 0-15,0 0-7 0,-1 0-9 16,3-11-18 0,-6-9-1-16,-2 0 3 0,-3-7-10 15,-4-3 17-15,1 1 12 16,-4 2-1-16,0 8 14 16,0 9 3-16,0 10 3 15,0 0-6-15,3 0-3 16,7 19-27-16,8 8 30 15,9 3 1-15,1-5 2 16,8-1 1-16,-3-11 1 16,0-5 0-16,-4-3 0 15,-3-5 6-15,-6 0 10 16,-1-13 26-16,-6-7-8 16,-4-3 9-16,-5-5 0 15,-4-6-8-15,0-6-30 0,-4 1-5 16,-14-1-5-16,-6 4-2 15,-1 5-7-15,1 15-39 16,2 9-64-16,-1 7-90 16,1 0-164-16,7 0-178 15</inkml:trace>
  <inkml:trace contextRef="#ctx0" brushRef="#br0" timeOffset="163075.2893">14046 10539 993 0,'0'0'39'0,"0"0"155"15,0 0-86-15,0 0-56 16,0 0-44-16,0 0-6 15,39 58 24-15,-23-17-11 16,-3 5 14-16,0 0-16 16,-3 0-1-16,-4 0-4 15,-3-3-5-15,-3-3-1 16,0-7-1-16,0-10-1 16,0-3-2-16,-9-9-25 0,2-5-29 15,-6-3-60 1,0-3-35-16,-6 0-80 0,-1-6-200 15</inkml:trace>
  <inkml:trace contextRef="#ctx0" brushRef="#br0" timeOffset="163294.0389">14003 10760 659 0,'0'0'180'0,"0"0"-141"0,0 0 85 16,0 0-84 0,88-23-12-16,-62 23-16 0,3 0-9 15,-2 0 0-15,-8 0-3 16,-6-2-49-16,0 2-75 16,-3-5-140-16,-7-4-249 15</inkml:trace>
  <inkml:trace contextRef="#ctx0" brushRef="#br0" timeOffset="163559.6669">14304 10461 879 0,'0'0'20'16,"0"0"-13"-16,0 0 89 15,124 70-41-15,-75-21 4 16,-7 5-20-16,-6 2 1 16,-16 1-15-16,-6-1-7 15,-14-4-14-15,-6 1-4 16,-22-4-7-16,-17-5-40 16,-10-5-91-16,-11-6-98 15,-1-13-174-15</inkml:trace>
  <inkml:trace contextRef="#ctx0" brushRef="#br0" timeOffset="164044.043">13351 10333 479 0,'0'0'15'16,"0"0"113"-16,0 0 17 15,-88 33-92-15,52 20-1 16,-7 21 38-16,2 15 5 15,12 6-34-15,15 1-17 16,14-6 0-16,11-9-36 16,20-10 2-16,8-12-6 0,7-10-3 15,-1-7-1-15,4-9-61 16,-1-12-85-16,4-11-139 16,-2-10-305-16</inkml:trace>
  <inkml:trace contextRef="#ctx0" brushRef="#br0" timeOffset="165012.834">15378 10829 692 0,'0'0'20'0,"0"0"139"15,0 0-12-15,0 0-69 16,-88-27-38-16,67 27-20 16,5 8-15-16,1 8 0 0,4 1 3 15,5 3-4-15,5-3 12 16,1-3-4-16,0 0 8 16,1-8-13-16,13 2 4 15,1-5 8-15,-1-3-11 16,2 0-8-16,0 0-3 15,-3-16-9-15,2-5-13 16,-1-6-3-16,-4-8 14 16,-4-5 0-16,0-6 14 15,0-7 0-15,-3-3 6 16,-2-7 16-16,3 3-10 16,0 11 21-16,-1 13 21 15,0 18 33-15,-3 10-34 0,0 8-36 16,0 0-17-16,3 25-10 15,0 20 0-15,6 13 10 16,-1 9 2-16,5 5-2 16,-1-1 0-16,2-1-1 15,-2 3-3-15,-1-9-117 16,-5-8-73-16,-6-17-155 16</inkml:trace>
  <inkml:trace contextRef="#ctx0" brushRef="#br0" timeOffset="165653.4431">15730 10715 756 0,'0'0'212'16,"0"0"-104"-16,0 0 52 16,0 0-111-16,0 0-49 0,0 0 2 15,0 68-1 1,4-29 27-16,10-6 6 0,-5-3-15 15,5-6-12-15,5-2 0 16,-3-5-5-16,-3-7-2 16,4-7 0-16,-5-3-13 15,2 0-19-15,0-3-12 16,0-13-45-16,-1-7-2 16,-4-5 36-16,-5-5 23 15,-2-6 27-15,-1 2 5 16,-1 2 5-16,0 9 12 15,0 12 19-15,0 10 24 16,2 4-38-16,4 7-22 16,0 20-8-16,3 12 8 0,7 4 21 15,4-4 17-15,3-8-15 16,3-9-2-16,-1-5 2 16,-1-6-10-16,-6-8 17 15,3-3-4-15,-1 0 12 16,2-14-16-16,-6-5-1 15,-4-8-8-15,-5-4 0 16,-7-4-13-16,0-5-1 16,-6-1-4-16,-13 4 4 15,-7 3-29-15,0 10-43 16,-1 15-87-16,-2 6-87 16,9 3-160-16</inkml:trace>
  <inkml:trace contextRef="#ctx0" brushRef="#br0" timeOffset="166122.196">16440 10492 929 0,'0'0'79'16,"0"0"32"-16,0 0 43 15,0 0-60-15,0 0-59 16,0 0-35-16,18 3 6 15,-14 33-4-15,3 11 13 16,-5 9 14-16,-2 3 2 16,0 2-12-16,0-2-3 15,0-7-8-15,0-3-4 16,-2-11 1-16,2-6-3 0,0-8 1 16,0-7-3-16,0-6 0 15,2-7-1-15,2-1 0 16,6-3-7-16,2 0-9 15,8 0 2-15,9-3-20 16,4-9-43-16,-2-2-69 16,-4-3-103-16,-8-8-146 15</inkml:trace>
  <inkml:trace contextRef="#ctx0" brushRef="#br0" timeOffset="166325.3381">16322 10783 674 0,'0'0'197'15,"0"0"-93"-15,0 0 78 16,0 0-58-16,0 0-103 16,98-16-19-16,-41 13 1 15,6-1-3-15,-4-2-23 16,-1-4-164-16,-7-8-240 15</inkml:trace>
  <inkml:trace contextRef="#ctx0" brushRef="#br0" timeOffset="171012.8903">8359 12143 544 0,'0'0'31'15,"0"0"71"-15,0 0 5 16,0 0-62-16,0 0-6 16,0 0 1-16,0 0 14 15,0 0 19-15,-8-9 17 16,2 6-22-16,0-2-15 16,-7 0-33-16,1 4 8 15,-6 1-13-15,0 0-6 16,-6 6-4-16,2 22 1 15,2 5-2-15,4 6 0 0,10-3 0 16,6 1-2-16,9-7 5 16,12-5-2-16,7-7 3 15,-1-2-2-15,-3-9 0 16,3-1-5-16,-8-6 4 16,-2 0 1-16,-1-4 5 15,0-13 8-15,-5-5 14 16,-2-4-10-16,-3-4-18 15,-3-3 1-15,-3 1-6 16,0 1-5-16,-9 1-23 16,-3 8-41-16,-3 5-79 15,3 3-223-15,-1 3-443 0</inkml:trace>
  <inkml:trace contextRef="#ctx0" brushRef="#br0" timeOffset="172091.0722">8314 9693 837 0,'0'0'11'16,"0"0"19"-16,0 0 89 16,0 0-50-16,0 0-35 15,0 0-34-15,-54 3-6 16,54 0-13-16,0 7 19 0,5-3 0 15,8 0 3 1,5-2 10-16,9-5-2 0,16 0 6 16,11-2 6-16,7-14-11 15,6 2-5-15,-6-3-5 16,-4 1 0-16,-5 4 1 16,-13 0-3-16,-15 4 1 15,-8 3-1-15,-10 3-17 16,-6-1-37-16,0 3-48 15,-3 0-89-15,-19 0-140 16</inkml:trace>
  <inkml:trace contextRef="#ctx0" brushRef="#br0" timeOffset="172356.6893">8481 9719 363 0,'0'0'484'0,"0"0"-456"16,0 0 151-16,0 0-94 16,0 0-62-16,0 0-23 15,-6 27 0-15,19 10 16 16,1 5 33-16,-2 5 2 16,-2-5-17-16,-1 0-20 15,-6-4-6-15,0-4-3 16,-3-6-4-16,0-9-1 15,2-8-9-15,-2-4-80 0,3-4-77 16,1-3-77-16,-1-1-96 16</inkml:trace>
  <inkml:trace contextRef="#ctx0" brushRef="#br0" timeOffset="172591.0543">8718 9663 890 0,'0'0'38'0,"0"0"170"15,0 0-110-15,0 0-69 0,0 0-20 16,15 72 65-16,-6-31-26 16,3 1-26-16,-2 1-12 15,-4-7-10-15,-1 1 0 16,-2-3-23-16,-3-8-124 15,0-6-185-15,0-15-531 16</inkml:trace>
  <inkml:trace contextRef="#ctx0" brushRef="#br0" timeOffset="175247.3209">5404 14450 417 0,'0'0'273'16,"0"0"-269"-16,0 0 47 15,0 0 49-15,0 0-34 16,0 0-34-16,0 0-16 0,-24-3-9 16,24 3-3-1,3 0-4-15,13 0 24 0,11 0 0 16,6 0-10-16,3 3-1 16,4-1-8-16,0 3 3 15,-4-3-7-15,-3 5-1 16,-5-4-2-16,-1 0-5 15,-9 1-52-15,0 3-53 16,-3-1-36-16,-5 0-28 16,-7 1-115-16</inkml:trace>
  <inkml:trace contextRef="#ctx0" brushRef="#br0" timeOffset="175528.5863">5368 14657 486 0,'0'0'29'15,"0"0"-3"-15,0 0 43 16,0 0-6-16,0 0-56 16,0 0 15-16,28 2 63 15,8-2 5-15,9 0-39 16,10 0 7-16,5-5-20 15,-2-4-14-15,-3 1 1 0,-10 1-2 16,-2 5-20 0,-10-1-1-16,-8 3-2 0,-5 0-8 15,-1 0-47-15,2 0-48 16,-3 3-111-16,7-3-54 16</inkml:trace>
  <inkml:trace contextRef="#ctx0" brushRef="#br0" timeOffset="176122.4162">7201 14100 1005 0,'0'0'22'16,"0"0"16"-16,0 0 95 16,0 0-41-16,0 0-52 15,0 0-40-15,-21-14-20 16,24 45 16-16,9 11 4 16,-1 0 9-16,2 2-3 15,-7-5 0-15,0-2-3 0,-6-1-2 16,0-7 0-16,0-2-1 15,0-7 3-15,0-3-3 16,0-1-33 0,0-7-82-16,-3 1-58 0,-3-9-100 15,-7-1-34-15</inkml:trace>
  <inkml:trace contextRef="#ctx0" brushRef="#br0" timeOffset="176403.5983">6955 14168 819 0,'0'0'11'0,"0"0"83"16,0 0-6-16,0 0-47 15,0 0-23-15,110-82-9 16,-66 66 12-16,3 2-10 15,1-2 10-15,-3 6-10 16,-5-1-4-16,-4 3-5 16,-12 3 0-16,-5 3-2 15,-7-1-11-15,-4 3-79 16,-8 3-104-16,0 9-56 16,0 2-168-16</inkml:trace>
  <inkml:trace contextRef="#ctx0" brushRef="#br0" timeOffset="177247.3499">6836 14565 467 0,'0'0'313'0,"0"0"-305"15,0 0 57-15,0 0-27 16,0 0-7-16,122-14-25 15,-61 4-5-15,-1 1-1 16,-2-1 0-16,3 0 9 0,-7 0-5 16,-2 0 0-1,-10 1-4-15,-11-2-5 0,-4 5-36 16,-5-5-58-16,-5 3 40 16,-1-3 1-16,-4-3 17 15,3 0 8-15,0-1 33 16,-2-4 7-16,-2 4 21 15,-5 3 41-15,0 2 29 16,-3 3-2-16,1 7-25 16,-4 0-10-16,0 0-27 15,6 7-34-15,3 15 2 16,5 10 37-16,2 7-5 16,-4-3 8-16,1 0-18 0,-5-4-11 15,-2-8-9-15,-3-4 0 16,-3-7 2-16,0-6-6 15,0-7 2-15,0 0 2 16,0 0 7-16,0 0 18 16,0-17 15-16,-6-6-36 15,0-6-2-15,6-5-3 16,0-2-1-16,0-1-2 16,9 6 0-16,7 6-8 15,4 9-4-15,-1 6 8 16,3 7 4-16,-2 3-18 15,5 7 13-15,2 15 2 0,0 3 2 16,-2 4-2 0,-1 1 2-16,-6-1 1 0,-8 1 0 15,-4-7-1-15,-3-4 0 16,-3-5-3-16,0-9-2 16,0-3 3-16,0-2 3 15,0 0 6-15,-6 0 8 16,-4-4 3-16,1-13-3 15,6-8-6-15,0-6 2 16,3-5-8-16,0-1-1 16,6 6-2-16,10 6-5 15,1 9-4-15,-4 6 9 0,2 10-3 16,0 0 0 0,0 0-4-16,1 19 5 0,1 5 1 15,2 6 1-15,-4-1 1 16,-3 4 0-16,-3-2-2 15,-3 2-3-15,-3-4-61 16,-3-5-117-16,0-5-133 16,0-12-43-16</inkml:trace>
  <inkml:trace contextRef="#ctx0" brushRef="#br0" timeOffset="177809.8681">8481 14366 156 0,'0'0'475'16,"0"0"-420"-16,0 0 121 15,0 0-80-15,0 0-15 16,0 0-16-16,-45-59-7 16,26 49-23-16,-4 7 8 15,-2 0-13-15,-2 3-1 16,2 0-7-16,1 9-8 0,9 11-5 16,2 0-4-1,5 4-2-15,5 1-1 0,3-4 2 16,0-1-3-16,6-3 4 15,5-5-4-15,5 1-1 16,-7-9 1-16,6 3-2 16,-3-7 1-16,1 0-2 15,-1 0-24-15,2 0-1 16,-1-17-12-16,2 3-16 16,0-5 24-16,-3-4 9 15,1 2 16-15,-4-2-5 16,-2 7 11-16,0 10 0 15,-3 2-7-15,-1 4 7 0,3 0 5 16,3 4-3 0,4 11-2-16,1 6 14 0,2 4 1 15,-1-3-6-15,-4 1-5 16,-1-4-3-16,-4 1-1 16,-6 3-14-16,0-6-93 15,-12-5-152-15,-6-10-137 16</inkml:trace>
  <inkml:trace contextRef="#ctx0" brushRef="#br0" timeOffset="178247.3689">8582 14291 688 0,'0'0'73'0,"0"0"107"16,0 0-74 0,91-33-32-16,-64 40-25 0,-1 15-16 15,-1 5 4-15,-4 3-16 16,-9 0-2-16,-2-7-8 15,-10 2-9-15,0-1-1 16,-10-4-2-16,-7-7 1 16,4-6 0-16,4-1-1 15,3-6-8-15,0 0 9 16,3 0 0-16,3-7-1 16,0-3-10-16,0-2-4 15,6-4-21-15,9 5 28 16,1-3 0-16,4 2 4 15,2-1 3-15,-1 2-2 16,4-1 2-16,-5 2-2 0,-4-4 0 16,-4 1-1-1,-8 0 3-15,1 0-1 0,-5 2 2 16,0 1 0-16,0 7 15 16,-6 0 5-16,0 3 10 15,-3 0-18-15,0 13-11 16,-1 11 2-16,4 5 2 15,6 0 13-15,0 2-9 16,22-2-7-16,17-2-2 16,10-1-7-16,5-9-107 15,-2-7-132-15</inkml:trace>
  <inkml:trace contextRef="#ctx0" brushRef="#br0" timeOffset="178903.704">6858 14849 239 0,'0'0'209'15,"0"0"-198"-15,0 0 78 16,0 0 7-16,0 0-29 16,0 0-22-16,-42-17 1 0,42 17 6 15,0 0-26-15,9 0 14 16,8 0 6-16,14 0 10 15,15 0-8-15,14 0 2 16,20 0-8-16,17 0-12 16,18-6-8-16,15-1-3 15,13 3-6-15,2-2-4 16,1 2-6-16,-3 1 0 16,-4-2-2-16,-8 3 0 15,-7 0 0-15,-8-1-1 16,-14 3 1-16,-8 0-1 15,-8-3 0-15,-11 3 0 16,-8 0 1-16,-10 0 2 0,-5 0 1 16,-6 0-4-16,-10 3 0 15,-8 2-3-15,-4 2-11 16,-9 3-73-16,-9 0-77 16,-6-3-162-16,-3-4-114 15</inkml:trace>
  <inkml:trace contextRef="#ctx0" brushRef="#br0" timeOffset="179372.3752">7799 15103 686 0,'0'0'31'16,"0"0"115"-16,0 0-37 15,0 0-78-15,0 0-24 16,0 0 8-16,-3 6 2 15,3-6-2-15,0 0 7 16,0 0 1-16,14 3 8 0,5-3 33 16,8 4-9-16,7-4-23 15,15 0-6-15,4 0-8 16,11 0 3 0,4 0-10-16,-5 0-5 0,-5-4-5 15,-10-2 2-15,-15 3-2 16,-8-3 0-16,-10 4 0 15,-9 0-1-15,-6 2-6 16,0 0-17-16,0 0-57 16,0 0-48-16,-13 4-59 15,-10 6-152-15,-10 3-199 16</inkml:trace>
  <inkml:trace contextRef="#ctx0" brushRef="#br0" timeOffset="179653.7137">8041 15212 443 0,'0'0'326'0,"0"0"-276"16,0 0 140-16,0 0-113 15,0 0-72-15,0 0-3 16,-3 39 45-16,9-11 21 16,0 8-12-16,-3 0-2 15,-3 7-13-15,0-1-21 16,0-1-2-16,0-6-5 15,0-5-3-15,0-6-7 16,0-8-2-16,0-7 1 0,0-2-1 16,0-6-1-16,0-1-27 15,3 0-59-15,1 0-42 16,2 0-61-16,-3-13-120 16,3-11-268-16</inkml:trace>
  <inkml:trace contextRef="#ctx0" brushRef="#br0" timeOffset="179981.767">8275 15153 797 0,'0'0'66'15,"0"0"135"-15,0 0-19 16,0 0-115-16,0 0-59 15,0 0-7-15,0 17 5 16,0 14 30-16,0 9 11 16,0 4-10-16,0-2-9 15,6 2-8-15,-3 0-12 16,3-5-5-16,-3-1 0 16,0-7-1-16,0-2-1 15,-3-10 0-15,0-2-1 16,0-6 0-16,0-1-15 15,0-1-36-15,0-2-78 16,-3-4-109-16,-6-3-195 16</inkml:trace>
  <inkml:trace contextRef="#ctx0" brushRef="#br0" timeOffset="181129.7734">10805 13558 677 0,'0'0'12'0,"0"0"-12"15,0 0 75-15,0 0-25 16,0 0-20-16,-99-21-15 16,74 21-1-16,-2 7 12 15,-4 3 0-15,1 7 1 16,0-1 4-16,5 6-4 16,-2 9-2-16,9 5 1 15,-2 9 1-15,10 3-9 16,3 5-3-16,4 3 4 15,3 4 2-15,0 6 1 16,0 6-10-16,0 3 6 16,0 3 1-16,3-3-7 0,-3-3 5 15,0-2-7-15,0-2 11 16,0-4-4-16,0-2 5 16,0-4 0-16,0 1-6 15,0-1 4-15,0 2-5 16,0-2-8-16,0-3-1 15,0-2-2 1,7-8-1 0,-1-5-1-16,-2-3-2 0,3-4 0 15,-4-8 1-15,4-5-1 16,-1 1 2-16,3-8-2 16,0 3 0-16,9 1 1 15,4 0 2-15,1-1-1 0,2 1-1 16,5-1-1-16,-2 1 0 15,2-4 0-15,3-6-3 16,0-3-4-16,5-4 7 16,-2 0 3-16,3-2-3 15,0-7 1-15,-2-4 0 16,-3 0 1-16,-1 1 0 16,-3 3-2-16,-9 3-1 15,3-1 1-15,-5 0 1 16,-4 4-1-16,3-2-1 15,-3 1-1-15,-2 1-8 16,-2-1-20-16,-1 1-19 0,-4 0-50 16,0-7-76-16,3-4-116 15,3-9-384-15</inkml:trace>
  <inkml:trace contextRef="#ctx0" brushRef="#br0" timeOffset="183870.7048">11762 14179 589 0,'0'0'33'0,"0"0"19"16,0 0 100-16,0 0-72 15,0 0-49-15,0 0-4 16,-7 0 14-16,7 0-2 16,0 0 10-16,0 0-6 15,-3 0-7-15,3 0-9 16,0 0-6-16,0 0-8 15,0 0-9-15,0 0-4 0,17 0 0 16,15 0 7-16,7 0 9 16,10 0-4-16,-1-3-5 15,-2-2-3-15,-4 0-2 16,-12 1 3-16,-5-4 4 16,-12 5-2-16,-5 1 1 15,-5 2-3-15,-3 0-2 16,0 0 0-16,0 0-3 15,0 0-12-15,0 0-55 16,3 0-53-16,0 0-80 16,6 0-15-16,-3 0-112 15</inkml:trace>
  <inkml:trace contextRef="#ctx0" brushRef="#br0" timeOffset="184209.9799">12513 13938 773 0,'0'0'10'0,"0"0"96"0,0 0 34 15,0 0-82-15,0 0-28 16,0 0-7-16,-88 5 1 16,61 27 5-16,6 7 5 15,3 3-8-15,6-2-11 16,9-2-3-16,3-4-4 16,0-4-8-16,9-3-1 15,12-7-6-15,7-5-13 16,5-5-59-16,3-5-37 15,3-5-80-15,-4 0-99 16</inkml:trace>
  <inkml:trace contextRef="#ctx0" brushRef="#br0" timeOffset="184569.3609">12759 13921 847 0,'0'0'5'0,"0"0"80"16,0 0 26-16,0 0-84 16,0 0-4-16,-74 102 4 15,67-63-1-15,7 2-4 16,0-10-2-16,0 0-4 16,6-11-11-16,8-1-2 15,2-8 8-15,-1-5-10 0,0-6 7 16,3 0 0-1,-1 0-2-15,3-12 8 0,-5-9-4 16,-6-1 2-16,-2-7 2 16,1-3 8-16,-8-3-4 15,0 1-12-15,0 2-2 16,0 5-4-16,-7 8 0 16,3 5-3-16,1 8-14 15,3 6-48-15,0 0-37 16,0 0-122-16,14 0-112 15,8 0 14-15</inkml:trace>
  <inkml:trace contextRef="#ctx0" brushRef="#br0" timeOffset="184881.9497">13032 13868 729 0,'0'0'75'0,"0"0"126"15,0 0-104-15,0 0-50 16,0 0-10-16,0 0 5 15,-54 76-23-15,54-50-2 16,6 1-7-16,12-1 5 16,9 4-4-16,1 0 3 15,2-1-8-15,0 1 2 16,-8-4-3-16,-1-2-1 16,-9-4 3-16,-9-8-2 0,0-1-3 15,-3-3-1 1,-9 1 7-16,-17 1-1 0,-6 3-1 15,-7-6-4-15,-1-2-4 16,7-1-2-16,0-4-62 16,11 0-44-16,7-4-61 15,8-18-182-15</inkml:trace>
  <inkml:trace contextRef="#ctx0" brushRef="#br0" timeOffset="185491.3125">13639 13941 741 0,'0'0'3'0,"0"0"69"16,0 0 63-16,0 0-84 15,0 0-49-15,0 0 13 16,-12 48 31-16,12-18-22 16,0-3 7-16,6 3-3 15,10-6-13-15,1-2-3 0,2-2-3 16,-3-8-9-1,1-4-4-15,-2-5-1 0,1-3-36 16,-2-3 19-16,2-17-9 16,-7-7 0-16,-2-2 3 15,1-1 20-15,-8-3 8 16,0 4 4-16,0 5 10 16,0 9-1-16,0 7 9 15,0 8 13-15,0 8-35 16,3 17 2-16,9 14 8 15,5 4 5-15,12-2-9 16,0-5 4-16,6-7 1 16,1-9-4-16,-3-10-4 0,-1-10 15 15,3 0 18 1,-2-10 7-16,-7-10-3 0,0-9-6 16,-9-5-3-16,-4-2-5 15,-7-7-9-15,-6-3 1 16,0-4-18-16,-9 5 0 15,-9 9-5-15,0 9-13 16,-6 17-42-16,2 10-65 16,-4 3-65-16,4 18-240 15</inkml:trace>
  <inkml:trace contextRef="#ctx0" brushRef="#br0" timeOffset="185960.0056">14618 13676 883 0,'0'0'53'0,"0"0"120"16,0 0-7-16,0 0-81 15,0 0-77-15,0 0 2 0,16 20-8 16,-13 30 33-16,-3 6-5 16,0 6 4-16,0-5-13 15,0-3-9-15,0-3-4 16,0-7-3-16,0-2-5 15,0-8 4-15,0-5-3 16,3-9 0-16,0-3-1 16,4-11-1-16,-7 0-1 15,3-5 1-15,0-1-2 16,3 0-16-16,1 0 1 16,10 0-5-16,-2-4-17 15,5-5-29-15,3-5-22 0,-7 0-38 16,1-4 8-16,-11-2-32 15,-6-1-74-15,0-4-190 16</inkml:trace>
  <inkml:trace contextRef="#ctx0" brushRef="#br0" timeOffset="186163.1612">14519 13987 737 0,'0'0'69'15,"0"0"128"-15,0 0-121 16,0 0-37-16,0 0-13 16,108-27-1-16,-69 22-13 0,3-3-12 15,-3 4-1-15,0-5-10 16,-6 2-123-16,-11-3-141 16,-12-3-340-16</inkml:trace>
  <inkml:trace contextRef="#ctx0" brushRef="#br0" timeOffset="187491.2863">14939 13181 777 0,'0'0'48'0,"0"0"-37"0,0 0 80 16,0 0-38-16,0 0-53 15,0 0 10-15,41-17-7 16,-1 17 1-16,5 0 16 15,4 0-2-15,-1 0 6 16,-2 0-4-16,-7 0-3 16,-3 0-8-16,-10 3 4 15,-3 1-8-15,-7 1 2 16,-7 0-6-16,-2 5 2 16,3 0-1-16,-3 10 0 15,2 6 6-15,0 10 2 16,-1 7 6-16,1 10 3 0,1 3-6 15,3 3 9-15,-6 1-7 16,2-5-1-16,1 7 1 16,0 0-7-16,-1 1 8 15,0-1 0-15,-1-3-6 16,2 1 2-16,-4 3 7 16,-3 2-11-16,3 1 2 15,-2-2-4-15,-1-8 2 16,1 0-2-16,-2-10-3 15,2-3 7-15,2-4-8 16,-1-5-2-16,7-4 3 16,-3-1-3-16,-2-2 0 15,6-2 5-15,0 0-5 0,-4-6 0 16,1-1 1-16,-1 1-1 16,1-3 1-16,1 0-1 15,-2 1 0-15,0-4 0 16,-2 0-1-16,-1-3-1 15,-6-1-1-15,0 5-5 16,-12 3-1-16,-18 6 8 16,-5 0-2-16,-7 4 6 15,-1-4-3-15,1 0 2 16,0-3-2-16,-1-1 2 16,2 1 4-16,7-6 4 15,9 2-2-15,6-6-1 0,8-6-2 16,5-1-3-16,3 0 0 15,3-3 0-15,0 0-2 16,0 0-9-16,0 0-32 16,0 0-62-16,6-10-122 15,15-14-174-15</inkml:trace>
  <inkml:trace contextRef="#ctx0" brushRef="#br0" timeOffset="188069.4363">16206 14780 548 0,'0'0'58'16,"0"0"130"-16,0 0-52 16,0 0-44-16,0 0-17 15,0 0-16-15,-27-26-32 16,5 42-12-16,-2 14 16 16,-1 6 10-16,8 7-13 15,8-1-4-15,9-2 3 16,0-7-12-16,7-7-4 15,16 1-1-15,0-13-5 16,9-2-3-16,-7-9 3 16,4-3 1-16,1-3 2 15,-7-16-2-15,0-7-1 0,-5-8 0 16,-2-5-1-16,-5-8 0 16,-4 1 0-16,-7-1-3 15,0 5-2-15,-4 6-19 16,-12 0-80-16,-1 5-144 15,-8-5-265-15</inkml:trace>
  <inkml:trace contextRef="#ctx0" brushRef="#br0" timeOffset="188694.4457">16406 13263 559 0,'0'0'14'0,"0"0"93"15,0 0 23-15,0 0-57 16,0 0-31-16,0 0-21 16,-38-16-5-16,38 16 4 15,0 0 11-15,0 0-2 0,0 0 13 16,15 0-7-16,15-3 23 15,15 2-6-15,5-5-23 16,10 3-12-16,0-4-7 16,-2 3-7-16,-10 2 3 15,-8-2-6-15,-10 0 1 16,-15 1-1-16,-9 3-6 16,-6 0-21-16,0 0-25 15,0 0-29-15,-15 0-44 16,-12 8-103-16,-3 4-86 15</inkml:trace>
  <inkml:trace contextRef="#ctx0" brushRef="#br0" timeOffset="188960.1316">16507 13297 631 0,'0'0'24'0,"0"0"165"15,0 0-52-15,0 0-47 16,0 0-48-16,0 0-36 16,-3 7-2-16,3 21 60 15,4 6-7-15,-2 2-18 16,1 4-6-16,-2-5-15 16,-1-1-10-16,0-8-4 15,0 1-1-15,0-8-1 0,0-2-4 16,0-3-37-1,0-5-82-15,0-3-41 0,-4-6-117 16,-2 0-82-16</inkml:trace>
  <inkml:trace contextRef="#ctx0" brushRef="#br0" timeOffset="189178.8259">16640 13300 798 0,'0'0'46'0,"0"0"147"16,0 0-125-16,0 0-51 0,0 0 10 15,27 79 54-15,-18-36-42 16,1 2-22-16,-4-1-14 16,1-1-3-16,-1 3-3 15,-4 4-86-15,-2-7-114 16,0-13-284-16</inkml:trace>
  <inkml:trace contextRef="#ctx0" brushRef="#br0" timeOffset="189913.2675">17618 14149 844 0,'0'0'39'0,"0"0"100"16,0 0-25-16,0 0-63 16,0 0-23-16,0 0-14 15,-4 0-10-15,25-4-4 16,11-2 45-16,13-4-17 15,6 3-13-15,1-3-3 16,-1 3 2-16,-3 2-11 16,-6-2 2-16,-6 3-5 15,-7-2 1-15,-16 2-3 16,-7 4 1-16,-4 0-35 0,-2 0-34 16,0 0-60-16,0 0-79 15,-15 0-224-15</inkml:trace>
  <inkml:trace contextRef="#ctx0" brushRef="#br0" timeOffset="190225.6952">17712 14243 750 0,'0'0'8'0,"0"0"115"16,0 0-54-16,0 0-40 15,0 0-14-15,0 0 33 16,-7 19 11-16,8-13 12 16,11-4 7-16,5 0 2 15,6-2-10-15,12 0-17 16,11 0-12-16,-1-2-14 16,2-3-8-16,-2 0-6 15,0 3-8-15,-9-1 1 16,-8 0-3-16,-4 3-3 15,-12 0-2-15,-6 0-16 16,-6 3-55-16,0 12-103 16,-9-1-139-16,-13-8-575 15</inkml:trace>
  <inkml:trace contextRef="#ctx0" brushRef="#br0" timeOffset="192897.5981">19486 13386 749 0,'0'0'169'16,"0"0"-148"-16,0 0 123 15,0 0-56-15,0 0-61 16,0 0-27-16,0 0 4 16,-7 36 2-16,23 1 25 15,-2 5 13-15,0-2-20 16,-2-1 15-16,-5-2-19 15,-1 0-5-15,-6-2-6 16,0-3-5-16,0-7-3 16,0-3-1-16,0-5 0 0,0-3-32 15,0-5-70-15,0 2-38 16,-1-8-100-16,-4-3-172 16</inkml:trace>
  <inkml:trace contextRef="#ctx0" brushRef="#br0" timeOffset="193257.0009">19304 13442 536 0,'0'0'65'0,"0"0"110"16,0 0-44-16,0 0-65 15,0 0-8-15,0 0-11 16,-3-12 6-16,3 10-7 16,0-1 5-16,0-4-19 15,13-2-14-15,9 2-13 16,11-3 0-16,5 1-3 15,8 5-1-15,0-3 1 16,2 7-2-16,-9-3 0 16,-6 3-1-16,-8 0-10 15,-11 0-95-15,-8 3-53 0,-6 5-57 16,-1 1 8-16,-23 1-216 16</inkml:trace>
  <inkml:trace contextRef="#ctx0" brushRef="#br0" timeOffset="194069.4928">19198 13834 582 0,'0'0'13'0,"0"0"-11"15,0 0 72-15,0 0 9 0,0 0-13 16,100 17-14-16,-59-17-11 15,12 0-7-15,2 0 1 16,-4-7-9-16,2 2-6 16,-2-5-8-16,-6 0-8 15,-4-1-7-15,-3-1 3 16,-9-2-3-16,-5 0 1 16,-6-4-1-16,-1 1 1 15,-8 2 5-15,-3 6 0 16,-2 1 44-16,-4 3-8 15,2 5-13-15,-2 0-14 16,1 0-16-16,3 13-9 16,1 13 9-16,3 8 26 0,-2 2-6 15,0-7-9-15,-2 3-1 16,-1-4 0-16,-2-8-4 16,1-4 0-16,-2-5-5 15,0-8 1-15,0 0 1 16,0-3 2-16,0 0 12 15,0 0 4-15,0-14 12 16,0-8-30-16,0-9-2 16,0 0 0-16,9-3 0 15,6 1 0-15,0 3-2 16,4 11 1-16,1 4-2 16,-4 13-2-16,5 2-1 0,-5 2 1 15,3 23-2-15,3 4 5 16,-5 4 1-16,3 3 4 15,-10-3 1-15,-1-7-5 16,-4 1 0-16,-4-10 0 16,-1-3-2-16,0-8 2 15,0 0 0-15,0-6 0 16,0 0 8-16,0 0 1 16,0-12 6-16,0-16-15 15,0-5 0-15,0-6-3 16,9 0 3-16,11-1-1 15,0 7 1-15,6 10 0 16,-4 13-4-16,1 10 4 16,-3 0-5-16,6 20 2 15,-4 9-1-15,5 8 3 0,-9-2 1 16,0-1 0-16,-8 2-1 16,-5-6-6-16,-5 3-3 15,-2-3-95-15,-15-4-87 16,-5-6-90-16,2-17-261 15</inkml:trace>
  <inkml:trace contextRef="#ctx0" brushRef="#br0" timeOffset="194600.8313">20694 13723 837 0,'0'0'28'16,"0"0"149"-16,0 0-80 15,0 0-50-15,0 0-26 16,-88-39-11-16,58 39 5 16,2 5 1-16,1 10 2 15,8-3 5-15,3 5-3 16,6-2-9-16,3 2 1 15,4 0-3-15,3 0-9 16,0 0 0-16,0-4 10 16,10-3-9-16,0-3 0 15,3-4-1-15,3-3 0 16,-1 0-25-16,3 0-25 0,-3-17-24 16,4-3-1-16,-1-7 13 15,0-6 23-15,3-9-8 16,-8-1 43-16,3 2 4 15,-3 12 2-15,-6 10 34 16,-1 9 38-16,-5 10 13 16,-1 0-50-16,6 12-36 15,0 22 11-15,6 11 30 16,2 2-8-16,-2-1-8 16,2-7 2-16,-5-5-11 0,1-5-9 15,-6-3-8 1,-4-2-2-16,0-7-10 0,-7 0-84 15,-13-11-85-15,1-6-114 16,-2-1-284-16</inkml:trace>
  <inkml:trace contextRef="#ctx0" brushRef="#br0" timeOffset="195038.2524">20897 13590 778 0,'0'0'51'0,"0"0"97"15,0 0-26-15,0 0-15 16,99 83-35-16,-80-50-19 0,-3-1-17 16,-9-5-12-1,-7-4-15-15,0-3-9 0,-15-3-5 16,-10-1 5-16,1-8 3 16,6-3 5-16,6-5-8 15,5 0-2-15,2-8-1 16,1-6-27-16,4-3-7 15,0-2 6-15,6-1 2 16,9-1 13-16,6 4 12 16,1-3-2-16,4-2 5 15,3-1 0-15,1 0-2 16,-1-1 3-16,-9 2 0 16,-8 1 1-16,-4 2 0 15,-8 3 5-15,0 2-5 0,0 8 1 16,-4 6 19-16,-13 0-3 15,-5 17 3-15,-5 18 2 16,6 11 8-16,1 4-9 16,14 0-5-16,6-7-8 15,6-4-3-15,27-3-3 16,13-9-3-16,14-7 0 16,9-11-34-16,2-9-200 15,-6-6-377-15</inkml:trace>
  <inkml:trace contextRef="#ctx0" brushRef="#br0" timeOffset="195694.56">19216 14149 613 0,'0'0'8'0,"0"0"118"16,0 0 6-16,0 0-84 15,0 0-38-15,0 0 2 16,-9 5 12-16,12 3 7 16,9-2 25-16,13 1 19 15,17-3-1-15,22 1-6 0,23-1-20 16,18-4-15-16,24 0-15 16,14 0-7-16,9 0-9 15,14 0 0-15,-10 4 2 16,-4-1-4-16,-5-3 3 15,-17 3 0-15,-13-3-3 16,-7 0-2-16,-16 0 2 16,-10 0 1-16,-9 0 1 15,-10 0-1-15,-7 0 0 16,-2 0 0-16,-7-3-1 16,-15 3 0-16,-6 0-1 15,-10 0-1-15,-10 0-49 0,-8 0-103 16,-14 0-104-16,-32 0-187 15</inkml:trace>
  <inkml:trace contextRef="#ctx0" brushRef="#br0" timeOffset="196085.1412">19835 14452 680 0,'0'0'20'15,"0"0"143"-15,0 0-46 16,0 0-63-16,91-16 16 15,-44 10-9-15,5 1 8 16,10 2-21-16,-4 1-16 16,3-1-4-16,2 2-1 15,-7-5-10-15,0 1-5 16,-9 3-7-16,-8-5 2 16,-7 4-6-16,-15-1 2 0,-5 1-1 15,-6 0-2 1,-3 3-6-16,-3-3-35 0,-3 3-98 15,-18 0-141-15,-12 0-170 16</inkml:trace>
  <inkml:trace contextRef="#ctx0" brushRef="#br0" timeOffset="196335.16">20164 14455 820 0,'0'0'26'0,"0"0"105"15,0 0-24-15,0 0-38 16,-15 86-6-16,15-46-4 0,0 0-11 16,2 6-14-1,1-2-18-15,-2 2 9 0,-1-6-15 16,0-5-3-16,0-5-5 16,0-10-2-16,0-10 0 15,0-1-27-15,0-8-57 16,0-1-34-16,0 0-33 15,3-14-80-15,2-11-266 16</inkml:trace>
  <inkml:trace contextRef="#ctx0" brushRef="#br0" timeOffset="196553.9393">20349 14472 873 0,'0'0'17'0,"0"0"160"15,0 0-59-15,0 0-87 16,0 0 46-16,0 0-31 16,81 106-13-16,-69-66-18 15,0 1-5-15,-6 1-9 16,-6-3-1-16,0-3-5 16,0-3-50-16,-3-3-75 15,-11-14-85-15,2-16-208 16</inkml:trace>
  <inkml:trace contextRef="#ctx0" brushRef="#br0" timeOffset="197819.6261">22442 12986 693 0,'0'0'10'16,"0"0"-6"-16,0 0 83 15,0 0-30-15,-109-44-28 16,75 41-9-16,-6 3 0 16,-2 0-2-16,-1 0 6 15,2 8 8-15,1 8-1 16,-3 4-6-16,4 6-4 0,2 13-1 16,7 8 5-16,6 6-6 15,10 9-9-15,6 5 6 16,8 2-4-16,0 4-8 15,5 5 4-15,9 3-1 16,0 4 4-16,-4 4-5 16,-4 0 7-16,-6-5 4 15,0-3-2-15,-2 3-5 16,-8-6-4-16,-4 2 14 16,4-7-10-16,0-1-3 0,4-6 2 15,3-3 0-15,1-7-1 16,2-4-4-16,0-3-1 15,0-8-3-15,6-1 2 16,6-3 0-16,0-5-2 16,4-6 0-16,1-6 7 15,7-3-6-15,2-4-1 16,6-2 3-16,7-5 3 16,4 0-6-16,-1 2 1 15,7-6-1-15,-1 1 1 16,1-3-1-16,-4 0 1 15,-5 0 3-15,-9 0-2 16,-3-3 4-16,-5-5 17 16,-4-1-1-16,-5 4 3 15,-1 0-13-15,-6-1-2 0,0 2-7 16,-3 2-3-16,-2-1-4 16,0-1-14-16,0 0-40 15,-2-2-81-15,0-10-133 16,0-11-189-16</inkml:trace>
  <inkml:trace contextRef="#ctx0" brushRef="#br0" timeOffset="198991.4373">22334 13716 512 0,'0'0'199'16,"0"0"-132"-16,0 0 115 15,0 0-113-15,0 0-60 16,0 0 12-16,-3 0 3 16,19 0 16-16,6 0 9 0,9 0-5 15,7-3 2 1,0-1-15-16,7-1-2 0,-5-3-1 16,-5 1-5-16,-5 2 3 15,-5-3-5-15,-4 5-2 16,-9 0-8-16,-2 0-8 15,-4 3 0-15,-3 0-3 16,1 0-1-16,-1 0-14 16,5 0-83-16,4 0-87 15,1 0-98-15,4 0-137 16</inkml:trace>
  <inkml:trace contextRef="#ctx0" brushRef="#br0" timeOffset="199428.9689">23337 13422 781 0,'0'0'5'0,"0"0"147"16,0 0 3-16,0 0-71 15,0 0-40-15,0 0-26 16,-116 53 14-16,77 3 17 15,2 6-13-15,12 4-18 16,11 1 6-16,9-4-20 16,5-6-2-16,0-9 6 15,16-4-8-15,6-11 4 16,4-3-3-16,6-8-1 16,-2-6-16-16,-1-5-56 15,0-11-61-15,-6 0-49 0,0-10-107 16,-8-7-237-16</inkml:trace>
  <inkml:trace contextRef="#ctx0" brushRef="#br0" timeOffset="200225.8223">23486 13709 579 0,'0'0'42'0,"0"0"150"15,0 0-63-15,0 0-62 16,0 0-15-16,0 0-6 16,-7-8 0-16,7 6-8 15,-2 2-1-15,2 0-5 16,0 0-5-16,0 0-5 16,0 0-8-16,0 0-2 0,0 0-3 15,0 0-2-15,0 0 2 16,-1 0-1-16,1 0 6 15,0 0 2-15,0 0-3 16,0 0-1-16,0 0-3 16,0 0-3-16,0 0-3 15,0 0 2-15,0 0-5 16,0 0 3-16,0 0-2 16,0 0 0-16,0 0 0 15,-2 0 0-15,2 0-1 16,0 0 0-16,0 0 0 15,0 0 1-15,0 0 0 16,0 0-1-16,0 0 1 0,0 0-1 16,0 0 0-1,0 0 1-15,0 0-1 0,0 0 0 16,0 0 0-16,0 0 0 16,0 0 1-16,0 0-2 15,0 0 0-15,-1 0 1 16,-1 0 0-16,1 0 4 15,-2-3-3-15,1 3-1 16,-1 0 0-16,-1 0-1 16,-2 0 1-16,-6 0-1 15,1 8 0-15,-2 4-5 16,3 7 6-16,2 5-8 16,5-1 0-16,3 0-3 15,0 1 3-15,3-4 1 0,15-1 1 16,6-4-20-16,3-1-39 15,6-7-43-15,1-7-44 16,0 0-92-16,-1-4-51 16</inkml:trace>
  <inkml:trace contextRef="#ctx0" brushRef="#br0" timeOffset="200772.7233">23857 13573 719 0,'0'0'56'16,"0"0"160"-16,0 0-78 16,0 0-96-16,0 0-37 0,0 0 8 15,-78 53 8-15,58-16 13 16,4 1-6-16,7-4-10 16,6-4-16-16,3-6 4 15,0-1-4-15,4-6-1 16,7-7 2-16,2 0 5 15,-3-8-3-15,1-2-1 16,2 0 7-16,-2 0-3 16,-2-12-6-16,0-5-2 15,-2-3-2-15,-2-6-7 16,-1-7-2-16,-1-4-3 16,0-2-5-16,1 1 16 0,-1 9 3 15,2 12 0 1,-1 5-1-16,3 6-8 0,-4 6-4 15,5 0-4-15,1 0 14 16,2 18 0-16,4 6 3 16,-2 3 2-16,5 6-1 15,0-1 2-15,3-2 4 16,-2-4-2-16,-2-2 2 16,-1-4 1-16,-4-3 1 15,-3-1 1-15,0-4-1 16,-6-2-4-16,0 0-2 15,-3 0-3-15,0 1-2 16,0 1-3-16,-5 5 4 0,-9-1 0 16,-9-2 2-1,-3 2-2-15,-3-1 0 0,-1-3-67 16,2-2-59-16,5-6-217 16</inkml:trace>
  <inkml:trace contextRef="#ctx0" brushRef="#br0" timeOffset="201429.0482">24377 13534 565 0,'0'0'262'0,"0"0"-250"16,0 0 100-16,0 0-62 16,0 0-31-16,0 0-17 0,-24-3 0 15,24 3-2 1,3 0 10-16,15 0 29 0,13 0 28 15,11-3-3-15,11-3-25 16,6-2-14-16,-1 2-13 16,1-1-9-16,-2 0 6 15,-5-3-8-15,-6 5 5 16,-11-2-2-16,-11 2 0 16,-14 2-1-16,-7 1-3 15,-3 2-28-15,0 0-84 16,-23 0-95-16,-12 0-171 15</inkml:trace>
  <inkml:trace contextRef="#ctx0" brushRef="#br0" timeOffset="201694.5917">24596 13534 783 0,'0'0'65'0,"0"0"124"15,0 0-96-15,0 0-86 16,0 0 0-16,0 0 44 16,28 63 0-16,-16-27-5 15,-6 1-15-15,-2-1-11 16,-2-2-7-16,-2-2-11 0,0-5-2 16,0-1-11-1,-5-5-75-15,-2-6-39 0,1-2-43 16,0-9-133-16,5-4-124 15</inkml:trace>
  <inkml:trace contextRef="#ctx0" brushRef="#br0" timeOffset="201929.0619">24776 13508 803 0,'0'0'66'15,"0"0"107"-15,0 0-104 16,0 0-50-16,0 0 49 16,0 0-24-16,55 75-7 0,-48-41-6 15,-3 3 5-15,-4 2-21 16,0 1-10-16,0-4-5 16,0-3-1-16,0-10-52 15,0-4-73-15,0-8-43 16,-1-5-178-16</inkml:trace>
  <inkml:trace contextRef="#ctx0" brushRef="#br0" timeOffset="203038.3625">24976 13014 754 0,'0'0'27'16,"0"0"23"-16,0 0 96 0,0 0-86 15,0 0-52-15,0 0 4 16,100 0 16-16,-37 29 17 15,4 10-17-15,1 11 9 16,-2 11 15-16,-11 6-7 16,-14 6-14-16,-21 10-4 15,-17-5-14-15,-3 8 3 16,-31 5-4-16,-17 0-5 16,-11-2-4-16,-5-10 2 15,2-12-5-15,7-14 2 16,9-17-1-16,10-7 30 15,12-12-11-15,10-4-19 16,7-9 5-16,7-2-4 16,0 1 1-16,0-3-3 15,0 0-2-15,0 0-8 0,0 2-11 16,0 1-34-16,0-3-49 16,0 0-76-16,7 0-144 15,-1-3-247-15</inkml:trace>
  <inkml:trace contextRef="#ctx0" brushRef="#br0" timeOffset="204725.9683">25946 13571 681 0,'0'0'64'16,"0"0"-36"-16,0 0 96 15,0 0-71-15,0 0-42 16,0 0-5-16,0 0-6 15,-17 0-4-15,17 0 4 16,13 0 11-16,12 0 58 16,16 0 9-16,10 0-24 15,13-6-16-15,2-1-11 16,-4-3-10-16,-8 6 1 16,-11-6 2-16,-13 7-4 0,-11 0-6 15,-9 0-1-15,-7 3-3 16,-3 0-1-16,0 0-5 15,0 0-28-15,0 0-77 16,0 0-64-16,0 0-121 16,0 0-255-16</inkml:trace>
  <inkml:trace contextRef="#ctx0" brushRef="#br0" timeOffset="205288.4755">27131 12939 740 0,'0'0'27'0,"0"0"-21"15,0 0 84-15,0 0-53 16,-104 41-26-16,55 15 9 16,-5 17 34-16,4 14-6 15,6 7 6-15,14 2-15 16,13-1-9-16,17-3-1 0,0-6-19 15,25-5-7 1,12-9 6-16,8-6-9 0,1-17 2 16,0-6-2-16,-2-9-16 15,-4-8-31-15,-7-10-34 16,-4-9-43-16,-6-7-30 16,-5 0-80-16</inkml:trace>
  <inkml:trace contextRef="#ctx0" brushRef="#br0" timeOffset="205679.1071">27160 13597 805 0,'0'0'41'0,"0"0"59"16,0 0-9-16,0 0-40 15,0 0-22-15,0 0-21 16,-3-13 14-16,21 12 21 15,9-4-4-15,5 0-8 0,4 0-10 16,1-2 5-16,-1 4-6 16,-4-1 1-16,-7 1-7 15,-7 0-4-15,-6 3-4 16,-6-3-6-16,-5 3 0 16,-1 0-7-16,0 0-49 15,0 0-60-15,2 0-150 16,1 0-75-16,0 0-198 15</inkml:trace>
  <inkml:trace contextRef="#ctx0" brushRef="#br0" timeOffset="206038.4871">27859 13283 773 0,'0'0'20'0,"0"0"138"15,0 0-83-15,0 0-41 16,0 0-21-16,0 0 2 0,-98 49 13 15,74-15 4-15,5 5-12 16,8-2-3-16,8-2-4 16,3-4-3-16,0-2-8 15,6-2-2-15,9-4-5 16,5-3-13-16,0-3-63 16,1-7-67-16,2-4-87 15,-3-6-136-15</inkml:trace>
  <inkml:trace contextRef="#ctx0" brushRef="#br0" timeOffset="206460.3674">28105 13379 375 0,'0'0'359'16,"0"0"-309"-16,0 0 76 15,0 0-74-15,0 0-18 16,0 0-18-16,-58 0-3 16,39 17 8-16,1 0 11 15,2 3-10-15,7-1 10 16,4 1-17-16,5-1-5 16,0 1-2-16,0-3-6 15,11-4-2-15,2-3 5 16,0-3-1-16,3-4 2 15,-2-3-2-15,0 0-1 0,-1 0 6 16,-4-13 1-16,-1-4-1 16,-1-3 1-16,-4-3 4 15,-2-3 3-15,-1-1-2 16,0 0-4-16,0 5 11 16,0 5-13-16,-4 3-9 15,1 8 0-15,3 3-1 16,0 0-26-16,0 3-44 15,0 0-83-15,13 0-100 16,11 0 29-16,6-4-56 16</inkml:trace>
  <inkml:trace contextRef="#ctx0" brushRef="#br0" timeOffset="206741.5356">28281 13314 429 0,'0'0'184'0,"0"0"-40"15,0 0 28-15,0 0-81 16,0 0-40-16,0 0-32 15,-1-5-9-15,1 18-3 16,0 1 6-16,0 8 1 16,6 3-11-16,12 5 22 15,3-1-12-15,0 1 3 16,-5-5-4-16,-3 0 6 16,-4-6-5-16,-4 1-2 15,-5-6 7-15,0 1-17 16,-3-1 7-16,-16-1-1 0,-7-4 0 15,-4 2-2-15,0-8-5 16,-1 0-6-16,6-3-70 16,4 0-27-16,4-19-66 15,9-5-244-15</inkml:trace>
  <inkml:trace contextRef="#ctx0" brushRef="#br0" timeOffset="207304.0558">28544 13329 499 0,'0'0'48'0,"0"0"-47"0,0 0-1 15,0 0 0-15,0 0 0 16,0 0 4-16,28 17-3 15,-23-17 0-15,-1 0 6 16,1 0 36-16,-1 0 62 16,-2 0-3-16,-1-3-25 15,1 3-23-15,-2-4-1 16,0 1-7-16,0 0-5 16,0 3-2-16,0-1-7 15,0-2 3-15,0 0 1 16,0 1-4-16,0 2 3 15,0 0-6-15,0 0-9 0,0 0-5 16,-5 0-15-16,-13 12-3 16,-1 18 3-16,-3 4 1 15,5 4 6-15,11-1-2 16,6-7 0-16,0-4-1 16,5-3-1-16,11-4 1 15,1-5-1-15,-1-6 2 16,1-6-2-16,-1-2 2 15,1 0 4-15,0-10-2 16,-1-6-1-16,-2-4 0 16,-3-6 0-16,-4-1 1 15,-6-4-4-15,-1-1-2 16,0 2 4-16,0 5-5 0,-8 8-3 16,-3 3-43-16,-3 8-94 15,-2 2-149-15,1 1-302 16</inkml:trace>
  <inkml:trace contextRef="#ctx0" brushRef="#br0" timeOffset="207788.4282">28820 12910 810 0,'0'0'81'16,"0"0"-22"-16,0 0 48 0,0 0-59 15,106 40-14-15,-67 13 3 16,-2 12-4-16,-7 9 5 15,-5 2-11-15,-9-4-12 16,-6-4 3-16,-10-1 13 16,0-4-13-16,-13-6-12 15,-15 2-5-15,-12-1-2 16,-5-7-9-16,-4-5-126 16,0-14-65-16,6-15-238 15</inkml:trace>
  <inkml:trace contextRef="#ctx0" brushRef="#br0" timeOffset="208663.5212">29366 12600 687 0,'0'0'20'15,"0"0"56"-15,0 0 54 16,0 0-81-16,0 0-31 16,0 0-16-16,19-20-1 15,13 27 28-15,7 6-4 16,7 4-6-16,0 0-3 16,0 5 7-16,-1 1 2 15,-4-1-8-15,-5 3 0 16,-4 1-6-16,-5 4 0 15,-7 2 3-15,-5 4 0 16,-7 5 7-16,-7 7-20 16,-1 10 2-16,-1 6 3 15,-14 3 10-15,-4 3-6 0,2 3 1 16,-2-1-2 0,0 3 5-16,3-4 1 0,-1-2-6 15,6-4-2-15,2-1 2 16,5-5-1-16,4 0-1 15,0-9-5-15,7-5 5 16,10-4 0-16,3-5-4 16,1-4-1-16,-1-2-1 15,-4-3 2-15,-4-7 0 16,-6-3-3-16,-6 0-1 16,0 2 1-16,-9 7 0 15,-19 4 2-15,-14 4 6 0,-12-1 1 16,-10 2-1-1,-3-2 2-15,1-6 3 0,4-4 6 16,12-7-2-16,15-4 4 16,9-4-9-16,10-4-2 15,8-2-9-15,5-2-1 16,2 0 1-16,1 0-1 16,-2 0-5-16,-4 0-44 15,-7 0-137-15,-8-19-169 16</inkml:trace>
  <inkml:trace contextRef="#ctx0" brushRef="#br0" timeOffset="209851.0377">17911 15877 850 0,'0'0'7'0,"0"0"96"15,0 0 4-15,0 0-59 16,0 0-32-16,0 0-14 16,3-5 3-16,16 5 6 15,14 0 12-15,12-2 5 16,10 1-1-16,1-5-8 16,2 2-1-16,-2 2-8 15,-16-3-1-15,-9 3-3 16,-11 2-6-16,-11 0-1 15,-6 0-9-15,-3 0-57 16,0 0-54-16,0 16-16 16,-20 1-82-16,1 0-232 15</inkml:trace>
  <inkml:trace contextRef="#ctx0" brushRef="#br0" timeOffset="210147.9159">17884 16120 714 0,'0'0'48'15,"0"0"-26"-15,0 0 95 16,0 0-97-16,0 0-16 16,0 0 29-16,67 3 19 15,-26-3 20-15,3 0-9 0,3 0-10 16,-2 0 0-1,0 0 0-15,-3 0-8 0,-5-3-13 16,-2 3-15-16,-10 0-7 16,-4 0-9-16,-8 0-1 15,-1 0-15-15,-5 3-84 16,3 8-71-16,-3 0-37 16,-4-11-313-16</inkml:trace>
  <inkml:trace contextRef="#ctx0" brushRef="#br0" timeOffset="210804.14">19799 15570 940 0,'0'0'14'15,"0"0"151"-15,0 0-15 16,0 0-53-16,0 0-76 15,0 0-21-15,-14-18-11 16,14 59 11-16,0 11 24 16,0 4-2-16,2-2-8 15,-1-2-4-15,-1-7-7 16,0-3-3-16,0-8-1 16,0-7 0-16,0-7-16 15,0-7-72-15,0-6-52 16,0-7-97-16,0 0-182 15</inkml:trace>
  <inkml:trace contextRef="#ctx0" brushRef="#br0" timeOffset="211116.5985">19562 15665 919 0,'0'0'7'16,"0"0"97"-16,0 0 43 16,0 0-103-16,0 0-36 15,0 0 0-15,64-37-4 16,-27 24 7-16,8 1 2 0,9-5 6 16,1 0-3-16,1-2 3 15,-2 2-6-15,-6 3-10 16,-9 7-2-16,-9 2-1 15,-7 5-6-15,-6 0-71 16,-8 0-67-16,-9 2-57 16,0 15-54-16,-15 7-117 15</inkml:trace>
  <inkml:trace contextRef="#ctx0" brushRef="#br0" timeOffset="211897.8613">19590 15928 192 0,'0'0'428'16,"0"0"-425"-16,0 0 46 16,0 0 19-16,0 0-11 15,0 0-7-15,70 41 1 16,-30-38-18-16,5 0-4 16,4-3 7-16,7 0 7 15,-1-3-4-15,-4-10 13 16,-4 3-19-16,-9-3-7 15,-7 0-4-15,-6-2-2 16,0-5-8-16,-1 1-4 16,-3 0 6-16,-1-1 3 15,-7 3 10-15,-1 4 18 0,-4 7-5 16,-5 5-13 0,-3 1-12-16,0 0-13 0,3 0-2 15,4 14-16-15,-1 12 16 16,4 3 3-16,-2 3 5 15,1-1-1-15,-6 2-3 16,-3-5-1-16,0-9-3 16,0-7 1-16,0-4 1 15,0-6-1-15,0-2 0 16,0 0 5-16,0 0 0 16,0-5 3-16,0-17-7 15,0-9-2-15,3-2-5 0,6-7-2 16,5 3 3-1,5 5 3-15,1 2-5 0,2 10 4 16,-3 6 0-16,-3 12-2 16,-2 2 4-16,-1 0-11 15,0 14 5-15,7 11 6 16,-5 5 10-16,1-1-3 16,-2-2-3-16,-8 0-3 15,-6-2 2-15,0-5-3 16,0-3 1-16,0-6 1 15,0-9-2-15,0-2 0 16,0 0 5-16,0 0 1 16,0 0 2-16,0-16-3 15,0-7-5-15,0-3-3 16,4-6-3-16,9 4-1 0,5 5 5 16,-1 6-2-16,-3 7 0 15,-3 7 1-15,3 3 2 16,0 3-2-16,1 14 3 15,8 5 2-15,-1 3 4 16,2 1-6-16,-5-1 1 16,1-3-1-16,-7 0-6 15,-4 1-3-15,-6-3-96 16,-2-1-99-16,-1-7-108 16,0-4-250-16</inkml:trace>
  <inkml:trace contextRef="#ctx0" brushRef="#br0" timeOffset="212405.8601">21061 15744 622 0,'0'0'194'16,"0"0"-116"-16,0 0 78 15,0 0-77-15,0 0-40 16,-91-36-21-16,61 43 8 16,5 9 1-16,-5 4-5 15,6 6 3-15,9 1-7 0,2-1 14 16,7-4-15 0,6-4-12-16,0-2 3 0,0-3-8 15,6-4 0-15,7-1 0 16,0-5 4-16,4-3-4 15,-2 0-3-15,2 0-18 16,-1-13-7-16,0-10-6 16,-3-3 0-16,1-8 10 15,-4-2 22-15,-2 3 2 16,-1 4 5-16,-3 11 14 16,-1 9 26-1,0 6-6-15,1 3-9 0,-1 0-30 0,3 13-7 0,5 17 7 16,3 5 23-16,1 5-8 15,-5-3-9-15,1-6-5 16,-4 4-1-16,-4-6 0 16,-3-2-16-16,0-7-72 15,-2-5-48-15,-9-10-126 16,2-5-181-16</inkml:trace>
  <inkml:trace contextRef="#ctx0" brushRef="#br0" timeOffset="212812.1154">21117 15744 519 0,'0'0'112'0,"0"0"97"16,0 0-39-16,83-65-65 0,-66 65-40 16,6 5-11-1,-5 15 8-15,-1 3-16 0,-1 4-9 16,-6-1-17-16,-6-2-16 16,-4-1-3-16,0 0 2 15,-17-4-2-15,-2-8 0 16,2-3-1-16,5-8-5 15,1 0-16-15,5 0 10 16,5-5 2-16,1-9-16 16,0-5 2-16,4 2-20 15,13-3 18-15,1 4 7 16,3-1 4-16,-1 0 7 16,0-1-1-16,-1 0 8 15,-1-2 0-15,-8 1 0 0,-3 5 5 16,-1 2-3-16,-6 4 24 15,0 6 23-15,0 2-18 16,0 0-13-16,0 7-17 16,-13 21-1-16,3 6 17 15,1 6 3-15,8-1-6 16,1-2-3-16,7 0-3 16,13-5-8-16,8-5-4 15,3-5-88-15,4-18-121 16,-7-4-426-16</inkml:trace>
  <inkml:trace contextRef="#ctx0" brushRef="#br0" timeOffset="213468.3199">19495 16233 486 0,'0'0'109'0,"0"0"-101"16,0 0 88-16,0 0 15 16,0 0-62-16,0 0-31 15,-16-13 4-15,16 13-1 0,4 0-3 16,12 3 26-16,20 7 16 16,15-3-3-16,23-4-12 15,31-3-8-15,23 0-2 16,20 0-4-16,11-3-9 15,4-8-7-15,-1 5-6 16,-3-1-2-16,-9 4-2 16,-7-1-5-16,-14 4 0 15,-19-3 4-15,-16-1-2 16,-19 1-1-16,-16-5 12 16,-11 4 10-16,-12-2-1 15,-13 2-10-15,-7 4-12 16,-11 0-11-16,-5 0-104 0,0 2-113 15,-28 10-55-15,-15 1-321 16</inkml:trace>
  <inkml:trace contextRef="#ctx0" brushRef="#br0" timeOffset="213874.5752">20164 16520 889 0,'0'0'12'0,"0"0"90"16,0 0 35-16,0 0-92 15,0 0-39-15,0 0 10 16,105-20 16-16,-47 14 1 16,9 3-8-16,8-4 13 15,4 0 4-15,-8 0-22 16,4-1-10-16,-11-4-4 16,-6 3 3-16,-13-4 0 15,-12 4-2-15,-9 1-5 0,-14 1-2 16,-3 5 0-16,-7-1-11 15,0 3-64-15,-4 0-59 16,-19 5-62-16,-9 10-185 16,-8-3-89-16</inkml:trace>
  <inkml:trace contextRef="#ctx0" brushRef="#br0" timeOffset="214124.6537">20597 16493 101 0,'0'0'720'0,"0"0"-652"16,0 0 97-16,0 0-41 0,0 0-82 16,0 0-35-1,-11 15-1-15,11 14 33 0,0 10 29 16,0 8-2-16,0-4-33 16,0 6-8-16,0-6-9 15,0-3-10-15,0-6-3 16,0-6-2-16,0-9 0 15,0-1-1-15,0-12-9 16,0 0-44-16,0-4-74 16,4-2-79-16,-1 0-15 15,1-14-54-15</inkml:trace>
  <inkml:trace contextRef="#ctx0" brushRef="#br0" timeOffset="214366.2054">20816 16477 463 0,'0'0'332'0,"0"0"-238"16,0 0 92-16,0 0-56 15,0 0-89-15,0 0-21 16,30 10 61-16,-23 23-26 16,-1 8-17-16,4-4-19 15,-3 2-4-15,-3-3-11 31,1-5-3-31,-4 3-1 0,1-7 0 16,-2-1-21-16,0-6-80 16,0-7-136-16,-11-10-166 15</inkml:trace>
  <inkml:trace contextRef="#ctx0" brushRef="#br0" timeOffset="215578.0222">22607 15533 332 0,'0'0'370'16,"0"0"-363"-16,0 0 60 16,0 0 4-16,-104-43-58 15,65 43-11-15,-3 0 7 16,-2 0 30-16,2 0 3 16,-1 7 12-16,6 3-20 0,7-4-4 15,8 7-6-15,6 3-12 16,6 4-5-16,4 6-3 15,6 9-1-15,0 1 6 16,0 9 10-16,10 5-1 16,2 6-3-16,2 3-3 15,-8 8 5-15,-2 4-5 16,-2 6-7-16,-2-4 1 16,0-1 0-16,-5-8-3 15,-2-2 0-15,-7-6 7 16,7 0 13-16,-1-3-10 15,3-7-2-15,0-2-2 16,4-9-4-16,1-5-4 16,0-3-1-16,0-6 0 15,0 0-1-15,13-2 1 16,2 0 3-16,6-3-1 16,5-3-2-16,9-4 5 15,10-2 5-15,11-4-7 16,7 2 0-16,3-5-1 15,4 0 0-15,-8 0-1 16,-4 0 0-16,-10 0 0 16,-8 0-1-16,-8 0 3 0,-8 0 0 15,-3 0-1 1,-5 0-1-16,-1-5 0 0,0-1 3 16,-5-3-3-16,2-1 5 15,-3-1-6-15,-1-4-3 16,-1-2-32-16,1-4-88 15,3-4-70-15,5-6-139 16,4-8-339-16</inkml:trace>
  <inkml:trace contextRef="#ctx0" brushRef="#br0" timeOffset="217531.1599">23406 15748 703 0,'0'0'0'0,"0"0"80"0,0 0-11 16,0 0-67-16,0 0-2 16,0 0 29-16,25 0 1 15,-10 0 4-15,-2 0 2 16,-1 0-13-16,-2 0-8 16,-1-7-5-16,1-3 0 15,-1 0-7-15,1-6 4 16,0-1-6-16,-2 0 0 15,1-5 0-15,-6 1 4 16,-2-2-2-16,-1 4 2 16,0 3-2-16,0 8 14 15,0 5 9-15,0 3 5 0,0 0-23 16,0 0-8-16,0 27-1 16,0 7 1-16,0 14 30 15,0 2 9-15,-3 7 0 16,2 1-11-16,-5 3-10 15,1-6 2-15,2-6-17 16,-1-9 0-16,-1-10-2 16,2-4 2-16,-1-9-3 15,2-8-1-15,1 2 0 16,-2-5-36-16,0-3-54 16,0 2-30-16,-1 0-17 15,-6-5-71-15,-3 1-182 0</inkml:trace>
  <inkml:trace contextRef="#ctx0" brushRef="#br0" timeOffset="217921.7878">23279 16167 514 0,'0'0'14'16,"0"0"93"-16,0 0-2 15,0 0-77-15,0 0-13 16,0 0 24-16,-13 4 21 16,13-4-5-16,0 1 15 0,0-1-19 15,8 2 2-15,13 1 2 16,13-3-11-16,8 0-13 16,9 0-8-16,4 0-3 15,3 0-10-15,1-6-5 16,-9 2 5-16,-5-1-2 15,-6 3 2-15,-11-1 6 16,-8 0-6-16,-10 1-4 16,-4 1-1-16,-5 0-3 15,1 1 0-15,-1 0-2 16,1 0 0-16,2 0-45 16,2 0-63-16,8-2-64 15,2-5-131-15,3-3-227 16</inkml:trace>
  <inkml:trace contextRef="#ctx0" brushRef="#br0" timeOffset="220194.0349">24347 15761 522 0,'0'0'38'0,"0"0"94"16,0 0-31 0,0 0-75-16,0 0-16 0,0 0 4 15,-8-7 0-15,8 7-2 0,0 0 8 16,0 0 1 0,0 0 0-16,0 0 9 0,12 0-10 15,14 0 21 1,14 0 5-16,12-6-17 0,8-1-4 15,1 0-11 1,-5 0-1-16,-3 1-6 0,-8-3 2 16,-10 1 4-1,-3 2 0-15,-10 3 2 0,-10-1 3 16,-5 0-12-16,-5 4-6 16,-2 0-4-16,0 0-50 15,0 0-58-15,0 0-35 16,-5 0-137-16,-10 0-90 15</inkml:trace>
  <inkml:trace contextRef="#ctx0" brushRef="#br0" timeOffset="220592.5112">24611 15579 430 0,'0'0'28'0,"0"0"76"16,0 0 4-1,0 0-47-15,0 0-7 0,0 0 22 16,26-43-19-16,-24 40 4 0,-2-1 2 16,0 1-2-1,0 3-7-15,0 0-2 0,0 0-21 0,0 0-24 16,0 0-7-16,0 19-5 15,0 12 5-15,0 8 17 16,-3 8-1-16,3-5 1 16,0 2-6-16,0-2 4 15,3-5-2-15,3-3-11 16,2-4 0-16,-8-2-2 16,1-9 0-16,-1-7 0 15,0-4-5-15,0-4-30 16,0-4-50-16,0 0-8 15,0 0-61-15,2-3-78 0,-1-20-200 16</inkml:trace>
  <inkml:trace contextRef="#ctx0" brushRef="#br0" timeOffset="221076.8976">25255 15556 553 0,'0'0'77'16,"0"0"48"-16,0 0 69 15,0 0-95-15,0 0-42 16,0 0-33-16,0-23-11 15,0 33-4-15,2 16 13 0,2 8 30 16,1 8-3-16,-2 1 8 16,2 3-26-16,-3-3-16 15,1-4-2-15,-3 2-7 16,0-10-6-16,0-3 0 16,0-6 2-16,0-8 0 15,0-4-2-15,0-6-27 16,0-1-64-16,0-3-47 15,0 0-64-15,1 0-152 16</inkml:trace>
  <inkml:trace contextRef="#ctx0" brushRef="#br0" timeOffset="221967.5588">25468 15109 458 0,'0'0'25'0,"0"0"68"15,0 0-10-15,0 0-34 16,0 0-9-16,0 0 7 15,-1-2 19-15,1 2-15 16,0 0-13-16,4 0-13 16,14 0 15-16,10 2 10 15,8 5-21-15,11-7-10 0,8 0-5 16,6 0-10 0,0 0-1-16,-3 0-2 0,-7-10 2 15,-11-1-1-15,-7 3 1 16,-11 1 0-16,-6 3 11 15,-8-2 14-15,-5 6 16 16,-1-2-9-16,-2 2-3 16,0 0-17-16,0 0-15 15,0 0-5-15,0 8-11 16,0 19 4-16,0 20 12 16,0 10 11-16,-8 11 3 15,-3 6 1-15,0 7-1 16,-1 1 1-16,2-1 3 0,1-3-9 15,2-5-3-15,2-4 8 16,2 1-8-16,0-3 2 16,1-5-4-16,1-6-1 15,1-9-1-15,0-2-1 16,0-4-1-16,0-2 1 16,0 0 0-16,0-8-1 15,0-4 0-15,0-3 0 16,0 0 0-16,0-4 0 15,0 3 0-15,0-6 1 16,-8 0-1-16,-5 3 1 16,-7-1 1-16,-12 0 1 0,-13 1-2 15,-12-1 0 1,-5-2 2-16,-4-5-3 0,3 0 0 16,8-5 2-16,10-4-2 15,9-3 1-15,8 0-2 16,7-2-7-16,4-11-61 15,3-4-60-15,2-12-104 16,-1-9-265-16</inkml:trace>
  <inkml:trace contextRef="#ctx0" brushRef="#br0" timeOffset="222514.4128">25310 15487 426 0,'0'0'28'15,"0"0"73"-15,0 0 37 16,0 0-79-16,0 0 22 16,0 0-15-16,-1-14 1 15,1 14-1-15,0 0 8 0,-2 0-40 16,-5 0-32-16,-4 10 1 15,-5 7 4-15,-7 5-2 16,3 6-2-16,2-7-3 16,1 3 0-16,7 1-34 15,3-3-105-15,2 1-54 16,-1-9-181-16</inkml:trace>
  <inkml:trace contextRef="#ctx0" brushRef="#br0" timeOffset="222998.7992">25121 16054 601 0,'0'0'71'16,"0"0"36"-16,0 0 83 15,0 0-118-15,0 0-29 0,0 0 5 16,-20-29-29-16,25 26 1 16,13 3-7-16,6-5 2 15,7 4 11-15,9 0 1 16,5-5 2-16,4 2-6 16,-1-6-1-16,-2 4-8 15,-7 0 1-15,-6 1-6 16,-5-1 0-16,-5 6-2 15,-3-3-7-15,-3 3-3 16,-5 0 0-16,-6 0-28 16,-2 0-92-16,-1 0-75 15,2 0-209-15</inkml:trace>
  <inkml:trace contextRef="#ctx0" brushRef="#br0" timeOffset="223873.8903">26630 15648 736 0,'0'0'2'15,"0"0"94"-15,0 0 43 16,0 0-84-16,0 0-32 16,0 0-10-16,-16-20-13 15,20 20 4-15,19 0-4 0,8 0 43 16,12 0 10 0,11 0-21-16,7 0-4 0,6-3-9 15,-1-4 2-15,-5 4-7 16,-13-3-2-16,-15 5-8 15,-17-2-4-15,-7 3-4 16,-8 0-13-16,-1 0-52 16,0 0-32-16,0 0-36 15,-10 0-148-15,-8 3-129 16</inkml:trace>
  <inkml:trace contextRef="#ctx0" brushRef="#br0" timeOffset="224202.0206">26687 15881 610 0,'0'0'94'16,"0"0"-90"-16,0 0 94 15,0 0-49-15,0 0-49 16,0 0 35-16,5 13 29 15,12-8 21-15,10-4 6 16,10-1-11-16,14 0-15 16,9 0-18-16,5 0-11 0,4-6-9 15,-5 0-11 1,-10-1-10-16,-12 5-3 0,-15 0-3 16,-13 2-1-16,-8 0-3 15,-6 0-33-15,0 0-68 16,0 2-73-16,-1 7-19 15,-7-1-108-15</inkml:trace>
  <inkml:trace contextRef="#ctx0" brushRef="#br0" timeOffset="258347.3397">27842 15295 792 0,'0'0'4'0,"0"0"34"16,0 0 64-16,0 0-66 15,0 0-27-15,0 0-6 16,0 0 0-16,108-76 2 15,-76 66 0-15,-3 5 4 16,-3 0 1-16,-4 2 2 16,-2 0 1-16,-7 3 5 15,-1 0-2-15,-5 6-10 16,-3 16-5-16,-4 12 6 16,0 10 1-16,-13 8 0 15,-16 4 7-15,-9-2-14 16,0-8 6-16,2-8-7 0,6-12 1 15,6-6 0-15,8-6 0 16,5-4 2-16,5-2 0 16,6-6-3-16,0-2-1 15,0 0 1-15,11 0 0 16,11 0 17-16,8 0 8 16,7-2-8-16,0-6-3 15,4 1-10-15,5-2 2 16,3 3-6-16,3 1 0 15,-3 0-3-15,-10 1-26 16,-7 4-97-16,-9-3-84 16,-6-4-64-16,-7-3-242 15</inkml:trace>
  <inkml:trace contextRef="#ctx0" brushRef="#br0" timeOffset="258675.4849">28696 15226 845 0,'0'0'15'0,"0"0"103"15,0 0-13-15,0 0-54 0,0 0-19 16,0 0-14-16,12-14-12 15,-12 43 21-15,0 9 26 16,0-2-22-16,1 3-13 16,1-5-7-16,1-2-8 15,2-5 4-15,-2-1-6 16,0-7-1-16,-3-4 0 16,1-3-2-16,-1-5-58 15,0-4-58-15,0-3-49 16,-9 0-98-16,-6-7-82 15</inkml:trace>
  <inkml:trace contextRef="#ctx0" brushRef="#br0" timeOffset="258941.0293">28612 15255 695 0,'0'0'12'16,"0"0"84"-16,0 0 67 15,0 0-96-15,0 0-44 16,0 0 3-16,3-19 1 16,19 15 10-16,4-2-13 15,6 1-9-15,2 3-8 16,3-5 0-16,2 2-2 16,-2-1-2-16,-4 1-3 15,-4 2 0-15,-9 2-23 16,-6 1-103-16,-5 0-34 0,-9 0-83 15,0 4-55-15</inkml:trace>
  <inkml:trace contextRef="#ctx0" brushRef="#br0" timeOffset="259769.2504">28521 15536 480 0,'0'0'5'0,"0"0"66"16,0 0-11-16,0 0-2 16,0 0 21-16,0 0 4 15,111 33-20-15,-69-33-27 0,-2 0-4 16,2-7-15-16,1 4-5 16,-9 0-5-16,-5 0-7 15,-10 2-13-15,-4-1-71 16,-6-3-37-16,-4 2 15 15,2-3 22-15,-3-1 42 16,2-3-2-16,2-2 35 16,4-5 9-16,-2 0 9 15,1-2 33-15,0 2 20 16,0 5 57-16,-3 2 18 16,-2 6-61-16,-1 0 7 15,-2 4-18-15,0 0-27 16,3 8-33-16,0 21 8 15,5 4 29-15,-4 3 13 0,-1 4-20 16,-3-3 3-16,0-2-22 16,-3-6-8-16,0-5-8 15,0-7 7-15,0-8-7 16,0-5 3-16,0-4-3 16,0 0 6-16,0 0 4 15,0 0 7-15,-1-13-12 16,1-11 9-16,0-10-14 15,0-4-1-15,1 5-2 16,15 0-1-16,3 2 4 0,0 12 1 16,-1 6-1-1,-3 10-1-15,1 3-6 0,1 0 7 16,3 16 2-16,1 3 1 16,-3 8-2-16,-2-3 6 15,-5 2-5-15,-3-2 0 16,-5-4-1-16,-2-6-1 15,-1-6-2-15,0-1 1 16,0-7-1-16,0 0 2 16,0 0 7-16,0 0 4 15,0 0 4-15,0-10 5 16,0-14-8-16,2-11-12 16,12-6-1-16,9-1-1 15,1 3 0-15,4 5 4 16,-1 15-7-16,-8 11 6 0,0 8-5 15,1 0 1-15,4 24 2 16,1 5 0-16,-5 8 0 16,-4 2 0-16,-10 3-7 15,-6 5-30-15,-9-3-199 16,-24-11-273-16</inkml:trace>
  <inkml:trace contextRef="#ctx0" brushRef="#br0" timeOffset="260503.6359">27731 15938 590 0,'0'0'27'16,"0"0"-6"-16,0 0 94 15,0 0-72-15,0 0-28 16,0 0-4-16,-10-5 19 0,10 5 11 16,0 0-7-16,0 0 5 15,0 0-9-15,13 5 15 16,15 6 14-16,17-2 3 16,19-1-17-16,21-5-14 15,17 0-15-15,14-3-9 16,8 0 1-16,8 0-5 15,3 0-3-15,2-3 1 16,0 0 0-16,2-5-1 16,-8 2 0-16,-11-1-3 15,-13-2 5-15,-17 1-3 16,-14 3 2-16,-14-2 0 16,-10-1 0-16,-8 3-2 15,-5 1 0-15,-1 1 1 16,3-2 0-16,0 5 0 0,4 0-1 15,-3 0-1-15,-8 0-5 16,-8 0-72-16,-12 9-57 16,-14 7-43-16,-3 4-59 15,-35 2-57-15</inkml:trace>
  <inkml:trace contextRef="#ctx0" brushRef="#br0" timeOffset="261050.5175">28492 16316 775 0,'0'0'13'0,"0"0"118"0,0 0-26 16,0 0-78-16,0 0-17 16,0 0 34-16,18-19-5 15,-1 15-2-15,2 1 3 16,3 1-5-16,5 0-11 16,4 2-5-16,8-6 1 15,2 2-7-15,1-2-3 16,0 2-5-16,1-3-1 15,-2-2-2-15,-5 2-1 16,-5-3 1-16,-3 6-2 16,-4-2 3-16,-3 3-3 0,-5 3 0 15,-4 0-4-15,-6 0-12 16,-1 0-58-16,-5 0-24 16,0 0-50-16,0 3-16 15,-15 11 43-15,-12-1-37 16,-8 3-129-16</inkml:trace>
  <inkml:trace contextRef="#ctx0" brushRef="#br0" timeOffset="261347.3402">28786 16325 275 0,'0'0'108'0,"0"0"24"16,0 0-8-16,0 0-14 16,0 0-19-16,0 0-7 15,-17 0-17-15,17 0-16 16,0 0-8-16,-1 4-6 0,-1 8-9 15,-1 8 18-15,-3 5 9 16,0 8-6-16,2-2-30 16,-1 1 3-16,1 3-10 15,2-8-5-15,-1-5 0 16,1-2-5-16,-1-3 0 16,1-3-1-16,-1-2 0 15,2-3-1-15,1-1 0 16,0-1-37-16,0-4-57 15,0-3-12-15,0 0-45 16,0 0-5-16,0 0-15 16,1-18-109-16</inkml:trace>
  <inkml:trace contextRef="#ctx0" brushRef="#br0" timeOffset="261737.9428">28913 16322 267 0,'0'0'396'16,"0"0"-336"-16,0 0 109 15,0 0-67-15,0 0-58 16,0 0-11-16,4-36 18 16,-4 36 3-16,0 0-17 15,0 0-12-15,0 0-5 0,0 0-1 16,0 0-10-16,0 0-9 15,0 9 0-15,0 11 2 16,-7 6 16-16,2 2 2 16,4 5-6-16,-1-4 4 15,2 2 1-15,0-2-9 16,0 0-2-16,0-2 0 16,0-8 0-16,0 1-1 15,0-8 2-15,0-2-5 16,0-1-3-16,0-3 1 15,0 0-2-15,0 1 0 16,0-5-11-16,0 3-72 16,0 0-94-16,0-5-103 15,0 0-318-15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9:30:45.567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13026 2035 267 0,'0'0'41'0,"0"0"1"0,0 0 31 16,0 0 3-16,0 0-41 16,0 0-17-16,0 0 5 15,-6 0 11-15,6 0-7 16,0 0-4-16,0 0-1 15,0 0 0-15,0 0 9 16,0 0-7-16,0 0 6 16,0 0 6-16,0 0-1 15,0 0-1-15,0 0 0 16,0 0-8-16,0 0-10 0,0 0-6 16,0 0-3-16,0 0-4 15,0 0-3-15,0 0 0 16,6 0 0-16,6 0 3 15,1 2 0-15,7 0-2 16,-1 2 1-16,5-2 4 16,-1 0-3-16,2 4-2 15,2-2 0-15,1 3 0 16,-1-2 3-16,2 0-4 16,-3 1-1-16,2 0 1 15,-1 0 2-15,-3-4-2 16,3 0 3-16,3 0 0 15,-4-2-2-15,7 4 2 0,-5-4-1 16,1 0 2 0,-2 0-2-16,-5 0 0 0,8 0 0 15,-7 0 2-15,5 0-1 16,2 0-2-16,-5 0 5 16,5 0-4-16,0 3 0 15,2 0-1-15,0-1 0 16,0 0-1-16,3 2 3 15,1 0-3-15,1 3 1 16,-1 1-1-16,-1 0 3 16,3-1-3-16,-2 0 1 15,-3-4-2-15,0 0 2 0,-1 0-1 16,4 1 1 0,-3 0 1-16,1 1 1 0,5-2-3 15,1 1 1-15,5-2-1 16,0-2 1-16,-2 4 4 15,-1-4-4-15,0 0-1 16,-2 0 1-16,2 0 3 16,0 0-3-16,0 0 1 15,0 0 6-15,0 0-4 16,-3 0-3-16,0 0 1 16,-3 0-1-16,3 0 5 15,-1 0-3-15,1 0 4 16,1 0 1-16,2 0-6 15,0 0 5-15,0 0 7 0,4 0-10 16,0 0-4-16,-1 0 12 16,0 3 14-16,4-3-24 15,-1 0 4-15,4 0 30 16,3 0-22-16,0 0-6 16,1 0 21-16,-7 0-24 15,-3 0 0-15,-4 0-5 16,3 0 2-16,1 0-3 15,3 0 2-15,-1 0 5 16,3 0-4-16,1 0 2 16,1 0 4-16,2 0-6 15,-1 0 8-15,3 0-1 16,1 0-2-16,-3 0-7 0,2 0 9 16,0 0-8-16,-6 0 0 15,-5 0 5-15,3 0 2 16,0 0 5-16,2 0 5 15,6-7 6-15,-3 1-6 16,-4 0-7-16,0 0-8 16,2 1 3-16,0 1 0 15,-3 3-3-15,-1-2 2 16,-2 3-2-16,-4 0 1 16,-2-3-2-16,-6 3 2 15,0 0-4-15,-2 0 8 16,-4 0-6-16,-1 0-2 0,-6 0 4 15,3 0 4 1,-4 0-4-16,-1 0 2 16,1 0 1-16,3 0 0 0,-4 0 2 15,4 0-5-15,2 0-1 16,-1 0 1-16,-5-4-1 16,0 1-2-16,-3 3 2 15,-9-4-1-15,-1 4-1 16,-5 0 4-16,1 0-2 15,-2 0-3-15,0 0 0 16,0 0-3-16,-12 0-24 16,-27-3-84-16,-17-13-287 15</inkml:trace>
  <inkml:trace contextRef="#ctx0" brushRef="#br0" timeOffset="2156.2794">4416 2327 340 0,'0'0'44'15,"0"0"8"-15,0 0 26 16,0 0 23-16,0 0-20 16,0 0-31-16,0 0-7 15,-6 0 11-15,6 0-11 16,0 0-18-16,0 0-10 16,0 0-5-16,0 0-5 15,10 2 2-15,10-1-2 16,11-1 11-16,8 0 2 15,13 0 8-15,8 0 8 16,7 0-8-16,9-5-6 0,2 1-4 16,2 4 1-16,-5-2-14 15,-1 2-2-15,-2 0 2 16,0 0-1-16,-1 0-1 16,0 0 1-16,-3 0 3 15,5 0-5-15,3 0 1 16,3 0 0-16,-1 0 0 15,-1-5 1-15,1-1-1 16,2 0-2-16,0-4 2 16,3-1 0-16,2 2 2 15,0 0-2-15,-2 0-1 0,3 2 1 16,-6 0 4 0,-2 2-4-16,-5 3 0 0,-3 0 0 15,2 2 0-15,-6-2 0 16,5 2-1-16,-7 0 0 15,0 0 0-15,-4 0 1 16,-2 0-1-16,2 0-2 16,1 0 2-16,-1 0 1 15,1 0 0-15,-1 0 0 16,5 0 0-16,-2 0-1 16,4 0 1-16,0-4-1 15,-1 3 2-15,-2 1-2 16,-3-3 1-16,5 1-2 15,1-3 3-15,0 0-2 0,-1-2 4 16,-5 1-3-16,0-2 7 16,-4 2-3-16,5 0 9 15,-6 0-6-15,2 1 4 16,-3 0-2-16,0 2-1 16,-1-3-2-16,-1 2-1 15,3 4 1-15,-1-4-6 16,0 4 4-16,5-3 6 15,-6-2-3-15,2 0 2 16,1-4 8-16,-2 4-2 16,5-1 2-16,0 1-8 15,-1 2-4-15,-1-3 1 16,-1 4-5-16,-6-4 0 0,1 0 6 16,0 0-1-16,-1 2 6 15,1 2-5-15,-4-1 10 16,1 0-6-16,-7 0-2 15,1-1-4-15,-1 4 3 16,1 0-5-16,-2-3 1 16,2 3 2-16,6 0-2 15,-1 0 2-15,1-1 0 16,-4 1 1-16,-8-3 3 16,-12 0 1-16,-2 3 3 15,-10 0-7-15,-5-2 4 16,-4 2 0-16,-4 0 1 0,0 0 1 15,0 0 0-15,0 0 1 16,0 0-4-16,0 0-5 16,0 0-6-16,0 0 0 15,0 0-24-15,0 0-63 16,-8-4-245-16</inkml:trace>
  <inkml:trace contextRef="#ctx0" brushRef="#br0" timeOffset="6734.4653">2987 5183 92 0,'0'0'56'16,"0"0"-10"-16,0 0 5 15,0 0 2-15,0 0-11 16,0 0-25-16,0 0 3 15,0-32-10-15,4 25-6 16,-1-3-3-16,0 1-1 16,0 2-11-16,-3-3 11 15,0 6 4-15,0 0-4 16,0-1-13-16,4 0-76 16,-4 0-84-16</inkml:trace>
  <inkml:trace contextRef="#ctx0" brushRef="#br0" timeOffset="45920.0345">20820 11128 349 0,'0'0'16'16,"0"0"-16"-16,0 0 37 16,0 0-10-16,0 0-21 0,0 0 1 15,0 0 23-15,-6 17 0 16,6-17 2-16,0 4 3 15,0-4-5-15,0 2-4 16,0-2-7-16,0 3 3 16,0-3-3-16,0 0 3 15,0 0 2-15,0 1-1 16,6-1 2-16,2 4 0 16,9 0 0-16,4-1-7 15,3-2 5-15,6-1-3 16,3 0 2-16,1 0-1 15,3 0-1-15,-1 0 1 0,0 0-4 16,0 0 2-16,-4 0-4 16,1 0-8-16,-2 0 2 15,1 0-8-15,-4 0-1 16,1 0 1-16,0 0 1 16,0 0 3-16,-1 4 1 15,5 2-6-15,1-2 0 16,4 0 5-16,5 1-2 15,-2-1 1-15,3 6-3 16,-4-6 1-16,0-1-2 16,1 2 2-16,-1-1-1 15,0 1 1-15,3-2 0 16,1-1 0-16,-2-2-2 0,-4 0 1 16,2 0-1-16,-2 0 0 15,-1 0 1-15,-3 4 2 16,1 0 0-16,4-4 4 15,1 4 5-15,0 2 3 16,4-3-8-16,3 1 7 16,1 1-1-16,1-1 2 15,3-1-1-15,-1 0-1 16,-2 0-3-16,0-3-2 16,-2 4 2-16,-1-2-4 15,-3-2 1-15,0 2 1 16,-2-2 5-16,-2 0-6 0,1 0 8 15,0 2-4-15,1-2 0 16,2 4-1-16,2-4-1 16,1 3-1-16,-1 1 1 15,-1-2 0-15,0 2 0 16,-1 0 4-16,2 0 1 16,4-3-2-16,1 2-1 15,3 4 0-15,-1-4-6 16,2 1 0-16,-2 2-4 15,0-3-1-15,-1 4 2 16,-1 0-1-16,-3-4 0 16,-2-3 1-16,-4 4-1 0,1-4 1 15,-2 0 1-15,-2 0 2 16,-2 0 4-16,2 0-2 16,1 0-3-16,0 0 0 15,0 0-1-15,2 0 1 16,2 0-3-16,0 0 4 15,3-4-2-15,0 1-2 16,-2 2-1-16,0-2 3 16,-1 0 1-16,-3 0-2 15,2 3-2-15,0-4 3 16,1 3 1-16,2-1 2 16,0 0-5-16,4-2 5 15,1 0-2-15,1-2 3 16,6 2-3-16,-4 1 0 15,2-1-2-15,-2-1 0 0,-1 5 0 16,-1 0-1-16,1-4 0 16,-8 4 0-16,2-2 2 15,-3 1-2-15,3-5-1 16,0 2 4-16,4 0-2 16,-3-2 0-16,-3 3-2 15,-2 0 1-15,-1 0-3 16,0-1 4-16,0 0-4 15,0 3 4-15,2-3-2 16,2 1 1-16,1-3 1 16,1 2 0-16,0 0-2 15,-3 4 1-15,0-4 0 16,0-1 0-16,-4 0-1 0,1 1 5 16,-2-1-5-16,2-2 1 15,-1 0-1-15,0 0 1 16,-3 6 1-16,-4-3-1 15,2 0-1-15,2 4 0 16,0 0 2-16,-1 0-2 16,1 0 0-16,1 0 0 15,2 0 1-15,-1 0-2 16,-2 0 1-16,-1 0-1 16,-1 0 1-16,0 0 0 15,-2 0 0-15,1 0 1 16,2 4-1-16,0-4 1 0,2 5 0 15,1-5 2-15,0 4-3 16,-2-1 1-16,-2-3-1 16,0 0 1-16,-5 0 1 15,-2 0 0-15,1 0 1 16,-1 0-1-16,1 0-2 16,-4 0 0-16,2 0 1 15,0 0-1-15,-5 0 0 16,2 0 0-16,-3 0 1 15,1 0-1-15,-1 0 1 16,3 0-1-16,0 0 0 16,3 6 2-16,-1-5-2 0,0-1 0 15,-1 0 1-15,2 4-1 16,-3-4 2-16,3 0-1 16,0 0-1-16,-2 0 0 15,1 0 0-15,2 3 0 16,0 1 0-16,2-3 1 15,-2 3-1-15,2-4 0 16,-4 0-1-16,2 0 1 16,-4 0 0-16,1 5 0 15,-1-5 0-15,0 3 0 16,0-1 0-16,3 6 0 16,-2-4 0-16,2 2 0 15,-3-3 1-15,0 2-1 16,-3 3 2-16,-2-2 0 15,-1 1 3-15,-6-1-4 0,1 1 0 16,2-1 0-16,-3 2 0 16,0-3 0-16,1-2 5 15,-2 5 0-15,2-2-2 16,-1-2 2-16,0 1-5 16,-3-1 2-16,-3-4 4 15,-1 6-5-15,-4-3 0 16,1-2 1-16,0-1-1 15,-2 0 1-15,0 0 2 16,0 0-4-16,0 0 1 16,0 0 0-16,0 0-2 15,0 0 0-15,0 0 0 0,0 0 0 16,0 0-1-16,0 0 0 16,0 0 1-16,0 0-5 15,0 0-6-15,0 0-27 16,-16 0-39-16,-20-15-122 15,-13-23-396-15</inkml:trace>
  <inkml:trace contextRef="#ctx0" brushRef="#br0" timeOffset="50846.4582">1639 9577 245 0,'0'0'12'0,"0"0"-12"16,0 0 48-16,0 0-9 15,0 0 1-15,0 0-14 16,0 0 12-16,0 0 10 0,6-17-13 16,-6 17 4-16,0 0 2 15,0 0 8-15,0 0-7 16,0 0-11-16,0 0-9 16,0 0-9-16,0 0-5 15,0 0-4-15,0 0-4 16,0 0-1-16,2 0-3 15,7 0 4-15,6 0 3 16,4 0 14-16,9 0 7 16,8 0-4-16,6 0 0 15,3 0-8-15,1 0-10 16,0 0 4-16,-1 0 4 16,-3 0-6-16,4 0 2 0,0 3-5 15,-1 3 1-15,3-2-1 16,1 0-1-16,-3 2 6 15,2-6-5-15,0 4 5 16,5-4-2-16,1 3 2 16,3-3 1-16,4 0 6 15,3 0-1-15,-1 0-4 16,-2 0-3-16,5 0-3 16,2 0 0-16,-1 0 2 15,-1 0-4-15,-3-3 0 16,-4-1 0-16,-2 4 0 15,1-6 0-15,-1 6 0 0,-3-4 0 16,1 4 1-16,0 0-1 16,0 0 0-16,-1 0 0 15,0 0 0-15,0 0 1 16,5 0 1-16,-3 0-2 16,0 0 0-16,2 0 2 15,-1-8-2-15,1 3 0 16,-3-4 1-16,0 6 0 15,-4-3-1-15,3 2 4 16,4-9-4-16,1 4 5 16,1-5 3-16,-7 2 2 15,5-1-5-15,-4 3 0 16,6-2-2-16,-1-1 2 0,3 3-3 16,-5-4 2-1,0 1 2-15,-3-5-4 0,1 10 9 16,3-4-1-16,-1 2-1 15,-1 2-4-15,-3 0-4 16,-1 2 0-16,0 1 1 16,-4-3-1-16,1 4 1 15,3-2 1-15,-2-1 3 16,3 3-3-16,1-4 2 16,-3 2-1-16,-2 2-2 15,3-4-1-15,-4 3 1 16,7-4 2-16,-3 4 3 15,-2-2-4-15,2 2 2 16,-3 0 10-16,-1 1-9 0,1 3 2 16,-4-3-2-16,4 2-1 15,-1-1 2-15,1 0 0 16,-4 3-1-16,2-6-3 16,-9 5 3-16,-2-6 1 15,-2 3-3-15,-4 0 2 16,0-2 9-16,-3 2 4 15,3-1-5-15,4 1-7 16,0 0-1-16,3 4-3 16,-1-4-1-16,0 4-2 15,1 0 1-15,-4 0 0 16,0 0-2-16,0 0 1 16,-6 0 0-16,3 0 0 0,-1 0 1 15,-2 0-1-15,-3 0 0 16,-2 0 0-16,-1 0 1 15,-3-2 0-15,0-2-1 16,0 0-1-16,1 4 1 16,0-3 3-16,1 2-2 15,-5-3 0-15,3 4-1 16,-9-4 0-16,1 4 1 16,-1 0 1-16,-6 0 4 15,4 0 12-15,-6 0 4 16,-1-2 2-16,1 2 3 15,-1 0-8-15,0 0 4 0,0 0-16 16,0 0-4-16,0 0-3 16,0 0-4-16,0 0-62 15,0 0-110-15,0 0-213 16</inkml:trace>
  <inkml:trace contextRef="#ctx0" brushRef="#br0" timeOffset="62940.3669">10060 9185 420 0,'0'0'23'16,"0"0"-16"-16,0 0 57 16,0 0 2-16,0 0-36 15,0 0-8-15,0 0 2 16,-4-22-7-16,4 22 6 0,0 0-9 15,0 0 0-15,0 0 4 16,0 0 1-16,0 0-4 16,0 0-2-16,0 0 4 15,0 0-4-15,0 0-3 16,0 0-1-16,13 0 13 16,10 0-4-16,0 0 5 15,4 0-9-15,6 0 6 16,0 0-5-16,4 0 2 15,1 0 7-15,3 0 5 16,-1 0-4-16,-1 0-2 16,-3 0-6-16,-4 0-15 15,6 0 2-15,5 0 7 0,2-3 5 16,1 2 3-16,2-3-8 16,-2 4-5-16,-1 0-4 15,1 0-2-15,-2-4 5 16,9 1-3-16,-5-4-1 15,4 0 5-15,2-2-2 16,1 2 0-16,-4 0 11 16,4 4 1-16,-6-3-10 15,2 6-1-15,-2-3-1 16,-1 3 1-16,6 0-4 16,-5 0 2-16,-1 0-3 15,-4 0-1-15,-7 0 1 0,4 0 2 16,2 0-2-16,-1 0 2 15,0 0 0-15,4 0 1 16,-1 0-3-16,5 0 1 16,-6 0-4-16,2 3 3 15,-10 1-1-15,0-2 1 16,-3 0 0-16,4-2 1 16,0 0-1-16,5 0 2 15,-3 0-2-15,7 0 2 16,-1 0-1-16,4 0 1 15,3 0-4-15,-1 0 6 16,4 1-2-16,0 3-2 16,2-1 1-16,-7 1-4 15,0-4 7-15,-5 0-3 16,-5 0 0-16,1 0-1 0,1 0 2 16,6 0-1-16,3 0 4 15,0 0 3-15,-5 0 3 16,-1 0-9-16,-7 0-2 15,-4 3 2-15,4 1 0 16,-5-4-2-16,-2 5 3 16,6-3 0-16,-5 0 1 15,0-2 3-15,-2 0 2 16,2 0-3-16,-2 0 5 16,-1 0-3-16,3 0-2 0,0 0 4 15,4 0-4 1,6-2 0-16,3-5-1 0,0 3-4 15,-1-6 3-15,0 3 0 16,-1-2 0-16,-6-1 3 16,-5 6-1-16,-3-1-1 15,0-4 0-15,-4 8 0 16,2-3-5-16,-5 1 1 16,7-1-1-16,3 4 0 15,9 0 1-15,-4 0-1 16,8 0 1-16,0 0-1 15,-1 0 0-15,-2 0-1 16,-3 0-1-16,-6 0 2 16,-4 0 0-16,3 0 0 15,-5 0 3-15,3 0-3 0,1 0 0 16,2 0 1-16,-3-2 1 16,5-1-1-16,3-2 0 15,-2 1 1-15,0 4-3 16,0-1 4-16,0-2-4 15,5 3 4-15,2 0-4 16,-1-1 2-16,-2-3-1 16,-2 3 0-16,-2-2 5 15,5-3-5-15,1 2 5 16,1 0-4-16,-4 4 12 16,0-4-5-16,-3 0-5 15,3 4 1-15,-1-1-2 0,-2 1 2 16,-3 0-2-16,-7 0 1 15,3 0-3-15,-10 0-3 16,-2 0 3-16,-7 0 1 16,-1 0 1-16,-5 0-2 15,-1 0 3-15,0 0 5 16,-1 0 6-16,-2 0-2 16,1 0 0-16,1 0-5 15,-2 0 4-15,1 0-4 16,1 0-1-16,-2 0-5 15,1 0 2-15,-1 0-3 16,4 0 0-16,-4 0 0 16,0 0 1-16,0 0-3 0,3 0 1 15,-3 0-1 1,0 0-29-16,-10 0-74 0,-19 0-268 16,-13-18-637-16</inkml:trace>
  <inkml:trace contextRef="#ctx0" brushRef="#br0" timeOffset="80511.9197">1742 16346 688 0,'0'0'5'0,"0"0"24"15,0 0 60-15,0 0-18 16,0 0-59-16,0 0 5 16,0 0-4-16,-22-84 15 15,22 84-6-15,0 0 1 16,-3 0-12-16,-2 10-11 0,-5 25 0 16,1 17 18-16,2 10-2 15,1 1-5-15,5-2-3 16,-1-5 2-16,0-1-1 15,2-4-5-15,-2-12-4 16,2-6 1-16,0-7 0 16,0-8 1-16,-1-10-2 15,1-4 0-15,0-4 2 16,0 0 5-16,0 0 7 16,0-8 21-16,-1-22 14 15,-1-15-40-15,2-12-9 16,0-4 3-16,0-11-1 0,0 6 0 15,3 0-1-15,9 8 1 16,3 11-1-16,1 7-1 16,-2 9 0-16,-1 6 1 15,1 10-1-15,-5 8 0 16,1 7 0-16,2 0-2 16,1 9-5-16,2 25 7 15,3 11 2-15,0 8 5 16,0 2-4-16,-6 4-2 15,-1-11-1-15,-3-3 1 16,-3-7-1-16,-1-2 0 16,-2-10 0-16,1-7 0 0,-3-3-4 15,3-3 1 1,-3-9-35-16,0 2-42 16,0-6-22-16,0 0-91 0,0 0-61 15,0 0-123-15</inkml:trace>
  <inkml:trace contextRef="#ctx0" brushRef="#br0" timeOffset="80738.9804">1715 16616 440 0,'0'0'109'0,"0"0"-76"0,0 0 92 16,0 0-12-1,0 0-104-15,0 0 13 0,14-31 13 16,2 17-9-16,1 2-8 16,2-2-3-16,5 1-11 15,4 4-4-15,3 0 0 16,-2 5-36-16,1 1-158 16,-11 3-108-16</inkml:trace>
  <inkml:trace contextRef="#ctx0" brushRef="#br0" timeOffset="81223.3961">2145 16421 806 0,'0'0'16'16,"0"0"91"-16,0 0 32 16,0 0-89-16,0 0-50 15,0 0-2-15,9 54 2 16,3-15 11-16,3 2-2 0,0-3 4 15,-2-2-7-15,-2-1-3 16,-1-9 2-16,-5-9-4 16,-1-1 2-16,2-9-2 15,-6-3 1-15,3-3 4 16,-3-1 3-16,3 0 4 16,0-1 21-16,3-20 21 15,4-11-41-15,-2-8-6 16,-2 0-1-16,0 1-6 15,-3 0-1-15,7 3 0 16,-4 11-20-16,0-1-20 16,0 11-34-16,0 1-62 0,-3 2-190 15,3-2-238-15</inkml:trace>
  <inkml:trace contextRef="#ctx0" brushRef="#br0" timeOffset="81692.1214">2500 16629 540 0,'0'0'43'15,"0"0"-26"-15,0 0 120 0,0 0-32 16,0 0-54-16,0 0 33 15,87 9-41-15,-74-9 3 16,-2-9-15-16,-1-4 4 16,-4 4 0-16,1-5-15 15,-2-4-2-15,-4-2-14 16,0 1 3-16,-1-3-7 16,0-5 8-16,0 2 0 15,-4-1-1-15,-6 11 6 16,-2 1-1-16,2 7-9 15,2 7 7-15,1 0-10 16,-4 14 15-16,2 16-12 0,3 5-1 16,2 5 18-1,4 0-3-15,0-2-2 0,13-6 2 16,1-5-7-16,4-2-7 16,4-6 1-16,2-6-2 15,-2 0-2-15,2-9-5 16,0-4-70-16,-3 0-73 15,-5-4-72-15,-5-15-186 16</inkml:trace>
  <inkml:trace contextRef="#ctx0" brushRef="#br0" timeOffset="82060.2531">2809 16423 817 0,'0'0'42'0,"0"0"134"15,0 0-12-15,0 0-131 16,0 0-31-16,0 0 1 16,49 33 27-16,-29-2 12 15,-4 5-4-15,2 0-12 16,-9-6-13-16,0 5-6 16,-3-7-7-16,-2-2 2 15,-4-11 1-15,0-5-3 16,0-6 2-16,3-4 0 15,-3 0 2-15,0 0 12 16,0-17 12-16,0-13-12 0,0-10-12 16,0-1 1-16,0-2-5 15,0 0 1-15,6 6-2 16,5 2 1-16,2 5-4 16,1 8-29-16,9 5-55 15,0 11-46-15,4 2-81 16,-2 4-246-16</inkml:trace>
  <inkml:trace contextRef="#ctx0" brushRef="#br0" timeOffset="83310.2686">3576 16579 519 0,'0'0'26'0,"0"0"126"15,0 0 32-15,0 0-107 16,0 0 19-16,0 0-48 15,-74-60-15-15,57 60 0 16,2 0-19-16,-3 4-6 16,3 9 7-16,3 3-10 0,3 3 7 15,3-5-6-15,6 2-4 16,0-2 2-16,0-5-4 16,0 5 4-16,0-10-3 15,8 6 1-15,1-10 0 16,7 0 5-16,-4 0-7 15,7 0-6-15,-2-14-28 16,2-9-3-16,-1-3-1 16,-4-4-10-16,-1-6 37 15,-3 6 11-15,-5 3 2 16,1 5 2-16,-6 13 1 16,0 4 8-16,3 5-6 0,0 0-7 15,4 18 0-15,5 13 2 16,2 0 14-16,8-1-1 15,5-2 5-15,6 1-4 16,1-11 1-16,2-3-5 16,-3-7-5-16,0-8 1 15,-5 0-2-15,-4-4-5 16,-5-15-1-16,-11-3-18 16,-1 0-8-16,-7-8-5 15,0 3 25-15,-15-3-12 16,-7 8 4-16,-2 4 4 15,1 14 2-15,-2 4 5 16,4 12 3-16,2 20-3 0,6 3-4 16,7 5 4-16,4-2 3 15,2 3 5-15,0-11-3 16,0-5-2-16,8-5 0 16,2-10 0-16,-3-7-3 15,4-3-9-15,-1-10 0 16,2-20 0-16,-3-10-4 15,0 1 16-15,-3-2 1 16,3 1 17-16,-3 10 21 16,3 9 17-16,2 8-25 15,-1 13 13-15,2 0-28 16,6 22-11-16,8 23 30 0,1 15 19 16,-1 7 16-16,-1 11-25 15,-7 2-18-15,-9-4-4 16,-6-4-16-16,-3-5 0 15,-6-15-6-15,-12-12-2 16,0-17 2-16,-1-11-3 16,-1-12-6-16,-3 0 1 15,3-26 2-15,2-13-11 16,2-8-3-16,6-4 0 16,4 0 7-16,6 6 3 15,0 10 3-15,6 4 5 16,13 10 1-16,2 6 0 15,9 3 0-15,5 3 2 0,1-3-1 16,0 2 2 0,2 0 3-16,-6-6-4 0,-1-1-1 15,-1-2 1-15,-5-3 0 16,-5-4 2-16,-3 0-1 16,-7-5-2-16,-4-9 0 15,-6-5-1-15,0-3-4 16,-6 3-5-16,-8 15 5 15,4 12-2-15,1 14 0 16,-3 4-11-16,-6 22 15 16,3 24 2-16,3 15 6 15,11 0 3-15,1 1 2 16,3-5 0-16,16-5-1 16,8-3 0-16,5-13-10 0,0-10 2 15,4-13-2-15,0-8-59 16,-5-5-96-16,-4-14-280 15</inkml:trace>
  <inkml:trace contextRef="#ctx0" brushRef="#br0" timeOffset="85304.2284">5666 16299 817 0,'0'0'36'16,"0"0"23"-16,0 0 69 16,0 0-32-16,0 0-96 15,0 0-3-15,0 0-5 16,6 66 8-1,18-1 28-15,-2 6-16 16,1 7 1-16,0-2-3 0,-3-8-4 0,-2-8-5 16,-2-12 0-16,-2-11 3 15,-4-18-4-15,-4-9 2 16,0-4-1-16,-6-6 3 16,0 0 3-1,3-2 24-15,0-28 31 16,2-10-46-16,-1-16-6 15,2-6 1-15,0-9-9 16,0 4-1-16,3 6 0 0,1 9 3 0,-2 4-4 16,4 8 0-16,-2 12 1 15,-3 7-2-15,-1 9-2 16,1 6-15 0,4 2-55-16,5 4-56 15,6 0-36-15,6 10-106 16,-4-2-265-16</inkml:trace>
  <inkml:trace contextRef="#ctx0" brushRef="#br0" timeOffset="86060.289">6357 16620 595 0,'0'0'20'0,"0"0"119"16,0 0 31-16,0 0-127 15,0 0 11 1,-48-94-13-16,32 94-28 16,1 0 0-16,-3 10 3 15,3 9-5-15,3 7 4 0,6-4-14 0,3 4 4 16,3-3 8-16,0-7-7 16,6-1 3-16,6-5-3 15,6-3 2-15,1-7-4 16,-2 0 4-1,0-5-3-15,0-9-3 16,-4-7-2-16,-5-5 0 16,-2-1-2-16,-4-1-2 15,-2 1 4-15,0 11 4 16,0 3-1-16,0 5-3 0,0 7 0 0,0 1-3 16,0 0-6-16,0 22-21 15,5 13 28 1,1 10 2-16,1 3 1 15,10-9-1-15,-2-3 2 16,6-10-2-16,-3-12 8 16,0-7-7-16,-3-6 1 15,2-1 1-15,-4 0 3 16,4-18 2-16,-9-12-7 0,1-6 5 16,0-7-6-16,-5-10-1 15,-2-2-4-15,-2-8 4 16,0-9 2-16,0-6 3 15,0 1-3-15,-2 8 3 16,-4 14 5-16,3 22 12 16,3 19 1-16,0 9 15 15,0 5-33 1,0 14-4-16,0 21-8 16,9 21 8-16,5 8 7 0,2 6-1 0,-4-4 1 15,0 5-1-15,0-10-3 16,-6-3-3-16,0-1-2 15,3-9 1-15,-6-11-15 16,0-8-86-16,-3-12-48 16,3-17-174-1</inkml:trace>
  <inkml:trace contextRef="#ctx0" brushRef="#br0" timeOffset="86555.7364">6743 16436 908 0,'0'0'19'0,"0"0"56"15,0 0-26-15,0 0-25 0,0 0 24 16,44 123-15-16,-25-89 1 16,0 2-9-16,1-9-19 15,3 0 0-15,-6-7-2 16,2-7 0-16,-4-9-1 15,2-4-3-15,-1 0 0 16,0-7-14-16,-2-16-7 16,1-3-4-16,-2-9-4 15,-2-5 12-15,-2-8 12 16,-3 7 4-16,-2 3-3 16,-1 16 8-16,-3 8 4 15,0 11 16-15,0 3-4 0,0 0-12 16,0 12-8-16,3 19 0 15,0 13 26-15,7 8-1 16,-6 1 5-16,6 6-7 16,-4-10-11-16,4-3-8 15,-6-14-4-15,3-9-6 16,0-2-103-16,-7-12-110 16,0-9-295-16</inkml:trace>
  <inkml:trace contextRef="#ctx0" brushRef="#br0" timeOffset="86962.0037">7261 16668 629 0,'0'0'17'16,"0"0"130"-16,0 0 6 15,0 0-61-15,88 32-49 16,-60-32 1-16,-5 0-16 15,2-5 3-15,-4-9-17 16,-4-3-4-16,-1-6-5 16,-4-3 8-16,-10-4-7 15,2 0-1-15,-4-2-2 16,0-2-2-16,-6 7-2 16,-6 5 2-16,0 8 1 15,-2 9 5-15,1 5 21 16,2 0-10-16,-2 5-17 15,-3 25-1-15,7 7 8 0,3 6 7 16,6 0 9-16,0-2 1 16,18-5-1-16,8-2 2 15,4-11-10 1,8-6-1-16,2-8-11 0,-1-9-4 16,-1 0-39-16,-6 0-95 15,-10-13-91-15,-20-6-368 16</inkml:trace>
  <inkml:trace contextRef="#ctx0" brushRef="#br0" timeOffset="88029.1961">8362 16540 472 0,'0'0'73'16,"0"0"3"-1,0 0 90-15,0 0-45 0,0 0-51 16,0 0 9-16,-4-47-9 16,4 47-39-16,0 14-31 15,0 27 5-15,0 22-1 16,4 16 23-16,5-4 8 15,-6-9-16-15,3-10-6 0,0-16-10 16,-2-9-1 0,-1-9-1-16,-1-9 0 0,1-3-1 15,-3-10-3 1,0 0-96-16,0 0-34 0,0-8-87 16,-14-19-370-1</inkml:trace>
  <inkml:trace contextRef="#ctx0" brushRef="#br0" timeOffset="88249.2404">8401 16293 776 0,'0'0'29'0,"0"0"112"16,0 0 8-16,0 0-87 0,0 0-42 15,0 0 7-15,0-39-21 16,0 39-6-16,0 0-21 16,0 0-90-1,0 0-184-15,0 0-142 0</inkml:trace>
  <inkml:trace contextRef="#ctx0" brushRef="#br0" timeOffset="88909.2641">8725 16616 917 0,'0'0'21'0,"0"0"11"0,0 0 60 16,0 0-38-16,0 0-50 15,0 0 4-15,83 39 10 16,-66 1 5-16,-4 7 1 16,-4-3-6-16,1-6 5 15,-9-4-18 1,3-12 1-16,-4-9 3 0,0-3-8 15,0-6 8-15,0-4-7 16,0 0 11-16,0 0 3 16,0 0 38-16,0-23-3 0,0-11-43 15,0-11-6 1,6-8 2-16,6 1-2 0,4 4-2 16,5 11 0-1,-3 15-3-15,0 10-2 0,0 12 3 16,-3 0 1-1,4 16-6-15,-1 25 6 0,6 7 1 16,-6 8 4-16,-2 3 1 0,-2-2-2 16,-1-8 1-1,-7-6-4-15,0-8-32 16,-6-3-124-16,0-10-128 16,0-17-388-16</inkml:trace>
  <inkml:trace contextRef="#ctx0" brushRef="#br0" timeOffset="89363.5788">9965 16713 742 0,'0'0'56'0,"0"0"142"16,0 0-69-16,0 0-68 16,0 0-22-16,0 0-4 15,-14-18-21-15,14 18-8 16,6 0 4-16,8 5 6 15,12-2 16-15,7 3-4 0,3-2-7 16,7-4-9 0,-7 0-12-16,1 0 5 0,-11 0-5 15,-7 0-28 1,-9 0-71-16,-2 0-89 0,-8 0-85 16,0-4-110-16</inkml:trace>
  <inkml:trace contextRef="#ctx0" brushRef="#br0" timeOffset="89754.2401">10345 16484 861 0,'0'0'28'16,"0"0"126"-16,0 0-75 15,0 0-48-15,0 0 2 16,0 0 18-16,79 146-9 16,-61-86-16-16,-2-4-1 15,-6-5-9-15,3-8-6 16,-2-12-8-16,-3-9 0 16,-2-8 2-16,-3-7-3 15,-3-7 0-15,3 0 5 16,-2 0 6-16,6-13 14 15,3-13-17-15,-1-14-7 16,4-9 1-16,-2-3 2 16,1-4-5-16,4 2 3 0,-4 5-1 15,0 15 1-15,-6 8-3 16,0 11 0-16,-3 2-4 16,-3 10-39-16,3-2-64 15,-3 5-89-15,0 0-241 16</inkml:trace>
  <inkml:trace contextRef="#ctx0" brushRef="#br0" timeOffset="90269.8688">10795 16703 501 0,'0'0'100'15,"0"0"-39"-15,0 0 124 16,0 0-89-16,0 0-26 16,87 36-15-16,-67-36 7 15,-7 0-16-15,0-4-1 16,-5-8-14-16,1-4-5 16,-2-1-8-16,-4-5-10 15,0-4-1-15,0-1-3 16,-3-3-1-16,0-3-3 15,0 4 5-15,-3 2-3 0,-6 6 0 16,-4 8 0 0,5 3 8-16,-5 6-6 0,4 4 3 15,-3 0 2-15,-3 22-1 16,6 9-8-16,1 9 8 16,1 8 19-16,7-3-11 15,0-1-3-15,7-6 7 16,10 2-8-16,4-10-3 15,1-2-2-15,-2-11-6 16,5-3 1-16,-1-11-2 16,-2-3 3-16,5 0-3 15,-6 0-5-15,-1-3-44 16,3-11-91-16,-13-7-129 16,-3-2-486-16</inkml:trace>
  <inkml:trace contextRef="#ctx0" brushRef="#br0" timeOffset="91035.4917">11898 16126 582 0,'0'0'160'15,"0"0"-45"-15,0 0 75 16,0 0-49-16,0 0-64 16,0 0-39-16,-2-74-37 15,2 101-1-15,0 25 0 16,0 27 17-16,5 14 20 15,1 3-5-15,-6-2-14 0,0-2-5 16,0-9-5 0,0-12-8-16,3-15 3 0,0-16-2 15,-3-17-1-15,3-10 2 16,-3-9-2-16,0-4 5 16,0 0 3-16,3 0 3 15,0-25 0-15,3-16-10 16,1-12-1-16,6-3 0 15,0-3-4-15,4 11-2 16,-3 14-3-16,4 11 2 16,-3 13 7-16,-4 10-8 15,5 0 5-15,-3 19-5 0,1 15 3 16,2 11 5 0,-1 5 0-16,-5-8 0 15,0 2 0-15,0-7-3 0,-4-3-40 16,1-3-104-16,3-13-76 15,-6-11-154-15</inkml:trace>
  <inkml:trace contextRef="#ctx0" brushRef="#br0" timeOffset="91832.3619">12520 16585 305 0,'0'0'375'15,"0"0"-309"-15,0 0 90 16,0 0-46-16,0 0-65 16,0 0-11-16,-88-84 9 15,68 84-20-15,0 6-6 16,6 10-1-16,-2 9 9 15,6 2 1-15,8 5-14 16,2-1 7-16,0-1-9 16,2-8 0-16,18-3 0 15,-4-5-3-15,5-7-4 16,2-7 1-16,0 0-4 16,-1-4-21-16,-6-19-24 0,-2-2-2 15,-5-12 9-15,-2 3 11 16,-3-2 16-16,-4 1 10 15,0 9 2-15,0 5 1 16,0 11 16-16,0 10 1 16,0 0-9-16,0 0-10 15,0 28-5-15,6 5 5 16,0 6 15-16,8 2-5 16,0-1 0-16,3-7-1 15,3-6 2-15,-1-13-1 16,2-6-3-16,0-4 3 15,3-4-6-15,-1 0-3 0,-5-20 2 16,2-3-3-16,-4-6-2 16,-6-7-4-16,-4-9-8 15,-2-3 1-15,-4-1-1 16,0-3 9-16,0-7 5 16,-7 3 1-16,0 3-1 15,4 9 9-15,-4 17 17 16,7 9 1-16,0 11-6 15,0 7 6-15,0 0-26 16,0 17-1-16,0 22 0 16,7 15 4-16,-3 8 4 15,5 3 13-15,1 2-2 0,-3-3 1 16,-1-1-8-16,0-6-7 16,-6-9-2-16,0-4-3 15,0-13-1-15,0-5-50 16,-3-8-50-16,0-13-64 15,3-5-152-15,0-5-347 16</inkml:trace>
  <inkml:trace contextRef="#ctx0" brushRef="#br0" timeOffset="92238.6485">13187 16295 669 0,'0'0'18'0,"0"0"99"15,0 0-3-15,12-115-45 16,-12 89-36-16,0 3 8 16,0 5 27-16,-9 6-7 15,-3 8-27-15,-1 4-7 16,0 0-9-16,-3 0-7 15,0 26-3-15,-6 13-5 16,8 13 22-16,5 14 9 16,-1 0-11-16,7 9 7 15,3-3-9-15,0 6-3 16,0-3-6-16,6-1-1 0,1-11-2 16,-1-10-3-16,1-5-4 15,-4-12-1-15,0-10-1 16,0-4 1-16,-3-14-1 15,0-4 0-15,0-4-1 16,0 0-11-16,0 0-27 16,0-4-23-16,-1-14-108 15,-11-4-78-15,-4-7-224 16</inkml:trace>
  <inkml:trace contextRef="#ctx0" brushRef="#br0" timeOffset="92457.3835">12996 16629 760 0,'0'0'36'16,"0"0"96"-16,0 0 18 0,0 0-64 15,0 0-61-15,92-70 10 16,-54 56 1-16,1 9-1 16,1-6-12-16,-6 5-2 15,-4-2-6-15,-6 7-11 16,-6-3 3-16,-7 1-5 15,-5 3-2-15,-3 0-32 16,1 0-100-16,-4 0-92 16,0 0-199-16</inkml:trace>
  <inkml:trace contextRef="#ctx0" brushRef="#br0" timeOffset="93207.3805">13972 16470 407 0,'0'0'133'16,"0"0"-25"-16,0 0 69 16,0 0-60-16,0 0-34 15,0 0-15-15,-44-67-10 16,34 67-42-16,-6 0-7 15,-1 0-1-15,-2 18 3 0,1 9 2 16,4 9 14 0,8 3-7-16,6 0-2 0,0 2 0 15,6-2-9-15,18 0-4 16,-3-13 0-16,4-7-4 16,-2-10-2-16,4-5-61 15,-7-4-75-15,2-5-83 16,-8-26-105-16</inkml:trace>
  <inkml:trace contextRef="#ctx0" brushRef="#br0" timeOffset="93535.5103">14051 16417 520 0,'0'0'57'0,"0"0"128"16,0 0-87 0,0 0-40-16,0 0 8 0,0 0-10 15,94 115-9-15,-73-76-15 16,1 1-3-16,-6-10-2 15,1-7-10-15,-4-9-2 16,-9-6-11-16,1-8 2 16,-1 0-6-16,-1-12 0 15,0-16-24-15,0-7-13 16,-3-5 1-16,4 1 13 16,-4 0 22-16,0 12 1 15,0 9 7-15,0 6 37 16,0 12-21-16,0 0-2 15,6 8-21-15,0 22 0 16,1 22 24-16,2 11 9 0,-5 8 5 16,4 3 2-16,-2-7-2 15,-6-6-12-15,0-3-9 16,0-16-5-16,-12-1-5 16,0-15-4-16,-4-7-3 15,-3-11-6-15,2-8 3 16,-2 0-64-16,6-4-52 15,6-31-50-15,7-6-154 16</inkml:trace>
  <inkml:trace contextRef="#ctx0" brushRef="#br0" timeOffset="93863.6401">14606 16526 721 0,'0'0'33'16,"0"0"153"-16,0 0-60 15,0 0-54-15,0 0-48 16,0 0-6-16,-36-30-4 16,21 35-8-16,-1 20 5 15,0 11 14-15,5 3 5 16,5 2-2-16,6 7-4 15,0-8-6-15,0-1-3 0,16-7-9 16,4-6-1 0,-1-8-1-16,5-5-4 0,-5-13-24 15,-3 0-80 1,0 0-41-16,-3-23-104 0,-4-15-245 16</inkml:trace>
  <inkml:trace contextRef="#ctx0" brushRef="#br0" timeOffset="94098.0184">14746 16140 812 0,'0'0'48'15,"0"0"182"-15,0 0-74 16,0 0-109-16,0 0-27 16,0 0 49-16,30 153-11 0,-21-77-19 15,-2-10-10-15,1-1-1 16,-2 1-15-16,1-3-9 15,-7-6-4-15,0-9 0 16,0-13-10-16,-5-17-55 16,5-10-147-16,0-8-160 15</inkml:trace>
  <inkml:trace contextRef="#ctx0" brushRef="#br0" timeOffset="94519.8988">15055 16540 791 0,'0'0'15'0,"0"0"186"16,0 0-74-16,0 0-52 15,0 0-20-15,88 89-14 16,-72-84 0-16,-3-5-16 16,4 0-15-16,-9 0-1 15,1-14 0-15,-2-9-2 16,-3 1-5-16,-1-8-2 15,-1-1 0-15,-2-4-2 16,0 0 1-16,0 1 0 16,-6 9 0-16,-4 9-5 15,-3 6 6-15,-2 10 6 16,-2 0 14-16,-1 18-5 0,-5 12 0 16,10 15 6-16,0 3-1 15,10 0 7-15,3 1-2 16,6 0-10-16,19-9 1 15,14-6-5-15,10-12-5 16,8-8-3-16,4-14-3 16,-4 0-62-16,-11-22-175 15,-16-12-608-15</inkml:trace>
  <inkml:trace contextRef="#ctx0" brushRef="#br0" timeOffset="96801.2122">12171 17730 554 0,'0'0'21'0,"0"0"96"16,0 0 46-16,0 0-45 15,0 0-31-15,0 0-19 16,-6-58-26-16,6 58-19 16,0 27-21-16,0 16 43 15,0 9 3-15,2 2-2 16,3-1-21-16,0-4-7 16,5-9-10-16,-4-6-3 15,-4-8-5-15,4-11 2 16,-4-2-2-16,2-9-24 15,-4-4-86-15,3 0-74 16,-3-10-63-16,0-16-482 16</inkml:trace>
  <inkml:trace contextRef="#ctx0" brushRef="#br0" timeOffset="97144.9954">11974 17744 496 0,'0'0'36'0,"0"0"25"0,0 0 73 15,0 0-22-15,0 0-57 16,0 0-28-16,-2-37-13 15,16 33 0-15,6-4 5 16,9 3 8-16,4-4 0 16,6 0-3-16,7 2-4 15,2 0 1-15,1 4-12 16,-7 3-6-16,-6 0-3 16,-12 0-3-16,-8 0-33 15,-6 3-60-15,-10 11-68 16,0-1-18-16,-10-3-174 15</inkml:trace>
  <inkml:trace contextRef="#ctx0" brushRef="#br0" timeOffset="97473.1508">11935 18117 529 0,'0'0'6'16,"0"0"59"-16,0 0 30 16,0 0-41-16,0 0-17 15,0 0 51-15,43 0-27 16,-15-12-16-16,5-2 0 0,7 2-19 16,4 2-4-16,4-3 2 15,4 3-7-15,2-2-10 16,-3 2-1-16,-1-1-6 15,-9 1-15-15,2 4-41 16,-9-1-51-16,3 3-84 16,-3 3-8-16,0-9-16 15,-5 6-120-15</inkml:trace>
  <inkml:trace contextRef="#ctx0" brushRef="#br0" timeOffset="97863.7824">12756 17911 276 0,'0'0'47'16,"0"0"128"-16,0 0-67 15,0 0-11-15,0 0-6 0,-4-104-30 16,-16 90-7 0,0 5-25-16,-11 4 6 0,6 5 4 15,-5 0-12-15,1 15-5 16,5 10 8-16,8 1-4 16,2 8 1-16,12-3-18 15,2-5 20-15,0 0-9 16,18-3-6-16,3-11-1 15,6-2 2-15,0-10-9 16,1 0-2-16,-1 0 1 16,-2-10-5-16,-11-12-7 15,2-3-9-15,-4-2 1 0,-6-7 7 16,-2 1 8 0,-4 3 1-16,0 4 0 0,0 10 3 15,0 10 5-15,0 6 1 16,0 0-10-16,4 3-3 15,4 23 0-15,2 3 3 16,7 1 1-16,-7 0 2 16,7-2-2-16,-5-2-1 15,0-4-1-15,-5-7-75 16,-1-2-93-16,-5-13-97 16,-1 0-205-16</inkml:trace>
  <inkml:trace contextRef="#ctx0" brushRef="#br0" timeOffset="98144.9553">12909 17774 672 0,'0'0'31'0,"0"0"102"15,0 0-20-15,0 0-54 16,0 0-6-16,84 62 0 16,-63-28 7-16,-6-3-28 15,-3 1 2-15,-2-10-19 16,-2-5-9-16,-2-4-1 15,-3-4-2-15,-3-9 1 16,0 0 6-16,7 0 18 16,-1-13 26-16,3-8-25 15,-1-6-17-15,6-5-7 16,-6-7-5-16,-2 0-2 16,0-3-20-16,-1 9-46 0,0 2-41 15,-4 9-26-15,1-1-107 16,-1 6-292-16</inkml:trace>
  <inkml:trace contextRef="#ctx0" brushRef="#br0" timeOffset="98551.213">13335 17893 70 0,'0'0'498'15,"0"0"-470"-15,0 0 162 0,0 0-86 16,0 0-46-16,100 3-16 16,-81-6-4-16,-7-6-12 15,0-5-1-15,-2 0 0 16,-8 2 7-16,-2-6-16 16,0 2-6-16,0-3-5 15,0 2-3-15,-6-2-1 16,-8 3 9-16,4 6-6 15,1 6 6-15,-7 4-1 16,2 0 8-16,1 4-10 16,-2 15-2-16,6 7 11 15,-2 3 7-15,10 1 4 16,1-1 12-16,1-2-16 16,19-1 3-16,5-8-6 0,8-3-3 15,6-5-8-15,3-10-8 16,4 0-1-16,-7 0-97 15,-7-3-112-15,-12-16-228 16</inkml:trace>
  <inkml:trace contextRef="#ctx0" brushRef="#br0" timeOffset="99191.9215">14888 17796 559 0,'0'0'18'15,"0"0"102"-15,0 0-1 16,0 0-38-16,0 0-35 15,0 0 7-15,-18-45-4 0,18 45 3 16,0 0 2 0,0 0 2-16,0 0-10 0,0 0-14 15,3 0-16-15,19 0-3 16,14 0 12-16,9 0-8 16,7-3-7-1,3 3-7-15,-2-6 0 0,-4 3-3 16,-14-2-3-16,-6 5-31 15,-16-4-26-15,-8 3-27 16,-5 1-34-16,0 0-77 16,-15-4-132-16</inkml:trace>
  <inkml:trace contextRef="#ctx0" brushRef="#br0" timeOffset="99473.1084">14941 17889 403 0,'0'0'199'0,"0"0"-171"15,0 0 126-15,0 0-84 16,0 0-40-16,0 0 28 16,26 0 22-16,-6 0-22 15,5 0-1-15,1 0-9 16,7 0-7-16,9-5-11 15,0-8-13-15,0 8-3 16,-5 1-13-16,-9-2 5 0,-8 6-6 16,-7 0-3-16,-9 0-45 15,-4 0-67-15,0 14-27 16,-1 0-68-16,-12-2-248 16</inkml:trace>
  <inkml:trace contextRef="#ctx0" brushRef="#br0" timeOffset="104051.3064">14664 4935 141 0,'0'0'111'0,"0"0"-25"15,0 0-4-15,0 0-13 16,0 0-19-16,0 0-14 16,0-7 11-16,0 1-11 15,0 2 3-15,0-4 2 16,0-1-8-16,0 0-2 16,1-1 12-16,2-2-16 15,3 2-3-15,-1-3-10 16,-2 5 1-16,0-2-10 15,0-1 3-15,3-1 0 16,3 1-6-16,4-2 0 0,4-2-1 16,0-1-1-16,3 2 1 15,-1-2 1-15,-4 1 0 16,4 7-1-16,1-1-1 16,1 0 0-16,-6 4 1 15,-1 3-1-15,2 2 0 16,0 2-4-16,-4 21 3 15,9 4 1-15,-3 1 3 16,-1 1-2-16,5-5 2 16,-2-5-2-16,0-4 0 15,-4-8-1-15,1 3 0 16,-8-10 7-16,4 0-5 0,-1 0 2 16,2-4-2-16,2-10 2 15,-3-4-3-15,5 2-1 16,-8 1 1-16,1-1 0 15,-4 6-1-15,-1-1 1 16,-3 4 3-16,-1 4-2 16,3-3 8-16,-5 4-7 15,3-2 0-15,-3-2-1 16,0 5-1-16,0-2 8 16,0 2-4-16,0 1-2 15,0 0 2-15,4 0-3 16,-4 0 3-16,0 0-3 15,0 0-2-15,0 0 0 0,0 0 2 16,0 0-1 0,0 0-1-16,0 0-1 0,0 0-4 15,3 0-5-15,0 11 10 16,3 4 0-16,1 0 1 16,5 3-1-16,-1-2 0 15,1 1 0-15,1 2 2 16,3-4-1-16,1-1-2 15,-5-4 4-15,-1-1-2 16,2-8-1-16,-3-1 2 16,-1 0 4-16,3 0-4 15,2 0 5-15,2-7-7 0,3-5 0 16,1-2 0 0,2 2 2-16,2-2-2 0,-5 5-2 15,-1-1-2-15,-1 2 4 16,-4-4 5-16,1 6-5 15,-1-1 0-15,-4 3-1 16,4-1 1-16,1 2-2 16,5 3-3-16,-7 0 3 15,9 0 1-15,-5 0 1 16,-3 12-1-16,6 5-3 16,-5 3 4-16,1 5 1 15,5 5 0-15,-5 0-2 16,3-2 2-16,1-2-1 15,-7-4 3-15,2-4 0 16,-4-7 0-16,-1-5-1 0,-6 0 0 16,-3-4-2-16,0-2 0 15,0 0-26-15,0 0-126 16,-6 0-127-16</inkml:trace>
  <inkml:trace contextRef="#ctx0" brushRef="#br0" timeOffset="105301.2944">15189 5715 507 0,'0'0'67'16,"0"0"41"-16,0 0 34 16,0 0-51-16,0 0-35 15,0 0-10-15,-15-7 1 16,15 7 11-16,-2 0-22 15,-1 0-3-15,1 0 8 0,0 0-7 16,2 0-2-16,0-2 7 16,0 2-8-16,0 0-20 15,0-4-9-15,18 4-2 16,3-2 4-16,9-2 5 16,3 0-7-16,-2 1 4 15,-1 2-6-15,-8 1 0 16,-2-3 2-16,-5 2-2 15,-5-2 1-15,-3 3 0 16,-1 0 0-16,1 0 0 16,0 0-1-16,-4 0-37 15,3 0-84-15,-3 0-82 0,-3-5-275 16</inkml:trace>
  <inkml:trace contextRef="#ctx0" brushRef="#br0" timeOffset="107301.321">13458 4673 362 0,'0'0'114'0,"0"0"-62"15,0 0 49-15,0 0-14 16,0 0-24-16,0 0-12 16,0 0 7-16,-20-2 4 15,20-2-10-15,0 4-12 16,-3 0-13-16,3 0-1 16,-3 0-10-16,0 0 3 15,-2 0-7-15,2 0 0 16,3 0-3-16,0 0 1 15,0 0 3-15,0 0-13 16,0 0 3-16,24 0 1 16,1-10 2-16,9 2-1 15,7-1-4-15,-5 0-1 16,0 2 0-16,-4 2 0 0,-6-2-8 16,-6 3-18-16,-8 2-1 15,-2 1-22-15,-6-2-17 16,-4 3-28-16,0 0-58 15,0 0-9-15,0 0-156 16</inkml:trace>
  <inkml:trace contextRef="#ctx0" brushRef="#br0" timeOffset="107645.0759">13584 4579 168 0,'0'0'132'15,"0"0"-29"-15,0 0-10 16,0 0-20-16,0 0 8 16,0 0 9-16,-6-60-5 15,6 53 14-15,-3 3-36 16,3-4 4-16,0 8 2 15,0-2-7-15,0 0-20 16,0 2 0-16,0 0-13 16,0 0-21-16,0 12-8 15,0 20 0-15,0 12 4 16,0 9-1-16,0 4-3 0,0 6-2 16,0-4-102-16,0-14-156 15,0-14-482-15</inkml:trace>
  <inkml:trace contextRef="#ctx0" brushRef="#br0" timeOffset="122078.9137">16726 17162 123 0,'0'0'41'0,"0"0"56"15,0 0 8-15,0 0-21 16,0 0-16-16,0 0-16 16,0 0 41-16,-10-107 8 15,10 86-12-15,0-6-12 16,0 1-35-16,0 0 1 15,7 3-15-15,-4 5 8 16,-2 5-12-16,1 5 0 0,-1 2-3 16,-1 6-1-16,2 0-20 15,-1 16-13-15,2 23 4 16,3 18 9-16,-3 6 3 16,5-2-2-16,-2 0-1 15,-3-13 0-15,3-2 3 16,-2-9-3-16,-4-11-1 15,0-3-13-15,0-4-46 16,0-7-43-16,-4-2-104 16,-11-10-50-16</inkml:trace>
  <inkml:trace contextRef="#ctx0" brushRef="#br0" timeOffset="122438.3004">16423 17510 232 0,'0'0'445'0,"0"0"-444"15,0 0 138-15,0 0-17 16,0 0-116-16,0 0 7 15,12 0 12-15,13 0 17 0,12 0-8 16,4 0 8-16,8 0 6 16,0-1-14-16,6-3-11 15,7 0-5-15,-1-2-3 16,4-2-8-16,3 5 0 16,-9 2-7-16,-5-3 0 15,-12 4-3-15,-12-4-3 16,-11 4-27-16,-10 0-47 15,-4 0-30-15,-5 0-22 16,0 12-1-16,-17 2-58 16,-5 2-208-16</inkml:trace>
  <inkml:trace contextRef="#ctx0" brushRef="#br0" timeOffset="122750.828">16541 17717 482 0,'0'0'33'0,"0"0"29"16,0 0 56-16,0 0-101 16,0 0 5-16,0 0 49 15,42 0-5-15,-5 0-16 16,5 0-8-16,4-6 3 15,5-6-5-15,1 3-9 16,0-3-3-16,-7 6 3 0,-9-4-11 16,-10 6-10-16,-3 4-9 15,-14-3 0-15,-3 3-2 16,-2 0-20-16,-4 0-41 16,0 0-60-16,0 0-85 15,0 10 4-15,0 1-150 16</inkml:trace>
  <inkml:trace contextRef="#ctx0" brushRef="#br0" timeOffset="123032.0508">16817 17730 31 0,'0'0'552'16,"0"0"-531"-16,0 0 160 15,0 0-58-15,0 0-100 16,0 0-13-16,-9 21 6 15,9 2 44-15,0 3 3 16,0 10-14-16,0-2-22 16,0-3-2-16,0 4-17 15,0-9-8-15,0-2 6 16,0-3-5-16,0-2-1 16,-3-3 0-16,3-2-56 15,-3-5-25-15,3-2-28 16,-4-7-49-16,4 0-13 15,0 0-126-15</inkml:trace>
  <inkml:trace contextRef="#ctx0" brushRef="#br0" timeOffset="123375.8906">16895 17744 485 0,'0'0'35'15,"0"0"61"-15,0 0 61 16,0 0-71-16,0 0-19 16,0 0 2-16,6-66-5 15,-6 66-19-15,0 0-16 0,0 0-4 16,0 0-5-16,4 0-16 16,-1 17-1-16,1 9 18 15,5 8 14-15,0 2-20 16,2-1 0-16,1 1-8 15,-5-2-3-15,2-6-3 16,-3-4 0-16,-1-4-1 16,-2-3 0-16,1-2 0 15,-4-2 1-15,0-2 0 16,0-1-1-16,0-2-44 16,0 0-53-16,0-2-32 15,0-6-110-15,0 0-202 16</inkml:trace>
  <inkml:trace contextRef="#ctx0" brushRef="#br0" timeOffset="128512.5812">18279 17055 703 0,'0'0'13'0,"0"0"12"0,0 0 71 15,0 0-26 1,0 0-47-16,0 0-13 0,0 0-10 16,-66 14 13-1,53 24 15-15,1 3 12 16,-6 18 1-16,6 2-12 0,2 9 28 16,4 9-25-1,6-1-19-15,0 1-12 0,9 2 3 16,8-7 3-1,0-9-1-15,-1-7-5 0,-2-9-1 16,-7-5 2-16,-3-8-1 16,-4-10 1-16,0 1-4 15,-10-11 7-15,-6-2-6 16,1-6 1-16,-6-1 0 16,2-7-63-16,3 0-37 15,-1 0-77-15,2-10-168 16</inkml:trace>
  <inkml:trace contextRef="#ctx0" brushRef="#br0" timeOffset="129231.4275">18609 18034 245 0,'0'0'441'0,"0"0"-421"16,0 0 189-16,0 0-110 16,0 0-58-16,0 0-7 15,-17-23-3-15,17 23-11 16,0 0-5-16,0 0-1 16,0 0-2-16,8 0 3 15,8 0 4-15,13 0 12 0,6-4-14 16,8-3-2-16,1 1-6 15,0 2-5-15,-6-1-3 16,-5 1 0-16,-7-2-1 16,-10 3-15-16,-5 2-32 15,-6 1-47-15,-4 0-34 16,-1 0-51-16,-3 0-63 16,-14 1-216-16</inkml:trace>
  <inkml:trace contextRef="#ctx0" brushRef="#br0" timeOffset="129481.4043">18747 18046 544 0,'0'0'64'15,"0"0"83"-15,0 0-2 16,0 0-116-16,0 0-4 16,0 0-13-16,-4 36 5 15,4-5 50-15,0 8-11 16,0 0-8-16,0 3-26 15,0-3-13-15,0-4-7 16,0-9-1-16,0-4-1 16,0-5 0-16,0-4-10 15,0-7-56-15,0-2-49 16,0-4-113-16,0 0-12 16,0-6-260-16</inkml:trace>
  <inkml:trace contextRef="#ctx0" brushRef="#br0" timeOffset="129746.9782">18888 18042 615 0,'0'0'52'16,"0"0"120"-16,0 0 31 15,0 0-105-15,0 0-45 16,0 0-6-16,0-18-20 15,0 28-19-15,0 16 14 16,0 4 23-16,4 3-20 16,2 6-16-16,-2-4-1 0,-1-1-8 15,0-7 0-15,0-1 0 16,-2-3-31-16,-1-5-119 16,0-7-101-16,0-8-364 15</inkml:trace>
  <inkml:trace contextRef="#ctx0" brushRef="#br0" timeOffset="131043.889">17641 16624 280 0,'0'0'174'15,"0"0"-103"-15,0 0 33 0,0 0-27 16,0 0-21-1,0 0 6-15,-2-9 27 0,2 5-10 16,0 0-23-16,0-2-17 16,0 2 6-16,0-4-20 15,0-2-12-15,0-3-5 16,10-1-3-16,5 3-3 16,2 2 2-16,-1 0-3 15,2 5 0-15,0-1 0 16,-5 5-1-16,-5 0-2 15,4 5-3-15,-9 17 0 16,-3 12 5-16,0 2 0 0,-15 8 1 16,-3 1 1-16,-4-3 0 15,-2-5-4-15,5-7 7 16,0-12-2-16,6-5-3 16,4-5 5-16,5-2-4 15,0-6 1-15,4 0-2 16,0 4-2-16,0-4-1 15,0 0-5-15,8 0 8 16,7 0 0-16,8 0 4 16,6 0 2-16,4-4-6 15,-1-5 0-15,0-1-13 16,0-2-16-16,-5-6-27 16,-4 4-48-16,-4-2-85 15,-9-3-108-15</inkml:trace>
  <inkml:trace contextRef="#ctx0" brushRef="#br0" timeOffset="131309.4889">17915 16562 700 0,'0'0'44'15,"0"0"48"-15,0 0-20 16,0 0-55-16,0 0 18 15,0 0 6-15,39 6 2 16,-22-6 2-16,3 0-12 16,6 0-2-16,4 0-2 0,-3-2-15 15,7-9-8-15,3-4-3 16,-1 1-1-16,-4-2-2 16,-3-1-38-16,-10 8-27 15,-8 4-21-15,-4 1-24 16,-7 4-27-16,-7 0-110 15,-16 4-57-15</inkml:trace>
  <inkml:trace contextRef="#ctx0" brushRef="#br0" timeOffset="131575.1175">18054 16593 470 0,'0'0'77'15,"0"0"34"-15,0 0 29 0,0 0-100 16,0 0 3-16,0 0 29 15,-20 75-6-15,20-50-20 16,0 2 2-16,0 5-3 16,0-1-16-16,0-4-9 15,0-1-11-15,0 0-4 16,0-4-2-16,0-5-3 16,0-4-5-16,0-3-37 15,0-2-35-15,0 0-39 16,-6-2-47-16,3-6-50 15,2 0-151-15</inkml:trace>
  <inkml:trace contextRef="#ctx0" brushRef="#br0" timeOffset="131778.2601">18122 16611 641 0,'0'0'73'16,"0"0"94"-16,0 0 0 15,0 0-103-15,0 0-44 16,0 0 21-16,6-10-5 16,-2 29 0-16,3 13 26 15,-1 6-4-15,0 2-28 16,-3-5-21-16,5 1-3 16,-5-6-3-16,0-3-2 0,0-1-1 15,-2-9-12-15,1-1-72 16,-2-4-99-16,0-5-135 15</inkml:trace>
  <inkml:trace contextRef="#ctx0" brushRef="#br0" timeOffset="133262.6399">19080 17584 370 0,'0'0'53'15,"0"0"22"-15,0 0 43 16,0 0-52-1,0 0-7-15,0 0 4 0,0 0-16 16,-7-16 3-16,7 16-12 16,0 0-9-16,0 0-2 15,0 0 10-15,0 0-10 16,0 0-4-16,0 0-5 16,0 0 0-16,0 0-5 15,0 0-4-15,0 0-2 16,0 0 0-16,0 0-6 15,0 0 5-15,0 0-5 16,0 0 4-16,0 0-4 0,0 0 0 16,0 0 0-1,0 0 3-15,0 0 2 0,0 0 1 16,0 0-4-16,0 0-2 16,0 0 6-16,0 0 3 15,0 0-2-15,0 0 11 16,0 0-9-16,0 0-9 15,0 0 4-15,0 0-2 16,0 0 0-16,0 0 1 16,0 0 1-16,0 0 1 15,0 0-1-15,0 0-5 16,0 0-2-16,0 0 2 16,0 0-20-16,0 0-68 15,0 0-71-15,10 0-130 16,3-6-17-16</inkml:trace>
  <inkml:trace contextRef="#ctx0" brushRef="#br0" timeOffset="133965.7743">19490 17439 606 0,'0'0'69'0,"0"0"81"16,0 0 16-16,0 0-105 15,0 0-24-15,0 0-6 16,0-22-9-16,0 22-7 15,0 6-7-15,0 16 0 16,-3 16 46-16,-8 3-4 0,-2 6-14 16,-7-1-13-16,8-5-3 15,-6 0-14-15,6-1-2 16,6-9 1-16,0-1 11 16,6-7-16-16,0-6 8 15,0-9-5-15,0 0 3 16,0-2-1-16,15-6-2 15,5 0-1-15,9 0-2 16,1 0-8-16,2-14-47 16,-2-8-57-16,-5-4-73 15,-5-9-123-15,-10-9-349 16</inkml:trace>
  <inkml:trace contextRef="#ctx0" brushRef="#br0" timeOffset="134184.5573">19547 17156 869 0,'0'0'62'15,"0"0"107"-15,0 0-2 16,0 0-124-16,0 0-33 15,0 0-7-15,-2-26-3 0,2 26-24 16,0 0-107 0,0 0-109-16,0 0-357 0</inkml:trace>
  <inkml:trace contextRef="#ctx0" brushRef="#br0" timeOffset="135825.2053">19275 17271 243 0,'0'0'38'16,"0"0"18"-16,0 0 52 15,0 0-66-15,0 0-7 16,0 0 29-16,-32-39-5 15,32 36-42-15,0 3 1 16,9 0 5-16,8-6 22 0,5 6-4 16,5-4-6-16,10 0 4 15,6 0-19-15,2 3 4 16,5-9-14-16,-1 3-7 16,-5 0-2-16,-5 0 3 15,-10 3-2-15,-9 3-2 16,-12-3 0-16,-6 4 0 15,-2 0 0-15,0 0 0 16,0 0-9-16,-4 0 9 16,-8 0-5-16,-5 0-2 15,1 0-7-15,0 0 5 16,-3 0 5-16,6 0 4 16,3 0 1-16,0 0 2 0,7 0 2 15,-1 0-4-15,4 0 1 16,0 0 3-16,0 0 1 15,0 0 5-15,-1 4-7 16,-2 7-4-16,1 14 1 16,-2 10 32-16,2 13 2 15,-1 5-2-15,0 6-21 16,-2 5 1-16,-5-2-5 16,2 1 6-16,-8-11-6 15,6 1-3-15,4-10-1 16,-1-6-3-16,0-6 2 15,3-8-1-15,1-8-1 16,3-7 0-16,0-2-1 16,0-2 0-16,0-4-9 0,0 0-28 15,0 0-23-15,0 0-27 16,-1 0-24-16,-1 0-67 16,-5 0-170-16</inkml:trace>
  <inkml:trace contextRef="#ctx0" brushRef="#br0" timeOffset="136090.8029">19340 17915 417 0,'0'0'68'15,"0"0"-47"-15,0 0 72 16,0 0-37-16,0 0-32 15,0 0 58-15,28-5 2 16,-14 2-16-16,6-3-24 16,9 1 8-16,3 2-13 15,8-1-13-15,5-1 6 16,3 0-1-16,0-3-11 16,-4 3 3-16,0 1 1 15,-8-2-18-15,-3-2-3 16,-10 4-1-16,-4 0-2 15,-5 0-1-15,-8-2-31 16,-3-1-25-16,0 1-51 0,0-8-149 16,-3-2-314-1</inkml:trace>
  <inkml:trace contextRef="#ctx0" brushRef="#br0" timeOffset="136762.6966">20056 17711 811 0,'0'0'43'16,"0"0"28"-16,0 0 135 15,0 0-142-15,0 0-54 16,0 0-2-16,-5-20-8 16,11 40 1-16,7 11 19 15,1 5 4-15,-1 3-15 16,-2 0 3-16,-1-2-4 16,-3-11-7-16,0-7 4 15,-7-7-3-15,1-4-1 16,-1-8 2-16,0 0 1 15,0 0 7-15,0 0 5 16,0-8 4-16,0-13-10 16,2-12-4-16,1-7-6 0,1 1 2 15,4 3-2-15,4 6 1 16,3 4 0-16,1 8-1 16,1 6-6-16,2 8 4 15,-1 4-3-15,0 0-1 16,1 12 4-16,0 14 2 15,-2 1-1-15,-1 8 2 16,1-3-2-16,-10-3 1 16,1-2 0-16,-5-13-1 15,-1-6 1-15,0 1 0 16,-2-9 0-16,0 0 1 16,0 0 2-16,0 0 10 15,0-9 2-15,0-13-8 0,0-12-6 16,6-4-1-16,1-4-1 15,6 2 0-15,0 14-1 16,0 5 0-16,2 12-3 16,-5 5 4-16,5 4-4 15,-1 0-2-15,4 16 4 16,-3 6 3-16,3 9-1 16,-1 0 0-16,-3-2-1 15,-4 7-13-15,-3-4-124 16,3-1-46-16,-4-9-159 15</inkml:trace>
  <inkml:trace contextRef="#ctx0" brushRef="#br0" timeOffset="137293.9456">20953 17794 29 0,'0'0'624'0,"0"0"-577"16,0 0 172-16,-7-109-116 0,-3 89-71 16,-3 10 21-16,-2 5 9 15,-6 5-51 1,0 0 4-16,-2 5-4 0,4 16 11 15,2 2-4-15,6 3 10 16,5 0-28-16,4 1 14 16,2-2-7-16,0 2-4 15,0-5-2-15,10-4 3 16,3-4-3-16,-4-5 5 16,-2-6-6-16,-2-2-11 15,2-1-20-15,-3 0 15 16,5-1 10-16,5-16-28 15,-5-10 21-15,3-2-9 16,-1 0 7-16,-1 5 15 16,-4 9 1-16,-3 8 4 0,-1 1 9 15,-1 6-3-15,0 0-6 16,3 0-5-16,1 20 0 16,1 2 17-16,3 8 1 15,-1-8-4-15,-1 0-3 16,-3-1-9-16,1-4-2 15,-4-3-10-15,-1-1-97 16,0-7-98-16,0-6-192 16</inkml:trace>
  <inkml:trace contextRef="#ctx0" brushRef="#br0" timeOffset="137403.3233">20953 17794 643 0</inkml:trace>
  <inkml:trace contextRef="#ctx0" brushRef="#br0" timeOffset="137747.1046">20953 17794 643 0,'81'-125'96'0,"-61"114"77"0,-1 8 1 0,5 3-91 0,-2 0-17 15,0 17-6-15,1 10-19 16,-6 3 6-16,-4 6-14 16,-7-8-17-16,-4-2-12 15,-2-1-4-15,-4-3 0 16,-4-9-7-16,-5-7-14 16,3-6-21-16,3 0-5 15,1 0 38-15,0-6-20 16,3-7 5-16,3-1 2 15,0 6 9-15,0-3 13 16,0 1-2-16,9 1 2 0,7-2-6 16,4 1 3-16,0 1 2 15,-2-1 1-15,3 1 1 16,-3-5 2-16,-4 2 4 16,-4-6 5-16,-4 0-3 15,-5 6 4-15,-1 2-6 16,0 5-5-16,0 1 1 15,0 4-3-15,0 0-1 16,-5 6 0-16,-4 19 1 16,3 11 12-16,0-1-9 15,6 1 12-15,3-2-5 16,20-7-9-16,9-2-1 0,11-6-22 16,1-15-136-1,-1-4-320-15</inkml:trace>
  <inkml:trace contextRef="#ctx0" brushRef="#br0" timeOffset="138528.4209">22052 17400 549 0,'0'0'245'0,"0"0"-175"16,0 0 128-16,0 0-92 0,0 0-81 16,0 0-14-1,-96-17 11-15,84 34-6 0,2 6-13 16,6-1 2-16,4 4 1 16,0 4 8-16,15 4-6 15,8-1-5-15,7-1 4 16,-1 0-6-16,-4-9 0 15,-5-2 0-15,-10-6-1 16,-6-7 0-16,-4-4 0 16,0 4-1-16,-4-2 1 15,-15-6 5-15,-8 0 5 16,-2 0-6-16,4 0 1 16,1 0 0-16,6-14-5 0,3 6-4 15,8-9-41-15,-1 4-73 16,8-1-89-16,0-1-57 15,11-1-226-15</inkml:trace>
  <inkml:trace contextRef="#ctx0" brushRef="#br0" timeOffset="138778.3422">22252 17535 764 0,'0'0'135'0,"0"0"5"15,0 0 32-15,0 0-129 16,0 0-28-16,0 0 44 16,31 59-5-16,-20-29-15 0,-8 1-15 15,4-1-13-15,-4 2-5 16,0-5-4-16,-3-3 0 16,0-5-2-16,0-6-1 15,2-6-34-15,-2 0-77 16,0-7-94-16,0 0-138 15,0-14-256-15</inkml:trace>
  <inkml:trace contextRef="#ctx0" brushRef="#br0" timeOffset="138981.5523">22347 17245 985 0,'0'0'71'16,"0"0"125"-16,0 0-77 15,0 0-106-15,0 0-13 16,0 0-2-16,21-26-64 16,-21 26-124-16,0 13-150 15</inkml:trace>
  <inkml:trace contextRef="#ctx0" brushRef="#br0" timeOffset="139684.6434">22546 17545 819 0,'0'0'12'0,"0"0"100"16,0 0 24-16,0 0-103 15,0 0-11-15,0 0 17 16,89-40-5-16,-66 62-4 15,-5 9-7-15,-1-2-8 0,0 8-4 16,-8-3-1 0,-3 3-8-16,-5-7-1 0,-1 0 0 15,0-6 4-15,-1-7-5 16,-5-6-6-16,2-8 6 16,3-3 7-16,1 0 6 15,0 0 4-15,0-7 2 16,0-12-7-16,0-9-12 15,0 1 8-15,3-7-6 16,6 4-2-16,6 1 1 16,3 4-2-16,1 11-2 15,0 1 1-15,-4 9-3 0,-2 4 3 16,2 0 1 0,-3 0-1-16,1 14 0 0,0 6 1 15,0 8 0-15,-5 2-1 16,-3 1-2-16,-3 5 2 15,3-7-77-15,-2-3-72 16,2-6-59-16,-2-17-173 16</inkml:trace>
  <inkml:trace contextRef="#ctx0" brushRef="#br0" timeOffset="140168.9859">23010 17540 682 0,'0'0'157'0,"0"0"-95"16,0 0 47-1,0 0-94-15,0 0-5 0,0 0 42 16,27 122-1-16,-14-85-16 16,2-7-11-16,3-8-6 15,0-5-9-15,2-6-1 16,-1-6-5-16,-1-5-3 15,1 0-9-15,-4-6-25 16,3-16-8-16,-8 0-8 16,-1-5 19-16,-6-4 14 15,-3 5 9-15,0 0-1 16,0 9 9-16,-3 4 19 16,0 13 2-16,2 0 2 15,-2 3-23-15,1 20 1 0,2 12 5 16,0 1 15-16,0 2-1 15,9-5 1-15,6-8 1 16,0-9-1-16,-2-5-1 16,-2-8 6-16,1-3 9 15,3 0 16-15,-2-7-9 16,3-12-13-16,-2-7-10 16,-2-5-7-16,-6-4-6 15,-4-6-4-15,-2 3-2 16,0 3-11-16,-8 8-38 15,-8 14-61-15,-10 4-61 0,3 9-76 16,-1 0-117 0</inkml:trace>
  <inkml:trace contextRef="#ctx0" brushRef="#br0" timeOffset="140497.2052">23548 17379 957 0,'0'0'44'16,"0"0"135"-16,0 0-47 16,0 0-91-16,0 0-10 0,0 0-1 15,48-7-19-15,-46 52 17 16,5 7 2-16,-3 6-2 15,-1-1-11-15,0-2-5 16,0-4-6-16,-1-7-5 16,-1-4 0-16,-1-14-1 15,0-3-2-15,0-10-10 16,0-9-34-16,0 0-46 16,0-3-93-16,-13-1-51 15,-5 0-153-15</inkml:trace>
  <inkml:trace contextRef="#ctx0" brushRef="#br0" timeOffset="140715.8782">23485 17620 809 0,'0'0'52'15,"0"0"130"-15,0 0-49 16,0 0-119-16,0 0 10 15,113-48 21-15,-73 38-20 16,-3 6-3-16,-3-6-5 16,-5 7-10-16,-11-2-7 15,-3 1-20-15,-9 4-99 16,-2-1-95-16,-2-7-248 16</inkml:trace>
  <inkml:trace contextRef="#ctx0" brushRef="#br0" timeOffset="141450.3127">24678 17703 590 0,'0'0'118'16,"0"0"-16"-16,0 0 106 15,0 0-112-15,0 0-52 16,0 0-12-16,-9-31-5 0,9 31-1 16,0 0-4-16,0 0-1 15,0 0-1-15,19 0-1 16,11 0 10-16,7 0-10 16,5 0-8-16,3 0-4 15,-2 0-4-15,-5 0-1 16,-9-3-2-16,-8 3 0 15,-9-4-1-15,-6 1-20 16,-3 3-22-16,-3 0-50 16,0 0-60-16,-3 0-120 15,-11 0-93-15</inkml:trace>
  <inkml:trace contextRef="#ctx0" brushRef="#br0" timeOffset="142669.0463">24893 17787 54 0,'0'0'425'0,"0"0"-377"15,0 0 137-15,0 0-106 16,0 0-13-16,-36-102 4 15,18 82-20-15,-3 5-11 16,-5 1-2-16,-2 10-12 16,0 4-8-16,0 0-1 15,7 14 7-15,-3 12 0 16,6 5 5-16,7 5-6 16,8-1 5-16,3-2-18 15,0 0 0-15,17-7-1 16,3-7 1-16,2-7-3 15,-4-2-4-15,6-10 6 0,0 0-7 16,2-6 10 0,-3-11-7-16,2-11-4 0,-2-2-3 15,-3-9 0-15,-3-9 0 16,-3-6 3-16,-1-7 2 16,1-9-1-16,-5-5 1 15,-2-1 8-15,-1 7 8 16,-1 10 27-16,0 25 15 15,-4 16-22-15,2 6-10 16,-3 12-12-16,0 0-16 16,0 0 0-16,0 21-9 15,2 18 9-15,-1 19 0 0,0 8 5 16,1 14 0 0,1 3-4-16,0-2 2 0,0-3-2 15,0-17-1-15,-3-3 3 16,0-19-6-16,0-4-2 15,0-12-33-15,2-11-67 16,1-2-125-16,-2-10-139 16</inkml:trace>
  <inkml:trace contextRef="#ctx0" brushRef="#br0" timeOffset="143465.9028">25765 17403 851 0,'0'0'108'0,"0"0"-21"15,0 0 136-15,0 0-146 16,0 0-62-16,0 0-2 16,33 4-5-16,-28 45 16 0,-2 12 20 15,-3 2-9-15,0-1-17 16,0-5-12-16,0-5-3 15,0-7-1-15,-3-8-4 16,-3-12-1-16,3-4-5 16,-3-7-45-16,3-11-89 15,-5-3-94-15,-2 0-204 16</inkml:trace>
  <inkml:trace contextRef="#ctx0" brushRef="#br0" timeOffset="143669.1195">25647 17685 746 0,'0'0'123'16,"0"0"5"-16,0 0 55 16,0 0-134-16,0 0-39 15,0 0 15-15,105-13-15 16,-59 6-10-16,2 4-2 15,0-1-124-15,-8-3-104 16,-10-2-244-16</inkml:trace>
  <inkml:trace contextRef="#ctx0" brushRef="#br0" timeOffset="158690.9863">25185 17590 463 0,'0'0'92'16,"0"0"17"-16,0 0 3 0,0 0-72 15,0 0-18 1,0 0 10-16,0 0 15 0,9-42-6 16,-9 42-6-16,2 0 9 15,-1-3-5-15,-1 3-1 16,2 0-5-16,-2 0-12 16,0 0-3-16,0 0-5 15,0 0 1-15,1 0 3 16,-1 0-4-16,0 0-1 15,0 0-7-15,0 0-4 16,0 0-1-16,2 17-11 16,1 15 11-16,1 3 12 0,2-2 1 15,0 0-3 1,2 1-5-16,3-8 1 0,-2-7 0 16,3-2-1-16,0-5 2 15,-2-8-2-15,0-1-4 16,1-3 6-16,1 0 0 15,2-3-2-15,3-13-5 16,-2-1-3-16,0-6-12 16,-2-3 1-16,-5 0 1 15,-2-1-2-15,-2 6 7 16,-3 6 7-16,-1 11-1 16,0 1 1-16,0 3-8 15,0 0-2-15,0 0-6 0,0 10 2 16,0 9 15-1,0 8 4-15,0-5 4 0,0 0-1 16,5-7 0-16,5-4-1 16,-4-1 2-16,2-9 2 15,-1-1-1-15,3 0 5 16,3 0 1-16,-3-10 4 16,4-7-10-16,-2-11-2 15,2-2 1-15,-2-5 0 16,-4 0-5-16,1 0-3 15,-4 7 0-15,-2 4-9 16,-2 9-54-16,-1 7-37 16,0-2-169-16,-4 6-415 15</inkml:trace>
  <inkml:trace contextRef="#ctx0" brushRef="#br0" timeOffset="159347.3339">26608 17642 217 0,'0'0'646'15,"0"0"-611"-15,0 0 148 16,0 0-71-16,0 0-76 16,0 0-10-16,-4-32 1 15,11 29-13-15,14 3 5 16,7-7-2-16,8 4 8 16,5 0-6-16,2-6 3 15,0 4-11-15,-5-3 2 16,-3 4-6-16,-5-2-3 15,-6 2 4-15,-6 4-2 0,-8-4-6 16,-7 4-2-16,0 0-6 16,-3 0-54-16,0 0-65 15,-13 14-125-15,-10 2-33 16,-9 3-191-16</inkml:trace>
  <inkml:trace contextRef="#ctx0" brushRef="#br0" timeOffset="159644.1243">26634 17766 468 0,'0'0'83'15,"0"0"-9"-15,0 0 119 0,0 0-101 16,0 0-38-16,0 0 17 16,-18 0-4-16,18 0-12 15,0 0-2-15,0 0-1 16,0 0-3-16,0 0-11 15,0 0-5-15,19 0-9 16,9 0 4-16,10 0-7 16,4 0-8-16,1 0-5 15,0-1-3-15,-2 1 0 16,-9-3-2-16,-10 3-3 16,-7 0 0-16,-8 0-3 15,-5 0-1-15,-2 0-56 16,-2 4-162-16,-25 8-168 0</inkml:trace>
  <inkml:trace contextRef="#ctx0" brushRef="#br0" timeOffset="240281.4285">27888 17594 176 0,'0'0'80'0,"0"0"14"0,0 0-27 16,0 0-21-1,0 0 12-15,0 0 14 0,0 0 12 16,0-18-8-16,0 16-9 16,-2 0-3-16,1 2-11 15,1-1-17-15,0 1-4 16,0 0-16-16,-2 0-6 16,2 0-2-1,0 0-5-15,0 0-1 0,0 0 2 16,0 0-1-16,0 0-3 0,7 0 3 15,15 0 7 1,9-3 14-16,10-7-5 0,4 0 1 16,-1 2-9-1,-2 3 0-15,-3-3-8 0,-12 5 0 16,-3 2-3 0,-11 1 1-16,-4-6-1 0,-6 6 2 15,-3 0 0-15,0 0-2 0,0 0-8 16,0 0 4-1,-16 0 3-15,-8 0-1 0,-6 0-36 16,-3 10 26 0,0-6-5-16,-2 0 7 15,2 1 6-15,3 0-4 16,6-2 8-16,7-3 2 0,4 0-1 16,6 0-1-16,2 2 3 15,1-2-3-15,4 0 4 16,0 0-4-16,0 0 0 15,0 4-2-15,0-4 2 16,7 8 2-16,9-8 14 16,10 6 27-16,10-6 7 15,7 0-3-15,3 0-7 16,-5 0-14-16,-4 0-9 0,-13 0-12 16,-12 0-4-1,-6 0 1-15,-6 0-4 0,0 0-2 16,0 0-56-16,0 0-90 15,0 0-194-15,0-6-323 16</inkml:trace>
  <inkml:trace contextRef="#ctx0" brushRef="#br0" timeOffset="242940.9254">28745 17290 455 0,'0'0'81'0,"0"0"-51"16,0 0 85-1,0 0-67-15,0 0-21 0,0 0 20 16,0 0-15-16,27-83 7 15,-23 72 16-15,5 1-4 16,-3 3-5-16,2-6-16 16,1-1-8-16,2-2 9 15,1 1-12-15,4 1-10 16,-3 3 8-16,1 6-3 16,0-2-4-16,3 4-1 15,2 3-7-15,0 0 2 0,1 0 2 16,-4 0 1-1,-4 10-3-15,-5-1-4 0,-3 1 0 16,-4 10 0 0,0 6 0-16,-6 7-2 0,-20 10 4 15,-9 0 3 1,-3 2 2-16,5-9-1 0,3-9-3 16,8-10-1-1,6-4 1-15,7-9-3 0,5-4 2 16,3 6-1-16,1-6-1 0,0 0-1 15,0 0-2 1,0 3 2-16,0 1 2 0,11-3 2 16,4 3 1-1,-2 0 13-15,0-4 1 0,0 3-11 16,-9-3-7 0,2 0 6-16,-3 0-4 0,-2 0 0 15,2 0 0 1,-3 0-2-16,0 0 5 0,0 0-5 15,0 0-1-15,0 0 1 16,0 0 4-16,0 0 1 16,0 0-4-16,0 3 0 15,0-3 0-15,0 3 0 16,0-3 0-16,0 0 2 16,0 0 1-16,6 0 9 15,3 0 4-15,6 0 0 16,6 4-5-16,9 0-1 0,6-4-4 15,1 0 3 1,4 0-6-16,-5 0-3 0,-3 0 2 16,-8 0-3-1,-6 0-3-15,-9 0 1 0,-5 0-25 16,-5 0-52 0,0 0-38-16,0 0-85 0,0-21-222 15</inkml:trace>
  <inkml:trace contextRef="#ctx0" brushRef="#br0" timeOffset="243503.4493">28825 17271 493 0,'0'0'186'0,"0"0"-161"16,0 0 188-16,0 0-121 0,0 0-58 15,0 0 21 1,-25-35 2-16,24 23-15 0,-1 3 19 15,2 1-13-15,0-3-7 16,0 1-10-16,0-2-13 16,6 0-9-16,12-2-5 15,6 0-4-15,4 3 1 16,4 5 0-16,5 3-1 16,-3 3 0-16,-4 0 4 15,-8 3-1-15,-10 14-3 16,-6 11-3-16,-3 10 3 15,-3 10 2-15,-7 1-1 16,-17 6 7-16,-4-7 3 0,-2-9-9 16,-2-7 5-1,4-2-2-15,1-8-2 0,3-10-1 16,5-2 3-16,6-10-4 16,-1 3-1-16,7-3 9 15,2 0-2-15,2 0-1 16,2 0 0-16,1 0 4 15,0 0 5-15,0 0-10 16,6 0 5-16,16-8-2 16,11-5-6-16,13 0 3 15,11 0 4-15,7 3 5 16,0 2-6-16,-9 0-7 0,-13 2 1 16,-15 6-1-1,-9-4-1-15,-12 4 0 0,-2 0-2 16,-4 0-2-16,0 0-17 15,0 0-9-15,0 0-46 16,0 0-107-16,3-7-149 16,3-12-268-16</inkml:trace>
  <inkml:trace contextRef="#ctx0" brushRef="#br0" timeOffset="244331.5751">29825 17156 157 0,'0'0'408'0,"0"0"-367"16,0 0 184-16,0 0-97 15,0 0-46-15,0 0 35 16,-21-82-32-16,21 82-38 16,0 0-25-16,-2 0 0 15,2 22-18-15,-4 18 7 16,1 13 37-16,3 3-1 16,0-4-22-16,0-3-14 15,0-9-2-15,0-3-6 16,0-8-1-16,0-6 0 15,0-7 0-15,0-2-2 16,0-10-14-16,0-3-37 16,0-1-77-16,-7 0-68 0,-5-15-117 15,-4-15-157-15</inkml:trace>
  <inkml:trace contextRef="#ctx0" brushRef="#br0" timeOffset="244612.8543">29631 17184 695 0,'0'0'77'15,"0"0"88"-15,0 0 23 16,0 0-131-16,0 0-7 16,0 0 18-16,0-50-14 0,16 42-19 15,7-1-5-15,8-1-3 16,8 3-6-16,3-2-10 15,1 2 2-15,-3 1-11 16,-5 2 1-16,-8-1-2 16,-11 5-1-16,-6 0-4 15,-6 0-27-15,-4 0-52 16,0 1-79-16,-20 20-58 16,-10 5-33-16,-4 1-233 15</inkml:trace>
  <inkml:trace contextRef="#ctx0" brushRef="#br0" timeOffset="244925.3353">29516 17431 480 0,'0'0'65'16,"0"0"27"-16,0 0 54 16,0 0-99-16,0 0 40 15,0 0 20-15,55 31 6 16,-20-31-34-16,4 0-10 15,5 0-18-15,5 0-14 16,-1 0-15-16,0 0-8 16,-8 0-11-16,-7 0-3 15,-12 0-1-15,-9 0-40 16,-7 0-55-16,-4-6-47 0,-1-2-11 16,0-1-79-1,0-4-128-15</inkml:trace>
  <inkml:trace contextRef="#ctx0" brushRef="#br0" timeOffset="245449.3572">29976 17311 462 0,'0'0'120'0,"0"0"52"16,0 0 20-16,0 0-79 15,0 0-23-15,0 0-17 16,24-40-34 0,-18 44-19-16,5 22 6 15,1 11 22-15,3 3-8 16,-4 5 0-16,-1-3-13 15,-5 2-15-15,-1-8-2 0,-4-10-8 16,0-7-1 0,0-10 0-16,0-5 1 0,0 0-1 15,0-4 0-15,0 0-1 16,-3-7 10-16,-1-17-11 16,1-12 1-16,3-7-2 15,0-2-4-15,0 6 6 16,14 4 1-16,5 12-1 15,2 6 0-15,1 8-1 16,-1 9 1-16,0 0-1 16,1 0 1-16,-1 12 1 15,1 15 2-15,-3 8 1 16,0 4 0-16,-6 3 1 16,-7 1-3-16,-3-2-1 15,-3-12 0-15,0-6 0 0,0-7-1 16,-2-10 0-16,-2-2 0 15,0-4 5-15,0 0-3 16,1 0 7-16,-1-17-1 16,3-15-7-16,1-15-1 15,0-2-2-15,10-4 0 16,11 8 2-16,4 10 2 16,1 8-1-16,3 10-1 15,-4 13 0-15,1 4 0 16,-5 4 2-16,3 24-1 15,0 6 1-15,-4 6 1 16,-4-1-2-16,-3 5-1 0,-9 1-1 16,-4-2-18-16,0-8-110 15,-11-12-261-15</inkml:trace>
  <inkml:trace contextRef="#ctx0" brushRef="#br0" timeOffset="245949.3617">31073 16868 781 0,'0'0'22'0,"0"0"145"15,0 0 41-15,0 0-117 16,0 0-31-16,0 0-9 15,10-71-25-15,-10 114-20 16,0 27 5-16,0 41 36 16,-6 20 2-16,-6 14-11 0,-3 6-15 15,4 0-7-15,-2-11 4 16,1-13-10 0,1-21-10-16,0-18 3 0,5-25-1 15,0-14-1-15,1-20 1 16,2-13 0-16,0-6-2 15,3-10-17-15,0 0-11 16,0-10-12-16,0-32-30 16,0-16-186-16,11-20-157 15</inkml:trace>
  <inkml:trace contextRef="#ctx0" brushRef="#br0" timeOffset="246270.6395">31308 17334 346 0,'0'0'479'16,"0"0"-461"-16,0 0 171 16,0 0-84-16,103-66-80 15,-67 62 23-15,0 2 7 16,10 2-17-16,0 0-4 0,2 0-3 15,-3 0-6 1,-1 0-11-16,-6 0 1 0,-5 0 1 16,-5 0-6-16,-9 0-1 15,-2 0-5-15,-8-4-4 16,-6 4 3-16,-3 0-6 16,0 0-22-16,0 0-79 15,-20 0-134-15,-14 13-85 16,-8 5-203-16</inkml:trace>
  <inkml:trace contextRef="#ctx0" brushRef="#br0" timeOffset="246520.6517">31491 17391 476 0,'0'0'284'16,"0"0"-243"-16,0 0 178 15,0 0-101-15,0 0-100 16,0 0 33-16,-8 104 46 15,16-54-35-15,-2 2-10 16,-3 2-6-16,0-2-20 16,-1 0-13-16,-2-13-3 15,0-3-8-15,0-14-2 16,0-4-2-16,0-9-8 16,0-4-43-16,0-5-86 15,0 0-35-15,-2-13-26 16,2-18-244-16</inkml:trace>
  <inkml:trace contextRef="#ctx0" brushRef="#br0" timeOffset="246739.3751">31716 17383 783 0,'0'0'79'0,"0"0"36"15,0 0 113-15,0 0-131 16,0 0-58-16,0 0 20 15,21 56 7-15,-21 0-20 16,0 7-8-16,0 4-14 16,-10 3-10-16,-3-9-12 15,-5-3-2-15,-4-6-10 0,-3-11-53 16,-4-15-232-16,-3-23-581 16</inkml:trace>
  <inkml:trace contextRef="#ctx0" brushRef="#br0" timeOffset="248114.4758">28881 17248 245 0,'0'0'202'0,"0"0"-154"15,0 0 45-15,0 0-57 16,0 0-26-16,0 0 22 16,0 7 24-16,0-4-9 15,0-3-10-15,0 0 1 16,0 0-4-16,-6 0-9 16,-3 0 2-16,-3 0-14 15,0 0-6-15,0 0 5 16,6 0 8-16,3 0 12 0,3 0 13 15,0 0-8-15,0 0-16 16,0-6 0-16,4-8-10 16,7-1-4-16,1-1 4 15,-3 2 0-15,4-4-3 16,-2 5-4-16,5-1 1 16,0-4-1-16,4 5 3 15,1-1-3-15,-1 2 0 16,-1 5 1-16,-2 4 6 15,-4 3-3-15,-3 0-6 16,-3 0-2-16,-2 14-4 16,-1 8-1-16,-4 9 5 15,0 0 5-15,0 5-3 0,-7-3-2 16,-7 4 1-16,-8-7 3 16,1 1-2-16,3-8 3 15,-1-1-5-15,3 0 2 16,0-5-1-16,0-2 1 15,1-4-2-15,0 2 1 16,2-7-1-16,5-2 1 16,2 0-1-16,1-3 0 15,3-1 3-15,2 0-2 16,0 0 4-16,0 0-2 16,0 0-1-16,0 0-2 15,0 0 2-15,4 0-1 16,16 0 2-16,14 0 10 15,12 0 18-15,11 0 2 0,1 0-11 16,-3 0-15-16,-8 0 0 16,-19 0-7-16,-13 0 0 15,-9 0-1-15,-6 0-10 16,0 0-44-16,0 3-21 16,-3 5-103-16,-11-8-148 15</inkml:trace>
  <inkml:trace contextRef="#ctx0" brushRef="#br0" timeOffset="260004.9084">30656 15691 576 0,'0'0'104'16,"0"0"-77"-16,0 0 137 16,0 0-83-16,0 0-27 15,0 0-4-15,0 0 26 16,45-59-11-16,-45 59 2 16,0 0-9-16,0 0-25 15,0 0-15-15,0 0-12 16,0 6-6-16,0 21-5 15,-6 8 5-15,-1 9 8 0,4-4 2 16,3-5-3-16,0-9 3 16,0-3-4-16,8-6 0 15,6-5 2-15,6-2-1 16,0-10 4-16,9 0-2 16,5 0 0-16,3-10-1 15,5-8-6-15,-3-9-2 16,8 1 3-16,-2 3-1 15,4-1-2-15,2 3 0 16,3-2 3-16,2 1-3 16,2 4 3-16,-1 0-1 15,-3 10 1-15,-3 1 1 0,-4 4 0 16,-8-1 0-16,-4 4-1 16,-8 0 0-16,-8-3 0 15,-4 3 2-15,-6 0-4 16,-5 0 4-16,0 0-1 15,0 0-4-15,-4 0-2 16,0 0 0-16,0 0-14 16,0 0-56-16,0 0-174 15,-18 0-333-15</inkml:trace>
  <inkml:trace contextRef="#ctx0" brushRef="#br1" timeOffset="272826.6614">19330 625 381 0,'0'0'81'0,"0"0"52"0,0 0 8 16,0 0-29-16,0 0-25 16,-10-95-14-16,10 84-1 15,-3 3-6-15,2 5-4 16,-1-1 7-16,0 4-7 15,2-2-15-15,0 2-12 16,0 0-10-16,0 0-16 16,0 0-9-16,0 21 0 15,0 16-10-15,0 14 6 16,4 6 3-16,-2 0 2 16,3-2 2-16,-2-5 0 0,0-10-1 15,-3-4-3 1,0-9 2-16,0-3-2 0,0-7 1 15,0-7-52 1,0-9-90-16,0-1-45 0,-9-15-128 16,5-22-223-1</inkml:trace>
  <inkml:trace contextRef="#ctx0" brushRef="#br1" timeOffset="273201.5885">19342 537 508 0,'0'0'62'0,"0"0"56"15,0 0 8-15,0 0-28 16,0 0-46-16,0 0-2 16,-2-13 3-16,2 6 1 15,6-2-40-15,7-1 1 16,2 0 5-16,7 0-6 0,2 1-3 16,3-1-1-16,6-2-4 15,-6 5 7-15,3 4-11 16,-7-3-2-16,-3 6 0 15,-8 0-16-15,-6 6-80 16,-6 17-65-16,0 2-115 16,-21 5-189-16</inkml:trace>
  <inkml:trace contextRef="#ctx0" brushRef="#br1" timeOffset="273451.584">19323 778 458 0,'0'0'51'16,"0"0"34"-16,0 0-5 15,0 0-4-15,0 0-8 16,97-28-20-16,-70 21 10 16,2-1-16-16,-2 0 0 15,1 1-4-15,-8 4 10 16,-1 0-24-16,-6 3-21 15,-2 0 1-15,-4 0-4 16,-3 0-47-16,-4 0-57 16,0 7-69-16,0 5-17 15,-9 2-107-15</inkml:trace>
  <inkml:trace contextRef="#ctx0" brushRef="#br1" timeOffset="273748.4701">19371 933 445 0,'0'0'83'16,"0"0"-36"-16,0 0 10 15,0 0 20-15,0 0 20 16,0 0-34-16,36 59 8 16,-20-49-19-16,4-4-2 15,2 0 4-15,6-6 1 0,2 0-4 16,1 0 7-16,4-8-21 15,1-12-14-15,0 3-8 16,-7-5-13-16,-3 2 0 16,-13 4-2-16,-6 7-17 15,-7-1-38-15,0 6-29 16,-13 4-68-16,-2-3-130 16,-9 0-43-16</inkml:trace>
  <inkml:trace contextRef="#ctx0" brushRef="#br1" timeOffset="274264.1015">20069 378 590 0,'0'0'51'0,"0"0"120"15,0 0-33-15,0 0-47 16,0 0-42-16,0 0-4 16,-89-67 0-16,69 67-13 15,4 0-3-15,-1 0-7 16,8 0 1-16,3 6 9 0,2 14-6 15,4 12-15-15,0 8-9 16,3 11 8-16,13 6 0 16,8 2 7-16,0 2 7 15,-3-4-3-15,1-4-9 16,-5-5-6-16,-10 0-5 16,-4-3 4-16,-3 0-4 15,0-8-1-15,-3-7 0 16,-11-6-5-16,1-11-16 15,0-7-22-15,3-6-61 16,-7-3-54-16,2-27-51 16,2-17-183-16</inkml:trace>
  <inkml:trace contextRef="#ctx0" brushRef="#br1" timeOffset="274482.8766">19924 721 803 0,'0'0'27'0,"0"0"112"16,0 0-46-16,0 0-49 16,0 0-31-16,96-57-2 15,-54 34 5-15,2-6-11 16,3-3-5-16,0-1-45 16,-8-5-70-16,-6 0-126 15,-9 4-270-15</inkml:trace>
  <inkml:trace contextRef="#ctx0" brushRef="#br1" timeOffset="274779.7324">20418 325 565 0,'0'0'66'16,"0"0"101"-16,0 0-38 16,0 0-64-16,0 0-19 15,0 0-1-15,-83-10 18 16,71 28-2-16,3 8-18 0,-2 11 0 16,4 7-18-16,7 8 1 15,0 1 4-15,3 0-8 16,13 2-12-16,-1-6 2 15,5 2-5-15,-6-9 0 16,-3-4 8-16,-5-5-15 16,1-7 2-16,-5-7-2 15,-2-5 0-15,0-6-4 16,0-4-5-16,0 2-22 16,-15-2-27-16,-7-4-48 15,-5 0-77-15,-2-22-131 16,5-7-430-16</inkml:trace>
  <inkml:trace contextRef="#ctx0" brushRef="#br1" timeOffset="274982.8554">20252 753 563 0,'0'0'229'15,"0"0"-115"-15,0 0 4 16,0 0-20-16,0 0-60 15,114-85-2-15,-75 62-6 16,-9 1-12-16,-1 4-18 16,-5 3-52-16,-9 0-84 15,-10 3-223-15</inkml:trace>
  <inkml:trace contextRef="#ctx0" brushRef="#br1" timeOffset="275514.1166">20627 753 649 0,'0'0'273'16,"0"0"-222"-16,0 0 23 16,0 0 8-16,0 0-37 15,102-6-19-15,-76-6-11 16,-3 2 13-16,-4-1-6 15,-2-1-17-15,-11-2 3 16,-2-2-3-16,-2 0 0 16,-2 1 2-16,0-2-2 15,-8 2 0-15,-13 2-5 16,-1-1-3-16,-4 4 3 0,3 8 4 16,-3 2 3-16,10 0 0 15,-2 1 7-15,7 22-8 16,4 8 4-16,7 8-4 15,0 5 4-15,6-5-1 16,13 2 16-16,7-5-11 16,1-6 5-16,1-6-3 15,-1-7-13-15,-1-6 0 16,-3-6-3-16,3-5-21 16,-3 0-78-16,3-9-80 15,-1-18-107-15,1-8-253 16</inkml:trace>
  <inkml:trace contextRef="#ctx0" brushRef="#br1" timeOffset="275826.6161">21166 505 279 0,'0'0'342'0,"0"0"-231"15,0 0 38-15,0 0-26 16,0 0-72-16,0 0-20 15,-96-72 2-15,75 72 3 16,5 4 5-16,0 22-11 16,4 7 4-16,3 8-4 15,9 4 3-15,0 0 6 0,0-1-12 16,16-4-10-16,8-8 2 16,3-9-5-16,0-3-4 15,-5-4-10-15,1-12 0 16,-4-4-22-16,-1 0-48 15,0-4-49-15,-3-18-31 16,-4-5-111-16,1-10-114 16</inkml:trace>
  <inkml:trace contextRef="#ctx0" brushRef="#br1" timeOffset="276123.5242">21300 360 168 0,'0'0'441'15,"0"0"-282"-15,0 0 37 0,0 0-22 16,0 0-71-16,0 0-12 16,0-35-31-16,0 40-32 15,2 20-14-15,5 12-11 16,1 11 30-16,1 8-8 16,-1 1-2-16,0 2-12 15,-1-3 2-15,-1-10 0 16,-1-6-9-16,1-10 3 15,-6-8-6-15,0-7-1 16,0-3-17-16,0-8-21 16,-17-4-49-16,-4 0-108 15,-1-10-129-15,0-12-408 16</inkml:trace>
  <inkml:trace contextRef="#ctx0" brushRef="#br1" timeOffset="276420.3749">21226 709 744 0,'0'0'84'16,"0"0"50"-16,0 0-17 16,0 0-27-16,91-55-52 15,-59 42-8-15,1-1-8 16,2 3 10-16,-9 3-5 16,0-1-5-16,-7 2-5 15,-2 5-4-15,-3 2-6 16,-2 0 1-16,-1 0-2 0,5 18-1 15,-7 4-2-15,4 5 1 16,-1 2 3-16,1-1 0 16,-5-2 2-16,-2-2-3 15,-4-4-1-15,-2 1-3 16,0-5-1-16,0 0-1 16,0-6-1-16,0-4-16 15,-8-5-36-15,-2-1-48 16,-1-4-74-16,0-22-112 15,0-12-446-15</inkml:trace>
  <inkml:trace contextRef="#ctx0" brushRef="#br1" timeOffset="276639.1332">21567 319 868 0,'0'0'90'0,"0"0"91"16,0 0-37-16,0 0-67 15,0 0-59-15,0 0-14 16,14-34-4-16,-14 34-93 16,-6 0-210-16,-5 0-522 15</inkml:trace>
  <inkml:trace contextRef="#ctx0" brushRef="#br1" timeOffset="277232.9157">21840 547 826 0,'0'0'104'16,"0"0"10"-16,0 0 50 15,0 0-28-15,0 0-79 16,0 0-38-16,27-4-7 16,-7 47-5-16,-3 8 11 15,0 0 9-15,-2-4-7 16,0-6-8-16,0-11-7 16,-4-6 2-16,-2-11-6 15,-3-9 0-15,-3-1 1 16,0-3 2-16,2 0 1 0,4-17-1 15,0-10 9-15,0-7-13 16,-1-5 1-16,0-2 1 16,-2-4-1-16,5-3-2 15,-2 2 2-15,-2 2-1 16,0 9 0-16,-1 4-1 16,-3 13 0-16,0 8-17 15,-3 10-41-15,0 0-91 16,0 0-159-16,-3 6-433 15</inkml:trace>
  <inkml:trace contextRef="#ctx0" brushRef="#br1" timeOffset="277545.4195">22319 716 671 0,'0'0'45'16,"0"0"155"-16,0 0-75 16,82 0-27-16,-56-5-45 15,-9-7-18-15,-2-2-7 16,-6 0 6-16,-1-1-6 16,-8-4-7-16,0 1 1 15,0-5-4-15,-8-3-7 0,-11 1-5 16,0 4-4-16,-3 8 2 15,3 7-2-15,-2 6 15 16,2 0-2-16,-1 26-3 16,1 14-1-16,9 5 6 15,7 3 4-15,3-4 11 16,10-5-8-16,19-6-6 16,6-7 0-16,10-5-5 15,1-9-4-15,2-4-6 16,-3-8-3-16,-5 0-5 15,-8-8-43-15,-16-17-50 16,-9-3-262-16</inkml:trace>
  <inkml:trace contextRef="#ctx0" brushRef="#br1" timeOffset="280023.043">23689 590 620 0,'0'0'26'0,"0"0"35"15,0 0 72-15,0 0-23 16,0 0-52-16,-94-90-13 0,79 78 14 15,-3 6 14-15,3 6-39 16,-3 0-6-16,-1 18-5 16,0 13-4-16,2 9-3 15,3 1-4-15,7 3 1 16,4-6 1-16,3-5 7 16,0-4-13-16,5-5-1 15,12-5-1-15,6-8-5 16,0-5 7-16,6-6-6 15,0 0-2-15,-4-2-4 16,3-20-12-16,-11-4-2 16,0-5 1-16,-4-5-3 15,-6 1 11-15,-6-4 5 0,-1 8 4 16,0 1 2-16,0 11 7 16,-3 5 1-16,2 9 7 15,1 5-7-15,0 0-10 16,0 1-3-16,4 25-7 15,14 7 10-15,3 6 2 16,3 0 1-16,2-4 1 16,-5-3-3-16,-1-3-2 15,-4-5-1-15,-4-3-63 16,-6-7-126-16,-6-12-208 16</inkml:trace>
  <inkml:trace contextRef="#ctx0" brushRef="#br1" timeOffset="280347.7251">23845 504 767 0,'0'0'106'16,"0"0"-93"-16,0 0 80 15,0 0 18-15,75 104-29 16,-53-59-29-16,2 1-15 15,-5-2 1-15,-6-1-16 16,1-8-13-16,-10-13-6 16,1-6 5-16,-4-10-7 15,1-5-1-15,0-1 6 16,1 0 8-16,0-23 19 0,5-10-24 16,0-8-3-16,1-11-4 15,3-1 7-15,-3-6-6 16,2 3 12-1,-4 7-8-15,4 13-7 16,-4 9-1-16,-2 13-2 16,-1 6-16-16,-1 7-65 15,-2 1-134-15,-1 0-255 16</inkml:trace>
  <inkml:trace contextRef="#ctx0" brushRef="#br1" timeOffset="280797.7816">24341 653 123 0,'0'0'602'0,"0"0"-533"0,0 0 123 16,0 0-74-16,98 27-34 0,-71-27-28 15,-4 0-31 1,-5 0 1-16,-8 0-7 0,-4-4-6 16,0-7 2-1,-6-4-3-15,0-4-1 0,0-3-11 16,0-1 2 0,-14 1 4-16,-5 1 4 0,-1 4-9 15,-3 8 8-15,2 9-4 16,1 0 1-16,2 9-1 15,6 22 2-15,2 8 0 16,10 6 5-16,0 0 5 16,6-4-8-16,12-3 4 15,7-5-3-15,2-12-9 16,0-1 2-16,-5-12-3 16,1-2-32-16,-6-6-84 15,-7-3-122-15,-1-26-175 16</inkml:trace>
  <inkml:trace contextRef="#ctx0" brushRef="#br1" timeOffset="281097.8005">24603 543 674 0,'0'0'109'0,"0"0"70"0,0 0-26 16,0 0-64 0,84-35-29-16,-65 64-9 0,3 12 2 15,-1 8 5-15,-6 2-14 0,-1-2-23 16,-13-4-10-1,-1-3-2-15,0-13-4 0,-1-7-2 16,-10-12 5 0,4-10-7-16,-1 0 10 0,2-12-3 15,1-20-3 1,2-11-5-16,3-10 1 0,0-7 0 16,0 5 2-1,16 5-3-15,-2 10-4 0,4 10-1 16,-1 4-17-16,3 8-17 15,0 11-57-15,-2 7-114 16,-1 0-209-16</inkml:trace>
  <inkml:trace contextRef="#ctx0" brushRef="#br1" timeOffset="282194.1595">25200 576 500 0,'0'0'320'15,"0"0"-259"-15,0 0 105 0,0 0-6 16,0 0-94-16,-81-19-32 0,68 34-12 15,1 9 9 1,3 3-13-16,5 3-4 0,4-1-6 16,0 1 7-1,4-5 9-15,13-6-14 0,3-5-6 16,0-4-1 0,0-8-3-16,0-2-4 0,-5 0-12 15,-3-18-5-15,-5-9 0 16,-2-8 3-16,-5 1-4 15,0-3 18-15,0 5 4 16,0 4 2-16,0 11 19 16,0 6-5-16,-2 8 9 15,2 3-6-15,0 0-19 16,0 0-3-16,0 17-1 16,14 11 4-16,6-2 0 15,1 0 1-15,8-9 1 16,1-2-1-16,4-8 3 15,2-5-3-15,1-2-2 0,-2-2-13 16,-6-17-12 0,-3-7 1-16,-9-3 7 0,-8-3 4 15,-9-5-1 1,0 4 10-16,-4 7 5 0,-14 7 1 16,2 11 12-1,-4 8-8-15,-2 0-3 0,1 27-2 16,4 7 0-1,3 3 1-15,2 0-1 0,8 0 0 16,4-7-4-16,0-10 4 0,0-4 0 16,7-11-8-1,8-5-44-15,0 0-41 0,2-14 0 16,-3-9-6 0,2-6 42-16,-8 1 54 0,0 2 3 15,6 3 51 1,-4 6 39-16,5 7-7 0,2 9-11 15,4 1-30 1,0 18-3-16,6 17 13 0,1 13 5 16,-3 1-34-16,-4-1 12 15,-11-1-26-15,-6-5-3 16,-4-1-5-16,-17 0 0 16,-10-10-1-16,-7-13-5 15,4-8-3-15,6-10 5 16,7-4-3-16,6-15 2 15,5-3-5-15,6 0 2 16,0 3-6-16,4 1 11 0,13 0 2 16,7-2 1-1,7-1-1-15,4-2 0 0,3-1 1 16,-1-1-3 0,2-1 3-16,-3-4-1 0,-4-1 0 15,-3 4 0 1,-8-1 0-16,-11 3-2 0,-5 0 2 15,-5 5-7-15,0 5-5 0,-3 4 10 16,-12 6 0 0,-6 5-1-16,2 0 2 0,-5 23 1 15,3 12 2 1,5 8 4-16,2-1 9 0,11 2-6 16,3-6 7-1,7-5-2-15,17-6-10 0,7-6 6 16,4-4 2-1,3-10-7-15,2-7-5 0,-3 0-1 16,-6-4-57-16,-4-19-103 16,-18-2-289-16</inkml:trace>
  <inkml:trace contextRef="#ctx0" brushRef="#br1" timeOffset="283030.1546">26569 425 906 0,'0'0'30'15,"0"0"156"-15,0 0-42 16,0 0-82-16,0 0-44 16,0 0 49-16,51 155-27 15,-31-78 3-15,0-4-25 16,0-11 2-16,-1-11-12 15,-2-12-4-15,-4-15-2 16,-2-11 1-16,-5-7-3 16,-2-6 3-16,-1 0 3 15,-2-23 8-15,1-18-13 16,1-8 0-16,-2-6 1 16,-1-4-2-16,0-2 2 0,3 0-2 15,-1 11-1-15,3 12 0 16,0 10 1-16,0 13 0 15,-1 7-2-15,1 4-18 16,1 4-23-16,0 0-68 16,3 20-131-16,0 1-120 15</inkml:trace>
  <inkml:trace contextRef="#ctx0" brushRef="#br1" timeOffset="283702.038">27245 647 692 0,'0'0'122'15,"0"0"36"-15,0 0 13 16,0 0-54-16,-82-22-59 16,56 27-20-16,0 18-11 15,5 2 4-15,6 8-7 16,5-4-7-16,8 0-1 0,2-6-7 16,0-1-3-16,14-6 0 15,5-6-5-15,3-7-1 16,0-3 0-16,-3 0-17 15,-1-8-24-15,-2-17-12 16,-10-5-1-16,-2-3-4 16,-4-3 35-16,0 0 17 15,0 4 6-15,0 4 15 16,0 7 9-16,0 7 6 16,0 9-15-16,0 5 3 15,0 0-18-15,0 24 1 16,12 10-1-16,4 8 15 15,3 0-5-15,3-3-2 0,2-5 4 16,2-10-7 0,0-7 0-16,0-8 1 0,-1-9 0 15,-4 0 5-15,1-1-4 16,-5-21-1-16,-5-7-4 16,-3-6-1-16,-6-7-1 15,-3-6 4-15,0-13-7 16,0-4 3-16,0-16 0 15,-8-3 6-15,-1 4-5 16,0 9 6-16,2 20 23 16,4 24-4-16,1 14-4 15,2 13 1-15,0 1-23 16,0 38-5-16,2 26 5 16,10 15 5-16,0 7 7 0,0-4 1 15,1-8-1-15,1-5-12 16,-1-10 4-16,-1-10-2 15,-5-12-4-15,1-10-9 16,-5-9-37-16,-2-7-82 16,-1-12-209-16,0 0-269 15</inkml:trace>
  <inkml:trace contextRef="#ctx0" brushRef="#br1" timeOffset="284202.022">27700 533 844 0,'0'0'112'0,"0"0"23"15,0 0-12-15,0 0-9 16,0 0-38-16,54 123-29 16,-41-77-15-16,-2-8-6 15,-1-2-15-15,4-7-6 16,-1-7-1-16,1-6-2 15,-2-9-1-15,0-7-1 16,1 0-7-16,4-3-9 16,-1-19-2-16,1-5-13 15,0-6-15-15,-5-5 4 16,-2-1 31-16,0-4 2 16,-3-3 9-16,-1 0 2 15,1 2 0-15,-1 13 2 0,-1 12 17 16,-4 13 9-16,-1 6-12 15,2 0-13-15,-2 22-3 16,1 17 2-16,1 11 20 16,1 5-4-16,0-5-4 15,1-5-3-15,2-3-10 16,-3-10-2-16,0-6-1 16,0-7-22-16,-1-9-54 15,-2-6-180-15,0-4-254 16</inkml:trace>
  <inkml:trace contextRef="#ctx0" brushRef="#br1" timeOffset="284608.3015">28270 730 694 0,'0'0'81'0,"0"0"106"15,0 0-76-15,88 7-28 16,-67-7-45-16,-3 0-24 16,-7 0-6-16,-4-2 7 15,-4-13 1-15,-2-6-3 16,-1-2-3-16,0 0-1 16,0-6-3-16,-2 1-3 0,-10-2 12 15,-2 1 17-15,-2 6 15 16,1 4-11-16,-2 6-9 15,2 9-6-15,-2 4 0 16,-1 0-8-16,-3 26 0 16,2 10-1-16,2 9 6 15,6 3 7-15,9 4-7 16,2-4 4-16,7-6-2 16,18-7-10-16,5-5 6 15,5-5-4-15,3-6-7 16,0-7-4-16,-4-6-2 15,-4-6-3-15,-5 0-34 16,-6 0-15-16,-10-3-43 0,-9-8-163 16,0 1-321-16</inkml:trace>
  <inkml:trace contextRef="#ctx0" brushRef="#br1" timeOffset="286561.4523">30539 15016 602 0,'0'0'108'16,"0"0"-30"-16,0 0 84 16,0 0-80-16,0 0-2 15,0 0-10-15,0 0-26 16,-35-12-8-16,35 12-15 16,15-1 1-16,16-3 4 0,17 0 0 15,10-6-1-15,9 2-17 16,3 4-3-16,-4-4-5 15,-6 2 1-15,-10 6-1 16,-9 0 1-16,-8 0 0 16,-7 0-1-16,-2 0 0 15,-4 0 0-15,-4 0-1 16,1 0-3-16,-2 6-37 16,1 2-77-16,0-4-61 15,-1-4-183-15</inkml:trace>
  <inkml:trace contextRef="#ctx0" brushRef="#br1" timeOffset="286811.4548">31660 14559 472 0,'0'0'633'0,"0"0"-595"16,0 0 92-16,0 0-13 15,0 0-81-15,0 0-12 16,19 38-1-16,-14 20 16 0,-5 6-10 16,0 4-3-1,0-5-14-15,0-6-8 0,-2-18-1 16,-6-8-3-16,5-13 0 15,-2-6-21-15,1-6-31 16,4-6-60-16,0 0-162 16,0-14-175-16</inkml:trace>
  <inkml:trace contextRef="#ctx0" brushRef="#br1" timeOffset="287483.3226">31853 14397 599 0,'0'0'26'0,"0"0"109"15,0 0-13-15,0 0-64 16,-90-81-9-16,67 72 14 15,-3 1-10-15,-6 0-3 16,-5 7-20-16,-1 1 11 16,0 0-12-16,0 5 17 15,4 16 0-15,0 15-2 16,1 12-13-16,2 14-1 16,1 8-1-16,5 5-6 0,3-3-9 15,12 1 2-15,4-3 4 16,6-9-5-16,0-2-3 15,10-6 1-15,9-10-5 16,0 6-1-16,3-10 1 16,4 5-6-16,0-7 0 15,2-6 2-15,7-10-3 16,1-6 2-16,6-12-3 16,6-3 7-16,-3 0-7 15,2-13 0-15,-5-10-7 16,-3 1 5-16,-3-4 1 15,-5-1 2-15,-1 1-1 0,-4-4 1 16,2 4 0-16,-3-6 0 16,-1 1-2-16,-6 1 4 15,0 1-2-15,-6-1-1 16,-1 1 1-16,-5-6 6 16,-3-5 1-16,-3-5 2 15,0-3-2-15,0-4-2 16,-13-7-4-16,-6 3 5 15,-3-2-4-15,-2 6 0 16,-2 1-3-16,0 5-2 16,3 10-1-16,-3 10-11 15,0 8-17-15,-12 18-25 16,-12 0-69-16,-13 32-301 0</inkml:trace>
  <inkml:trace contextRef="#ctx0" brushRef="#br1" timeOffset="288295.8556">31742 16831 620 0,'0'0'49'0,"0"0"156"16,0 0-62-16,0 0-88 16,0 0 4-16,0 0-8 15,-24-26 9-15,24 26-12 16,0 0-6-16,0 0 1 15,0 0-15-15,0 0-11 16,12 0 8-16,14 0-3 16,8-4-6-16,6 4-6 15,6 0-5-15,-2-4 5 16,0 4-7-16,-8 0-1 0,-7-2 0 16,-9-2 4-1,-9 4-2-15,-9 0 0 0,0 0-4 16,-2 0-8-16,0 0-54 15,0 4-134-15,-6 2-166 16</inkml:trace>
  <inkml:trace contextRef="#ctx0" brushRef="#br1" timeOffset="289155.2157">32288 16616 894 0,'0'0'114'0,"0"0"-10"16,0 0 104-16,0 0-108 15,0 0-76-15,93-102-3 16,-66 95-3-16,-1 7-1 16,-5 0-3-16,-8 0-10 15,-4 16-1-15,-7 6-1 16,-2 8-2-16,-2 2 0 16,-20 7 4-16,-5 5-1 0,-2 0-1 15,0-3 3 1,7-6-3-16,8-9-2 0,5-8 3 15,4-10-2-15,3 1 0 16,2-4-1-16,0 3 0 16,0-5 0-16,13 3 1 15,10-6 1-15,8 0 1 16,6 0-3-16,3-9-13 16,1-13-3-16,-2-4-14 15,-5-1-3-15,-6-8-20 16,-6-4 7-16,-5-1 7 15,-11 1 14-15,-4-1 15 0,-2-1 7 16,0-2 3-16,-14-2 0 16,-4 2 0-16,-8-1 0 15,-1 9 7-15,-3 5-1 16,-3 8 4-16,-3 8 7 16,-1 8-10-16,-2 6 2 15,-1 0 2-15,3 14 0 16,4 14 7-16,-1 18-5 15,8 13 11-15,5 8 5 16,5 11 0-16,10 6-15 16,6-1-1-16,0-4 0 15,15-9-3-15,11-16-4 16,4-10-1-16,3-9-1 0,3-7-2 16,6-12 1-1,-3-13-3-15,0 0 1 0,2-3 1 16,-4-3 0-16,-2-16 4 15,-2-9-3-15,-4-3-3 16,-5-4 9-16,-3-13 10 16,-2-4-8-16,-4-15-1 15,-7-8-5-15,-5 1-1 16,-3-3-3-16,0 9 0 16,-8 9-1-16,-8 11-2 15,-2 17-2-15,-6 8-25 16,-6 16-34-16,1 7-164 0,-1 0-371 15</inkml:trace>
  <inkml:trace contextRef="#ctx0" brushRef="#br1" timeOffset="290936.4872">29305 388 610 0,'0'0'154'0,"0"0"-62"16,0 0 45-16,0 0-45 16,0 0-32-16,0 0-36 15,-10-37-3-15,10 37 11 16,0 0-7-16,0 0 14 15,0 0 2-15,0 8-7 16,0 25-21-16,0 15 28 16,0 17-7-16,2 5-12 15,5-2-11-15,0-9 0 16,1-11-3-16,-2-10-1 16,0-10-4-16,0-9 4 0,-3-7-7 15,-1-3 2-15,-1-8 2 16,-1-1-8-16,0 0-1 15,0 0-35-15,0 0-105 16,0-17-201-16,-8-13-472 16</inkml:trace>
  <inkml:trace contextRef="#ctx0" brushRef="#br1" timeOffset="291561.4971">29432 225 606 0,'0'0'33'0,"0"0"20"16,0 0 49-16,0 0-10 16,-86-64-40-16,59 60 1 15,-4 4 9-15,0 0 14 16,-2 0-21-16,-3 6-6 0,0 9-11 16,-3 9-10-16,5 11-5 15,0 13 1-15,7 17 2 16,7 10-9-16,9 8-4 15,9 7 1-15,2 0 4 16,13-2-5-16,14-5-3 16,8-9-8-16,9-11 6 15,4-8-5-15,0-10 3 16,1-10-5-16,-3-9 2 16,1-8-3-16,-7-13-1 15,0-5-13-15,-2-1 3 16,-3-24 7-16,-5-8-11 0,-3-9 7 15,-6-11 2 1,-3-10 6-16,-5-8 1 0,-3-16-1 16,-7-6 0-16,-3-4 0 15,0-3 0-15,0 6 5 16,-3 10 16-16,-7 10 3 16,1 16 16-16,2 16-25 15,-1 16-7-15,-2 14-8 16,-3 12-1-16,-10 0-23 15,-7 14-56-15,-3 17-141 16,-4 9-228-16</inkml:trace>
  <inkml:trace contextRef="#ctx0" brushRef="#br1" timeOffset="292014.7074">30097 750 473 0,'0'0'470'16,"0"0"-426"-16,0 0 88 15,0 0-38-15,0 0-40 16,0 0-38-16,0 0-2 15,79-13 17-15,-35 3-1 16,7 3 7-16,5-4-5 16,-3 4-8-16,-2-3-4 15,-9 3-9-15,-11 2 1 16,-9 1-10-16,-10 3-2 0,-8 1 0 16,-4 0-11-16,0 0-52 15,-6 0-57-15,-16 0-114 16,-4 0-220-16</inkml:trace>
  <inkml:trace contextRef="#ctx0" brushRef="#br1" timeOffset="292327.1263">30303 481 613 0,'0'0'124'0,"0"0"45"15,0 0 8-15,0 0-32 16,0 0-67-16,0 0-36 16,-5-12-20-16,5 35 2 15,5 12 31-15,-1 18-22 16,4 12 0-16,0 6-5 16,0-1-7-16,-2-2-9 15,-2-8-12-15,-2-11 4 16,-2-10-3-16,0-11-1 15,0-8-5-15,0-14-18 16,0-3-28-16,0-3-110 16,0-6-146-16,0-23-376 15</inkml:trace>
  <inkml:trace contextRef="#ctx0" brushRef="#br1" timeOffset="292936.512">31003 649 710 0,'0'0'228'0,"0"0"-108"15,0 0 46-15,0 0-31 16,33-104-87-16,-7 86-30 15,1 8-11-15,-3 1 7 16,0 6 3-16,-2 3-5 16,-7 0-3-16,-1 3-1 15,-1 19-3-15,-7 5-5 16,-6 10 0-16,0 2 0 0,-14 4 5 16,-12-3-3-1,-4 1 3-15,0-3-5 0,4-8-1 16,5-8 1-16,6-8 0 15,8-5 0-15,2-4 0 16,5-2-2-16,0 3-1 16,2-2 2-16,16 4 1 15,9-2 2-15,6-3 0 16,8-3 1-16,1 0-3 16,-3 0 2-16,0-9-3 15,-4-2 4-15,-9 2-2 16,-5-2-1-16,-11 3-3 0,-6-6-11 15,-4 4-52 1,-4-4-151-16,-18-6-221 0</inkml:trace>
  <inkml:trace contextRef="#ctx0" brushRef="#br1" timeOffset="293561.6039">31199 163 614 0,'0'0'46'0,"0"0"116"16,0 0-58-16,-94-24-56 16,69 32 2-16,-2 20-19 15,-1 11 14-15,-1 10 11 16,5 12-1-16,-3 3 8 16,4 8-5-16,5-1-11 15,9 0 1-15,6 2-25 16,3-8-4-16,0 0-6 15,12-7-5-15,6-4-1 0,2-5-1 16,6-4 0-16,2-5-6 16,6-9 3-16,4-4 2 15,1-10-5-15,1-3 2 16,3-7-1-16,1-5-1 16,-4-2 0-16,2 0 1 15,-6 0 3-15,-2-9-1 16,-3-6 0-16,-3-2-2 15,-4-3 7-15,-2-4 6 16,-6-3 1-16,1-6 0 16,-2-5-7-16,0-11 3 15,-3-7-4-15,-1-13-2 16,-3-7 0-16,-3-1 2 0,-2 1-1 16,-3 5 6-16,0 12 0 15,-3 8 0-15,-12 6-7 16,-6 6-1-16,-9 4-4 15,-13 9-3-15,-15 14-1 16,-17 8-37-16,-14 4-32 16,-9 6-54-16,2 11-297 15</inkml:trace>
  <inkml:trace contextRef="#ctx0" brushRef="#br1" timeOffset="294295.9335">30279 1966 702 0,'0'0'122'0,"0"0"8"15,0 0 20-15,0 0-58 16,0 0-46-16,0 0-22 16,-14 0-1-16,20 3 32 15,13-1 1-15,9-1-11 16,11-1-10-16,1 0-8 15,8-1-15-15,-1-7-4 16,-3-2 5-16,-8 2-12 16,-10 3 5-16,-12-2-6 15,-6 5 0-15,-8 2-13 16,0 0-23-16,0 0-57 0,-9 0-103 16,-11 14-94-1,-9 4-176-15</inkml:trace>
  <inkml:trace contextRef="#ctx0" brushRef="#br1" timeOffset="294545.935">30299 2240 576 0,'0'0'103'16,"0"0"10"-16,0 0 44 15,0 0-51-15,0 0-49 16,0 0-14-16,-11 7 6 0,11-7 20 15,11 0 2 1,3 0-2-16,7 0-22 0,6 0-9 16,8 0-1-16,6 0-12 15,2-8-10-15,-1 2-3 16,-2-2-5-16,-7 4-2 16,-6 2-3-16,-11-2-1 15,-10 4-1-15,-4 0 0 16,-2 0-3-16,0 0-20 15,0 0-35-15,0 0-88 16,0 0-181-16,0 0-290 16</inkml:trace>
  <inkml:trace contextRef="#ctx0" brushRef="#br1" timeOffset="295155.3715">31295 1953 524 0,'0'0'150'0,"0"0"-49"15,0 0 32-15,0 0-35 16,0 0-54-16,0 0-8 16,-27-59 6-16,18 50 3 15,-3-2 8-15,-5 0-6 16,-2 5-1-16,-2 2-18 15,-3 4-7-15,-1 0-7 16,1 4-3-16,4 19 12 16,0 12-3-16,6 4 2 15,4 2 0-15,9 5 0 16,1-1-9-16,3-1-2 0,13-2 3 16,6-2-7-16,-2-5 0 15,8-8-2-15,-3-5-4 16,-3-7 1-16,1-7-1 15,0-6 2-15,-3-2 3 16,0 0-6-16,4-10 17 16,-6-9-8-16,1-9 7 15,-6-1-7-15,-4-11 1 16,-4-5 4-16,-5-7-3 16,0 1-6-16,-3-1-5 15,-12 14-8-15,-8 8-14 16,-2 18-30-16,-6 8-93 0,-4 1-482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9:36:08.7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4467 1655 576 0,'0'0'28'15,"0"0"90"-15,0 0 59 16,0 0-113-16,0 0-44 16,0 0 4-16,0 0 2 15,-2-70 10-15,2 70 7 16,0 0-7-16,0 0-27 15,-2 7-9-15,-8 32 0 16,-3 15 8-16,-4 16-2 0,1 2-3 16,4-7-3-16,5-10 0 15,-1-8 1-15,5-14 0 16,0-7-1-16,3-14 2 16,-3-7-2-16,3-3 2 15,0-2 5-15,0 0 21 16,0 0 30-16,0-25 8 15,0-14-57-15,6-19-4 16,9-10-3-16,3-9-2 16,6-2 1-16,1 12-2 15,5 16-2-15,2 19 3 16,0 19-4-16,1 13 0 16,3 7-4-16,3 41-5 0,-1 19 2 15,-2 17 5 1,0 7-44-16,-8 6-97 0,-8-11-214 15</inkml:trace>
  <inkml:trace contextRef="#ctx0" brushRef="#br0" timeOffset="765.6394">4665 1640 397 0,'0'0'53'16,"0"0"55"-16,0 0 15 15,0 0 23-15,0 0-53 16,0 0-30-16,-21-42-9 15,21 42-27-15,0 0 12 16,0 0-2-16,0 0-15 0,0 4-22 16,0 27-15-16,0 31 15 15,0 22 22-15,0 22-8 16,8 21-1-16,2 21-2 16,0 11-3-16,-6 8 10 15,0-3-10-15,-4-4 2 16,0-1 2-16,0-3 14 15,0-1 12-15,0 4-8 16,0 0-10-16,0 3-10 16,0 4 2-16,0-2-9 15,0-15-1-15,0-21 0 16,6-25-2-16,3-20 0 16,-2-14 3-16,1-11 0 15,-4-4-1-15,1-12-2 16,-2-10 0-16,0-6 0 0,-3-7-23 15,0-3-72-15,0-3-67 16,0-3-124-16,0-7-346 16</inkml:trace>
  <inkml:trace contextRef="#ctx0" brushRef="#br0" timeOffset="1687.6026">4907 4747 486 0,'0'0'25'15,"0"0"63"-15,0 0 8 16,0 0-35-16,0 0-16 16,0 0-27-16,-42-13 7 0,34 13 5 15,-3 0-5 1,0 0-14-16,3 7-2 0,-3-2 0 15,8 0 11-15,3 1-1 16,0 1-14-16,0 2 0 16,10-2 8-16,14 3 29 15,9-5-27-15,7 2-4 16,11-1 3-16,17-2 3 16,15-4 7-16,22 0 1 15,27-6-5-15,26-12-7 16,18-6-4-16,15-3-9 15,6 2 0-15,-8 3-2 0,-11 8 2 16,-17 5-2 0,-17 9-29-16,-16 0-21 0,-21 0-14 15,-25 0-26-15,-25 0-98 16,-23 0-106-16</inkml:trace>
  <inkml:trace contextRef="#ctx0" brushRef="#br0" timeOffset="3031.3519">7076 4541 403 0,'0'0'38'0,"0"0"-26"16,0 0 22-16,0 0 28 0,0 0-21 15,0 0-30-15,-36 8-9 16,36-4 6-16,0 3 24 16,0 0 12-16,0 5 2 15,0-2-14-15,0 6-1 16,13-2 1-16,0 1 0 15,6 0-6-15,11 0 6 16,7-6-4-16,12-2-11 16,11-3-3-16,13-4-5 15,15 0 7-15,12 0-6 16,16-4-5-16,10-3 0 16,14-6 1-16,4 2-2 15,3-1 1-15,10 3 1 0,1 0 13 16,5-4 5-16,11 5 4 15,2-4 1-15,9 3-5 16,3-1-3-16,3 3-11 16,1 0-10-16,-2 5 6 15,-5 2-4-15,-4 0 0 16,-3 0 0-16,-6 0 0 16,-12-4-2-16,-2-2-1 15,-12 0 0-15,0-1 1 16,-4 1 2-16,-4 2 2 15,0-2 8-15,10 2-3 16,-5 0 15-16,6 0-11 0,-4 0 10 16,-5-2-18-16,-7-2 18 15,-12-1-17-15,-11-5 2 16,-7-4 8-16,-9-2 0 16,-3 5-3-16,0-2 6 15,1 4-5-15,-2 0-4 16,1 0-3-16,-3 0-6 15,-4 5 0-15,1 0 0 16,-7 2 3-16,-3 3-4 16,-4 1 0-16,-6 2 3 15,-3 0-3-15,-3 0 0 16,-11 0 2-16,-6 0-1 16,-13 0-1-16,-3-4 0 0,-4-6 0 15,-4-1 0 1,0 0 0-16,-4-6-17 0,2 0-29 15,-7-5-65-15,-6-1-68 16,-3 4-86-16,0 0-127 16</inkml:trace>
  <inkml:trace contextRef="#ctx0" brushRef="#br0" timeOffset="3343.8547">14000 3943 593 0,'0'0'27'15,"0"0"50"-15,0 0 114 16,0 0-78-16,0 0-15 16,0 0-32-16,-35-39-50 15,66 63-12-15,16 12 4 16,7 12 3-16,2 7 5 15,2 9-1-15,-9 7 16 16,0-6-9-16,-14-3-12 16,-6-5-7-16,-17-3-3 15,-12 1 0-15,-22-9-7 16,-32-3-15-16,-17-5-42 16,-9-7-53-16,-3-8-82 15,4-9-205-15</inkml:trace>
  <inkml:trace contextRef="#ctx0" brushRef="#br0" timeOffset="3875.1126">14445 5341 768 0,'0'0'57'16,"0"0"171"-16,0 0-82 15,0 0-10-15,0 0-57 16,0 0-49-16,0-29-30 16,0 62-15-16,-11 20 15 0,-4 18 9 15,-8 10 10 1,6 5-9-16,1 0 4 0,4-8-3 15,5-8-9-15,7-6 3 16,0-14 0-16,0-6-5 16,16-9 6-16,3-8-5 15,5-5 4-15,-2-14-5 16,6-6-4-16,5-2-8 16,-1-2-15-16,-2-19-34 15,-7-5-34-15,-6-6-32 16,-11-3-38-16,-6-4-149 15,0-6-189-15</inkml:trace>
  <inkml:trace contextRef="#ctx0" brushRef="#br0" timeOffset="4109.4909">14266 5667 80 0,'0'0'579'16,"0"0"-524"-16,0 0 160 15,0 0-105-15,0 0-28 16,0 0-45-16,28 0-30 16,16 0 33-16,7-4-15 15,5 2 0-15,-1-2 11 16,0 0-12-16,-6 1-19 16,-8-2-5-16,-12 4 0 15,-12 1-35-15,-11 0-77 0,-6 0-109 16,-27 0-206-16</inkml:trace>
  <inkml:trace contextRef="#ctx0" brushRef="#br0" timeOffset="58349.9042">3288 1175 706 0,'0'0'98'15,"0"0"25"-15,0 0-37 16,0 0-33-16,0 0-16 15,0 0-26-15,0 0-4 16,0-5 15-16,-1 5-8 16,-1 0-9-16,-1 22-5 15,-1 13 0-15,-4 13 21 16,-1 4 29-16,3 7-19 16,3-2-3-16,-1-5-10 15,4-4-6-15,0-6 8 16,4-6-15-16,8-3 4 15,2-9-7-15,-1-6 1 16,6-6-3-16,5-9 0 0,3-3 5 16,3 0 3-16,3-15-8 15,-2-7-4-15,-7-5-47 16,-5-5-62-16,-13-3-36 16,-6-6-150-16,0-6-345 15</inkml:trace>
  <inkml:trace contextRef="#ctx0" brushRef="#br0" timeOffset="58568.6518">3310 730 893 0,'0'0'77'0,"0"0"24"16,0 0-7-16,0 0-94 15,0 0-25-15,0 0-168 16,0-10-191-16</inkml:trace>
  <inkml:trace contextRef="#ctx0" brushRef="#br0" timeOffset="59803.0483">4501 5364 666 0,'0'0'40'0,"0"0"116"16,0 0-12-16,0 0-34 0,0 0-39 15,-91-23-23-15,67 62-26 16,0 18 7-16,2 6-1 15,7 4 15-15,9-6-14 16,6-13-6-16,0-5-6 16,22-11-1-16,8-10-12 15,3-14 1-15,6-8 1 16,2-4 7-16,0-26 0 16,-4-15 5-16,-4-4-3 15,-8-9-7-15,-7-3-3 16,-8 1 5-16,-10 6-3 15,0 9 1-15,-20 11-6 16,-16 15-2-16,-6 19-9 0,-13 2-17 16,0 20-54-16,3-4-238 15,11-18-638-15</inkml:trace>
  <inkml:trace contextRef="#ctx0" brushRef="#br0" timeOffset="61553.0673">4710 4761 254 0,'0'0'104'0,"0"0"18"16,0 0-29-16,0 0-27 16,0 0-6-16,0 0 13 15,9-45 5-15,-6 35 0 16,-3 2-15-16,3-4-6 16,-3-7 1-16,4 5-13 15,-1-8-22-15,0-1 0 16,3-1-6-16,0-3 2 15,-3-2 3-15,3-1 8 16,1-1 1-16,1-3-8 16,-2-4 2-16,3-2-4 0,-2-1 2 15,4-6-10-15,-2 4 1 16,1-7-1-16,0 1 0 16,-2-3 1-16,5-1 0 15,-2 6-4-15,4-2-2 16,0 4-2-16,-3 0-6 15,1 0 6-15,2-1 0 16,-3 3-1-16,-3 0-3 16,3 1 0-16,2 3 3 15,-4 2 0-15,2 0 3 16,2 5-6-16,-1 1 0 0,-2 4 1 16,-1 3 0-1,0 0 0-15,3 3-1 0,-2 0 0 16,5-3 0-16,-1 2-1 15,6-1 1-15,-3 1-2 16,6 9 0-16,-5-3 0 16,3 0 0-16,-2 5 1 15,0 2 0-15,-1 0-1 16,0 3 0-16,-1 0 2 16,0 4-2-16,3 0 0 15,1 2 0-15,4 0-2 16,2 0 1-16,-1 0 2 15,4 0 0-15,-1 0 0 16,3 0 0-16,-3 0-1 0,0 0 2 16,0 0-1-16,-1 0 1 15,-2 0-2-15,-3 0 0 16,-2 0 0-16,-3 2 0 16,-1 4 0-16,-2 2 0 15,4-1 1-15,-3 3-1 16,5-2 0-16,-1 5 1 15,1 1-1-15,4 3 4 16,1-2-3-16,-3 1-1 16,2 2 0-16,-5-3 3 15,-3 3-3-15,3-2 2 16,-3 3-2-16,0 1 2 16,1-1 2-16,1 4-1 0,0-3 1 15,-4 5 0-15,2-1-1 16,-1 4-3-16,-2-3 3 15,0 5 0-15,0-2 2 16,-3 5 1-16,3-1 0 16,0-1-2-16,-2 0-1 15,1 2-2-15,2 0-1 16,-4 1 3-16,4-3 2 16,-2 0 1-16,-1-3 1 15,-1-4-1-15,0 0-4 16,0 1 1-16,-3-2-2 15,3 4 0-15,-3 1 1 0,0 1 1 16,-3 1-3-16,0 1 2 16,4 0 2-16,-7 0-1 15,3 0-2-15,-2 0 0 16,0 0 1-16,3 0-2 16,-4-3 5-16,3-1-1 15,-2-3-1-15,2 1-2 16,-4 1 4-16,4 0-4 15,-3 1 2-15,4-4-2 16,-1 2 3-16,-4-1-2 16,0 0-1-16,-2-1 1 15,4-1 0-15,-2 1 1 16,-2-5 0-16,4 0-1 0,-4-1 1 16,0-3-2-16,0-4 2 15,0-2-1-15,0-2-1 16,0-4-1-16,0-2 1 15,0 0-2-15,0 0 0 16,0 0-5-16,0 0-27 16,-10-22-52-16,2-31-74 15,6-26-688-15</inkml:trace>
  <inkml:trace contextRef="#ctx0" brushRef="#br0" timeOffset="63240.6732">6579 4653 349 0,'0'0'81'15,"0"0"-11"-15,0 0 22 16,0 0-34-16,0 0 7 16,0 0 21-16,12-33-1 15,-12 25-14-15,0 1-8 16,0-4 1-16,0-3-6 0,0-2-15 16,0-1-2-16,-3-4-2 15,0-1 5-15,3-8-2 16,0 3-11-16,0-5-12 15,0-6-6-15,3 1 4 16,7-5-6-16,1-3-1 16,1 2-3-16,3-6 1 15,-2-4 0-15,-2-4 2 16,5-4-2-16,-7-5-2 16,2-1 2-16,-1-4-4 15,-1 4 5-15,-3 5-5 16,3 7 7-16,1 10-10 0,-5 2 7 15,3 3 3-15,3 3-5 16,-2-2-4-16,3 5-1 16,3-3 0-16,3 2 0 15,0-4-1-15,1 7 4 16,2 1-4-16,1 1-1 16,-1 7 0-16,2 4 0 15,-1-3 1-15,2 5-4 16,-2 1 4-16,-2 0 2 15,3 3-2-15,0 3-3 16,-6-2 3-16,5 2 0 16,-3-2 2-16,-1 6-2 15,3 0-2-15,-2 4 2 16,7 0 0-16,4 1 0 16,0 1 1-16,4 0-2 0,0 0 2 15,-3 0 0-15,-5 0 0 16,2 0-1-16,0 1 3 15,-4 9-2-15,0-4 2 16,-2 6-1-16,1 0-1 16,1-1 2-16,-5 1-3 15,4 6 1-15,-7 0 0 16,0-3-1-16,-2 2 2 16,-4 3-1-16,1 0-1 15,2 1 0-15,1 3 1 0,-1 1 1 16,-1 0-1-1,6 1 3-15,-6 0-2 16,4 1 2-16,0-1-2 0,-2 2 4 16,2 1-1-16,-5 3 0 15,4-2 0-15,-3 1 1 16,-2 3-2-16,2 2-1 16,-1 1 1-16,-4 2-4 15,2 1 3-15,0 0 0 16,-2-2 4-16,1-2-1 15,-2 0-1-15,3-1 0 16,1 4-4-16,-4-3 2 16,3-1 3-16,-4 1-4 15,1-2 3-15,1 0-3 16,-4-2 0-16,0-5 1 0,3-2 0 16,-2-3 2-16,-2 0 0 15,2 1-2-15,-2-1-3 16,1 5 9-16,1 5-6 15,-2-4 0-15,1-1 0 16,1-2 1-16,-2 1-2 16,2-10 1-16,-2 3 0 15,0-5-2-15,-2 1 3 16,4 1-3-16,-1-2 1 16,1 0-2-16,-2-3 0 15,-2 1 2-15,4-4-2 16,-4-1 1-16,3-4 0 0,-3 1-1 15,0-1 0 1,0-3 1-16,0 1-4 0,0-1 6 16,0 2-2-16,0 0-1 15,0 3-1-15,0 5-6 16,0-2 7-16,0-4 0 16,0 2-7-16,0-6-17 15,0 0-40-15,0-26-46 16,0-41-186-16</inkml:trace>
  <inkml:trace contextRef="#ctx0" brushRef="#br0" timeOffset="64787.571">8065 4641 422 0,'0'0'90'0,"0"0"-5"0,0 0 39 16,0 0-23-16,0 0-1 15,0 0-3-15,0 0 4 16,0-4-22-16,0-5-26 15,0-4-16-15,3-4-1 16,0-4 3-16,2-5-6 16,-3-3-13-16,9-1 1 15,-2-3-4-15,3-5-4 16,0-7 2-16,0-6-1 16,1-9-8-16,-1-3 4 15,-1-5-2-15,2 3-2 16,-1 8 6-16,3 5-8 0,-2 7 3 15,-3 4-6-15,3 2 0 16,0 2 6 0,-2 2 2-16,5 1-2 0,0-3 1 15,-2 2-3-15,5 2-3 16,-2 0-1-16,-1 5-1 16,2 4-1-16,0-1 1 15,0 2 1-15,1 5-1 16,2 2 0-16,0 2-1 15,0 2 1-15,1 1 3 16,2 3-3-16,1-2-1 16,1-2 1-16,2 1 1 15,-4-1-1-15,0 2 1 0,1-2 0 16,-5-2 1 0,-1 3-1-16,-4 0 1 0,0-2 1 15,0 2 0-15,-2 1 0 16,-1 2-3-16,-5 5 1 15,4-4 0-15,-2 7-1 16,0-4-2-16,2 4 2 16,2-3 0-16,3-2 0 15,4 5-1-15,-1-2 1 16,3 0 2-16,1 2 0 16,2 0-1-16,-5 0-1 15,2 0 0-15,-1 0 0 16,1 8-1-16,-5 0 0 15,-1 5 1-15,0-1-1 0,-2 0 1 16,-2 2 4-16,3-2-4 16,-2 2 2-16,2 2-1 15,-3 1 2-15,2 4 2 16,2 3-4-16,0-1 0 16,-1 3 2-16,0 1-2 15,0 3 0-15,1-1 7 16,1-2-5-16,-2 1 0 15,-3-3 0-15,3-1 0 16,-6 1 0-16,1-1 4 16,-1 1 0-16,3 0-1 15,-3-1 0-15,0-2-4 16,1 1 5-16,-4-2-2 0,2 2-1 16,1-1-2-16,-2-1 0 15,-1 4 0-15,0-3 0 16,0 4-1-16,1-3 4 15,-3 6-4-15,3 0 3 16,-4 1 0-16,3 0-4 16,-2 0 5-16,-2-1-1 15,-2-3-3-15,4-3 4 16,-1 2-3-16,1-4 5 16,-2-3-3-16,-2 5-2 15,2-4 2-15,2-2 0 16,-4-1-1-16,2 1 0 0,-2-3-1 15,7 0-1 1,-7-1-1-16,2-4 2 0,2 4 0 16,-4 0-2-16,2 1 0 15,1-3 3-15,1-1-3 16,-4-5 0-16,0-5 1 16,0 4-3-16,0-4 4 15,0 0-2-15,0 0 3 16,0 0-3-16,0 0-12 15,0-18-33-15,-9-11-51 16,-6-10-150-16,7-3-588 16</inkml:trace>
  <inkml:trace contextRef="#ctx0" brushRef="#br0" timeOffset="66100.0847">9451 4500 359 0,'0'0'142'0,"0"0"-6"0,0 0 11 16,0 0-34-16,0 0-57 15,0 0-3-15,3-10 3 16,-3 6 21-16,0-1-11 15,0-2 0-15,0-3 5 16,0-1-20-16,1-8-15 16,3 3 2-16,-1-12-5 15,0 1-20-15,4-8 10 16,-1-8-13-16,3-3-3 16,0-5 8-16,3-2-7 15,0 0-3-15,-2 2 3 16,1-1 1-16,2 3-5 0,2-2 8 15,-3 3-7-15,1-1 2 16,1 1-2-16,-2-1 1 16,4 1-1-16,-5 6-3 15,5 4-1-15,-4 5 1 16,3 0-1-16,0 3 0 16,2 3 1-16,0-2-2 15,0 4 1-15,2 2-1 16,-1 1 0-16,-3 3 1 15,-2 5-1-15,1 0 0 16,2 1 0-16,4 4 0 16,-1-4-2-16,2 3 2 15,1 2 0-15,-1-3 0 16,3 6 0-16,-5-2 1 16,-2 0 0-16,2 2 0 0,-7 3-1 15,6 0 0-15,-3 2 0 16,1 0-2-16,1 0 2 15,2 0-1-15,-3 4 2 16,4 8-1-16,-1 0 0 16,1 7 0-16,-1 5-1 15,5 3-3-15,-6 3 4 16,2-3 0-16,1-2 0 16,-7 1 0-16,4-3 0 15,-3 3 0-15,1 5 0 16,-2 3 0-16,-1 0 4 15,2 5-4-15,-5-1 4 0,7 1-3 16,-5 3 1-16,-1 0-4 16,-2-3 4-16,1-2 1 15,1 3-2-15,-7 3 7 16,2-2-5-16,-2-1 8 16,-1-1-8-16,-3 1 1 15,3-3-1-15,-2 0 1 16,2-4-3-16,1-3 2 15,0 0 0-15,-2 1-1 16,2-2 3-16,-1-3-2 16,-3 2 1-16,0-5 4 15,0-4-4-15,3 1-4 16,-3 5 2-16,0-2-1 0,3 3-1 16,0 0 2-16,-3-4-1 15,3-3-1-15,-3-8 2 16,0-4-2-16,0-3 0 15,0-4 1-15,0 2 2 16,0-2-3-16,4 0 1 16,-4 0 2-16,0 0-3 15,0 0-10-15,0 0-16 16,0 0-28-16,0-14-41 16,-7-24-176-16,7-20-410 15</inkml:trace>
  <inkml:trace contextRef="#ctx0" brushRef="#br0" timeOffset="66350.0358">11204 4046 787 0,'0'0'49'15,"0"0"13"-15,0 0-7 0,0 0-3 16,91-17-52 0,-71 13-8-16,-1-2-103 0,5-7-31 15,1-1-110-15</inkml:trace>
  <inkml:trace contextRef="#ctx0" brushRef="#br0" timeOffset="66568.7647">12171 3928 407 0,'0'0'56'0,"0"0"-8"16,82 0-35-16,-52 0-9 16,2 0-4-16,3 0-58 15,1 2-118-15,0-2 20 16</inkml:trace>
  <inkml:trace contextRef="#ctx0" brushRef="#br0" timeOffset="66756.2691">13059 3949 629 0,'0'0'52'16,"0"0"146"-16,86-6-39 15,-62-2-37-15,-6 1-96 16,-6 1-25-16,-12-4-1 15,0-6-203-15</inkml:trace>
  <inkml:trace contextRef="#ctx0" brushRef="#br0" timeOffset="69359.094">6406 5390 495 0,'0'0'46'0,"0"0"107"0,0 0-20 15,0 0-41 1,0 0-61-16,0 0-3 0,0 0 0 16,-12 0 3-1,9 0-15-15,-1 0 0 0,4 0-2 16,-4 0 3-16,4 0 16 0,0 0 0 16,0 0-4-1,0 0 3-15,0 0-15 0,8 0-9 16,13-14 18-1,9 2-21-15,3-3 1 16,7 1-2-16,0 1-2 16,-1 3 1-16,-6-1-2 15,-3 6-1-15,-11 1 0 16,-2 1-1-16,-10 3-3 16,-7 0-15-16,0 0-71 0,0 0-53 15,0 11-106-15,-11-3-105 16</inkml:trace>
  <inkml:trace contextRef="#ctx0" brushRef="#br0" timeOffset="70015.3474">6555 5416 271 0,'0'0'79'16,"0"0"39"-16,0 0-9 16,0 0-23-16,0 0-5 15,0 0 9-15,0-40-11 16,0 37-11-16,0 1 13 15,0 0-13-15,0 2-7 16,-1 0-16-16,-1 0-19 16,-1 0-15-16,-4 7-7 0,-1 18 0 15,2 9 4-15,2 5-1 16,2 3 1-16,2-1 4 16,0-2-3-16,0 0-5 15,2-7-4-15,4-3 4 16,-2-3-4-16,-2-7-17 15,-2-5-49-15,0-6-67 16,0-1-96-16,0-7-93 16</inkml:trace>
  <inkml:trace contextRef="#ctx0" brushRef="#br0" timeOffset="76578.1471">6747 5357 26 0,'0'0'13'15,"0"0"-13"-15,0 0-15 16,0 0 14-16,0 0 2 0,0 0 18 16,0 0 58-1,0 0-22-15,-20 14-25 0,20-14 4 16,0 0 14-16,0-4-14 15,0 1-5-15,0 3 4 16,0 0 20-16,0-3-14 16,0 2 0-16,0 1 2 15,0-3 4-15,0 3-6 16,0-4 9-16,0 1 19 16,0-1-13-16,0 1-16 15,0 1 19-15,0-2-10 16,0 2 11-16,0 1-14 0,0-4 5 15,0 4 5 1,0-3-4-16,0 2-9 0,0 0-1 16,0 2-9-16,0 0-19 15,0 0-12-15,0 9-8 16,0 23 3-16,0 13 5 16,0 9 6-16,0 2 7 15,3-2-6-15,4-2 2 16,-1-7-6-16,2-4 0 15,-2-5 1-15,1-7-3 16,-4-7 0-16,0-5 1 16,-3-3-1-16,0-6 0 15,0-3-1-15,0-3-14 16,0 1-66-16,0-3-63 16,0 0-112-16,0-26-293 0</inkml:trace>
  <inkml:trace contextRef="#ctx0" brushRef="#br0" timeOffset="78281.2944">7977 5494 50 0,'0'0'376'15,"0"0"-268"-15,0 0 11 16,0 0 38-16,0 0-66 16,0 0-18-16,-6-48 6 15,6 31 8-15,0 0-38 16,0-1-13-16,3 0-8 15,3 2-4-15,5-1-13 16,2 2-4-16,-1 2-5 16,6 6-2-16,-4 4 0 15,3 3-1-15,-4 0-1 16,4 7 0-16,-5 12 0 16,-2 10 0-16,-5 1 2 0,-5 5 0 15,-2 1 0-15,-17 3 0 16,-6 0 0-16,1-4 0 15,3-4-1-15,0-5 0 16,6-10 1-16,5-4 0 16,5-8 1-16,5-4 2 15,0 0-3-15,0 0-2 16,0 0-6-16,4 4 7 16,10-4 1-16,2 0 3 15,8 0-1-15,-1 0-2 16,5 0-3-16,0-6-27 15,-2-5-23-15,-2-7-23 0,-8-4-41 16,-4 1-132-16,-2-11-252 16</inkml:trace>
  <inkml:trace contextRef="#ctx0" brushRef="#br0" timeOffset="78531.3824">8229 5301 594 0,'0'0'61'16,"0"0"38"-16,0 0 27 15,0 0-56-15,0 0-38 16,0 0 3-16,81-27-8 0,-59 10-1 16,1 1-22-16,-4 1 3 15,0-3 1-15,-4 6-1 16,-3 2-7-16,-3 3-2 15,-7 3-45-15,-2 4-40 16,0 0-57-16,0 0-65 16,-9 4-105-16</inkml:trace>
  <inkml:trace contextRef="#ctx0" brushRef="#br0" timeOffset="78765.7015">8267 5339 445 0,'0'0'66'0,"0"0"24"0,0 0 5 16,0 0-28-16,0 0 12 16,0 0-22-16,-8 114-14 15,12-84 5-15,0-1-18 16,-1-1-8-16,1-1-11 16,-1-6-8-16,-3-1 1 15,3-6-2-15,-3 0-2 16,0 0-20-16,0-7-61 15,0-1-60-15,0-6-41 16,0 0-101-16</inkml:trace>
  <inkml:trace contextRef="#ctx0" brushRef="#br0" timeOffset="79046.993">8371 5346 514 0,'0'0'75'0,"0"0"58"16,0 0 22-16,0 0-23 15,0 0-84-15,0 0 4 16,0-12-5-16,3 12-5 16,0 7-15-16,0 19 31 15,1 5 0-15,-2 8-15 16,5 0-22-16,-2-3-5 15,1-2-13-15,-2-4-3 0,2-4 0 16,-4 1-41-16,-2-6-115 16,0-8-142-16,0-9-467 15</inkml:trace>
  <inkml:trace contextRef="#ctx0" brushRef="#br0" timeOffset="79953.1947">9329 5245 143 0,'0'0'64'0,"0"0"16"16,0 0-40-16,0 0-18 15,0 0-18-15,0 0 2 16,0 0-6-16,-3 0-16 0,3 0-69 16,-3 0-172-16</inkml:trace>
  <inkml:trace contextRef="#ctx0" brushRef="#br0" timeOffset="80500.0753">9329 5245 150 0,'-14'0'108'15,"14"0"2"-15,0 0-5 16,0 0-12-16,0 0-51 0,0 0-6 15,0 0 7 1,0 0 0-16,0 0-17 0,0 0 14 16,0 0 4-16,0 0 8 15,0 0-18-15,0 0-8 16,0 0-6-16,0 0 0 16,0 0-11-16,0 0 0 15,0 0 0-15,0 0 4 16,0 0 6-16,0 0 5 15,0 0 18-15,0 0-4 16,0 0-13-16,0 0-1 16,0 0-11-16,0 0-5 15,0 0-3-15,0 0-1 16,0 0-2-16,0 0 0 16,0-1 4-16,0-2 8 0,0 2 9 15,0-4-2-15,0 4-13 16,0 1-2-16,0-3 0 15,0 3-2-15,0 0-1 16,0 0 1-16,0 0-4 16,0 0-2-16,0 0 2 15,0 0 0-15,0 0 2 16,0 0-2-16,0 0-5 16,0 0-14-16,0 0-45 15,0 0-50-15,0 0 2 16,0 9-28-16,0-5-84 15,-4-4-209-15</inkml:trace>
  <inkml:trace contextRef="#ctx0" brushRef="#br0" timeOffset="82375.1068">9277 5289 85 0,'0'0'27'15,"0"0"23"-15,0 0 27 16,0 0 15-16,0 0 20 15,0 0-29-15,0 0-19 16,-8-15 3-16,8 11 3 16,-3-5-6-16,0 8-20 15,3-6-2-15,-3 3-3 16,3-4-18-16,-3 1 6 16,3-1 11-16,-4-3 4 15,4 1-20-15,0 1-6 16,0-1-8-16,4 3-3 15,5 2-5-15,8-2 0 0,-1-1 0 16,8 2 1-16,3 2 0 16,0 2-1-16,-2 2 3 15,-7 0-3-15,-3 0 0 16,-8 12-2-16,-4 12 2 16,-3 14 0-16,0 2 4 15,-16 5-4-15,-5-1 1 16,-3-8 1-16,2-6-2 15,5-7 0-15,4-9 2 16,4-4 7-16,4-6-9 16,5-4 11-16,0 0 5 15,0 0-6-15,0 0-5 0,5-6-3 16,11-8-2-16,-1 1-8 16,2 1-5-16,2 5-6 15,-1 4 18-15,0 3 0 16,1 0-1-16,-5 8 0 15,-1 15 1-15,-4 1 1 16,-3 3 1-16,-6 1-1 16,0-4 0-16,0 0 3 15,-19 1 1-15,-11-2-2 16,-3-6 2-16,-3-2-1 16,-4-6-3-16,4-5-9 15,3-4 4-15,5 0-22 16,4 0-35-16,8-13-66 0,3-9-113 15,5-14-228 1</inkml:trace>
  <inkml:trace contextRef="#ctx0" brushRef="#br0" timeOffset="82750.1319">9554 5271 576 0,'0'0'80'16,"0"0"36"-16,0 0-27 15,0 0-54-15,0 0-18 16,0 0 21-16,40 3 8 16,-20-3-8-16,2 0-13 15,2-3 5-15,1-7-2 16,-5 6-17-16,1-4-9 16,-6 3-2-16,-6 1-2 15,-5-1-39-15,-4 5-12 16,0 0-41-16,0 0-99 15,-15 0-243-15</inkml:trace>
  <inkml:trace contextRef="#ctx0" brushRef="#br0" timeOffset="82984.4911">9611 5289 187 0,'0'0'349'0,"0"0"-257"16,0 0 47-16,0 0-43 15,0 0-68-15,0 0-6 16,6 48 32-16,4-18 8 16,-4 1-43-16,0 0 9 15,-1 3-9-15,-2-3-9 16,-3-3-6-16,0-4-1 0,0-1-3 16,0-8-30-16,0 1-51 15,0-8-69-15,0-8-58 16,0 0-185-16</inkml:trace>
  <inkml:trace contextRef="#ctx0" brushRef="#br0" timeOffset="83218.8633">9709 5283 602 0,'0'0'72'0,"0"0"102"0,0 0-42 15,0 0-29 1,0 0-84-16,0 0 4 0,30 41 29 16,-19-5-1-16,-1 2-34 15,5 3-10-15,-6-1-2 16,0-5-5-16,-3-2-55 16,-3-4-132-16,-3-14-219 15</inkml:trace>
  <inkml:trace contextRef="#ctx0" brushRef="#br0" timeOffset="85984.6068">4793 4135 368 0,'0'0'93'16,"0"0"9"-16,0 0-50 16,0 0 30-16,0 0-30 15,0 0-21-15,0 0-5 16,68-44 27-16,-36 37-10 0,4-1-21 16,13 3-10-16,4-2-7 15,2 3-5-15,6 4-3 16,-1 0-148-16,0-3-100 15</inkml:trace>
  <inkml:trace contextRef="#ctx0" brushRef="#br0" timeOffset="86187.6476">6190 4002 495 0,'0'0'58'0,"94"-8"-56"0,-59 4 38 15,-1-1 115 1,-4 0-124-16,0 1-23 0,-1 4-5 16,1 0-3-16,-2 0-13 15,2 0-93-15,6-1-22 16,0-7-195-16</inkml:trace>
  <inkml:trace contextRef="#ctx0" brushRef="#br0" timeOffset="86390.7904">7394 3877 206 0,'0'0'270'0,"82"-14"-232"16,-48 8 33-16,-4 2 39 0,-5 0-75 15,-2 4-29-15,-1 0-6 16,-1 0-25-16,0 0-35 15,9 0-45-15,2-4-67 16</inkml:trace>
  <inkml:trace contextRef="#ctx0" brushRef="#br0" timeOffset="86593.908">8616 3763 581 0,'0'0'20'16,"79"-20"87"-16,-36 14 25 16,-4 2-79-16,0 1-48 15,2 3-1-15,1-1-4 16,0 1-40-16,1 0-97 16,2-3 2-16,-2-2-242 15</inkml:trace>
  <inkml:trace contextRef="#ctx0" brushRef="#br0" timeOffset="86797.1177">9775 3700 463 0,'0'0'16'0,"100"0"33"15,-51-2 83-15,-2-6-53 16,-1-1-54-16,-3 1 30 15,2-1-28-15,-4 0-26 16,4 0-1-16,1-4-80 16,3-1-27-16,0 5 46 15,3-5-146-15</inkml:trace>
  <inkml:trace contextRef="#ctx0" brushRef="#br0" timeOffset="87031.4093">11212 3563 195 0,'0'0'6'16,"0"0"-6"-16,103 0 70 15,-63-6 40-15,-2-4-31 16,2 3-32-16,1-2 14 15,-5 3-4-15,0-3-57 16,0 3-4-16,-2 1-122 16,-1-4-168-16</inkml:trace>
  <inkml:trace contextRef="#ctx0" brushRef="#br0" timeOffset="87187.6624">12280 3514 655 0,'0'0'42'16,"0"0"158"-16,112 0-122 15,-75 0-40-15,-7-2-38 16,1-5-93-16,-11-8-354 16</inkml:trace>
  <inkml:trace contextRef="#ctx0" brushRef="#br0" timeOffset="88765.8124">4547 3864 470 0,'0'0'90'0,"0"0"-26"0,0 0 23 16,0 0-51-16,0 0 0 15,0 0 16-15,-33 0 16 16,26 0-18-16,-3 11-25 15,2 8-5-15,-4 9 0 16,0 3-7-16,4 2-3 16,-3 5 2-16,2-5-3 15,1 1 4-15,2-1 5 16,3-6-13-16,-1 1 0 16,4-5 3-16,0-4-7 15,0 3 1-15,0 0 0 16,11 1-2-16,-4-1 3 0,-1 1-4 15,0-3 2 1,1-3-1-16,-3-2 2 0,-4-5-4 16,0 1 5-16,0-2-5 15,0-3 2-15,0 3-4 16,0-2 2-16,-6-1-3 16,-5 2-5-16,5-2-2 15,-5-3 4-15,4-3 3 16,1 0 3-16,3 0 2 15,0 0 3-15,3 0-3 16,0 0-7-16,0 0-4 16,0-7 5-16,3 1 1 15,10 2 5-15,4-2 0 16,5 3 2-16,-1 3 0 16,0-1-1-16,-2 1-1 0,-5 0 0 15,-1 0 0-15,-7 8 0 16,0 11 0-16,-6 13 3 15,0 2 2-15,0 7 2 16,-12 4 0-16,2 0-2 16,2 0 0-16,2-6-2 15,3-4-1-15,3-3 19 16,0-5-4-16,0 3-7 16,7-11 0-16,10-7-1 15,4-3 1-15,9-9-1 16,3 0-9-16,7-9-2 15,0-14-94-15,-7-15-232 0</inkml:trace>
  <inkml:trace contextRef="#ctx0" brushRef="#br0" timeOffset="89821.809">2045 4263 154 0,'0'0'266'0,"0"0"-121"0,0 0-25 16,0 0 57-16,0 0-64 15,0 0-15-15,-6-93-17 16,6 93-30-16,0 0-45 16,0 25-2-16,0 19-4 15,0 9 19-15,2 14 1 16,2-1-9-16,-2-5-7 15,1-2 0-15,-3-12-2 16,0-5 0-16,0-9-2 16,0-8-12-16,0-11-57 15,0-4-55-15,-3-10-154 16,-5-11-198-16</inkml:trace>
  <inkml:trace contextRef="#ctx0" brushRef="#br0" timeOffset="90118.7791">1854 4329 546 0,'0'0'31'15,"0"0"59"-15,0 0 40 16,0 0 0-16,0 0-99 15,0 0-7-15,-6-31 6 0,20 21-1 16,5-4-8 0,8-3-5-16,3 0 0 0,1-2 2 15,5 0-9-15,4 1 0 16,2 3-5-16,-3 3-4 16,-8 5-2-16,-3 7-62 15,-10 0-50-15,-12 14-126 16,-6 8-102-16</inkml:trace>
  <inkml:trace contextRef="#ctx0" brushRef="#br0" timeOffset="90446.8991">1787 4790 478 0,'0'0'83'0,"0"0"-37"16,0 0 36-16,0 0-41 16,0 0 26-16,0 0 0 15,54 16 2-15,-20-16-15 16,5-1-7-16,7-16-7 15,3 0 1-15,-2-4-7 16,2 5-9-16,-6-2-16 0,-7 4-6 16,-15 4-3-16,-9 7-20 15,-12 3-94-15,0 0-77 16,-14 0-170-16</inkml:trace>
  <inkml:trace contextRef="#ctx0" brushRef="#br0" timeOffset="91175.0074">2515 4582 519 0,'0'0'92'16,"0"0"27"-16,0 0 54 16,0 0-86-16,0 0-22 15,0 0-4-15,-9-90-4 16,-9 84-22-16,-7 6-10 15,-2 0-1-15,-4 6-14 16,1 17 1-16,3 5 6 16,9 4 1-16,8 1-2 15,10 4-5-15,0-6 0 16,7-5-5-16,14 0-3 16,3-9 5-16,4-5-3 0,-4-8-1 15,4-4 1-15,-8 0-5 16,2-1-2-16,-8-16-16 15,-4-5-17-15,-4 3 12 16,-3-7 7-16,-3-1 3 16,0 0 6-16,0 1-2 15,0 7 9-15,0 9 1 16,-3 6 0-16,3 4 8 16,0 0-9-16,0 1-3 15,0 21-4-15,9 7 7 16,9 6 1-16,-3 1 2 15,0-3-2-15,-2-5-1 16,-2 5-22-16,-7-7-114 0,-2-7-78 16,-2-13-139-1</inkml:trace>
  <inkml:trace contextRef="#ctx0" brushRef="#br0" timeOffset="91487.5171">2611 4543 532 0,'0'0'270'16,"0"0"-143"-16,0 0-103 15,0 0 77-15,0 0-39 0,0 0 8 16,98 79-30-16,-80-48 3 16,-6 6-10-16,-3-7-18 15,-2-7-7-15,-4-9-7 16,-3-10-1-16,0-4 4 15,4 0 2-15,-4-1 9 16,0-20 0-16,2-12-15 16,0 2 1-16,2-4-1 15,-4-5 0-15,2 0-1 16,-2 1-36-16,0 0-19 16,0 10-14-16,0 9-43 15,0 8-23-15,0 10-63 0,0 2-270 16</inkml:trace>
  <inkml:trace contextRef="#ctx0" brushRef="#br0" timeOffset="91909.4144">2985 4653 579 0,'0'0'46'0,"0"0"117"16,0 0-13-16,0 0-67 0,0 0-33 15,0 0-19 1,82 0 3-16,-76 0 7 0,-3 0-11 16,0-8 2-16,0-3-12 15,0-4-4-15,-3-2-7 16,0-1 0-16,0-2-3 15,-3-1 6-15,-9 0-2 16,2 4 8-16,-2 7 13 16,-3 1-3-16,0 9-8 15,1 0-13-15,-5 14-1 16,4 12-4-16,2 8 9 16,7 4 0-16,6 4 14 15,0-3-7-15,13-2-6 16,10-6-4-16,8-4 3 0,5-7-4 15,3-12-1-15,4-8-6 16,0 0-25-16,0-16-97 16,-13-23-294-16</inkml:trace>
  <inkml:trace contextRef="#ctx0" brushRef="#br0" timeOffset="93107.7199">15935 1529 897 0,'0'0'11'0,"0"0"134"0,0 0 4 15,0 0-72 1,0 0-27-16,0 0-50 0,0 0-7 15,-26 25 7 1,26 23 15-16,0 5 4 0,0-2 6 16,0-6-2-16,0-4 10 15,3-10-26-15,-1-5 0 16,3-5-5-16,-5-6-2 16,0-8-39-16,0-3-119 15,0-4-107-15,-10-16-232 16</inkml:trace>
  <inkml:trace contextRef="#ctx0" brushRef="#br0" timeOffset="93390.4004">15665 1610 864 0,'0'0'54'0,"0"0"-16"15,0 0 71-15,0 0-38 16,0 0-59-16,0 0 9 16,51-41 3-16,-23 35 19 15,0-2 2-15,10 0-6 16,6-3-15-16,7 4-13 16,-2-3-6-16,2 5-3 15,-9 0-2-15,-12 2-30 0,-10 3-46 16,-13 0-59-1,-7 0-95-15,0 15-47 0,-20 4-131 16</inkml:trace>
  <inkml:trace contextRef="#ctx0" brushRef="#br0" timeOffset="93700.4457">15583 2043 746 0,'0'0'32'16,"0"0"79"-1,0 0-21-15,0 0-45 0,0 0-21 16,91-53 11 0,-51 34 15-16,6-3 3 0,2 0-14 15,2 4-12-15,0-3 4 16,-4 4-10-16,-7 3-7 15,-7 4-5-15,-10 3-6 16,-11 4-2-16,-4 3-1 16,-4 0-2-16,-3 0-37 15,0 0-73-15,0 0-72 16,0 3-133-16,3 2-166 16</inkml:trace>
  <inkml:trace contextRef="#ctx0" brushRef="#br0" timeOffset="94180.4587">16453 1786 852 0,'0'0'45'0,"0"0"33"16,0 0 46-1,0 0-60-15,0 0-38 0,0 0-16 16,-103-35 4 0,74 48 1-16,3 9 4 0,3 1 8 15,7 5 0 1,7-1-5-16,5-3-13 0,4-1-6 16,0-7 6-1,13 0-5-15,3-6 0 0,11-6-2 16,-3-4 4-16,3 0-6 15,-5-3-17-15,-2-14-8 16,-3-8-9-16,-5-1-10 16,2-3 3-16,-8-3 33 15,-3 2 8-15,0 7 4 16,-3 10-3-16,0 7 17 16,0 6 23-16,0 0-30 15,0 7-11-15,4 19-18 0,2 13 18 16,6 2 8-1,3 1-4-15,0-5-2 0,0-6-1 16,-4-2-2 0,-1-4-15-16,-7-8-115 0,-3-11-113 15,0-6-291 1</inkml:trace>
  <inkml:trace contextRef="#ctx0" brushRef="#br0" timeOffset="94481.1155">16577 1721 939 0,'0'0'23'16,"0"0"-14"-16,0 0 100 16,61 97-24-16,-34-51-45 15,-8 1-12-15,2-8 16 16,-6-4-1-16,-5-12-26 16,-4-11-10-16,-3-7-2 15,-2-5-3-15,-1 0 4 16,0 0 11-16,0-14 44 15,0-15-27-15,0-4-34 16,0-8 3-16,0-7 0 16,0 6-2-16,0 3-1 15,0 9 0-15,0 14-10 0,2-2-35 16,6 3-24-16,1 3-58 16,0 0-115-16,1-1-346 15</inkml:trace>
  <inkml:trace contextRef="#ctx0" brushRef="#br0" timeOffset="94918.6464">16969 1933 628 0,'0'0'27'0,"0"0"134"0,0 0-27 16,0 0-26-16,0 0-32 15,93 27-34-15,-71-27-19 16,-9 0-1-16,2-6-7 16,-4-8 4-16,-5-3-13 15,0-4 2-15,-6 1 0 16,0-2-1-16,0-3-5 16,0-1 2-16,0-2-1 15,-9 6 2-15,-2 3 1 16,-1 9 5-16,1 5 5 15,3 5-6-15,-10 0-10 16,0 5 1-16,-4 22 1 16,-2 4 10-16,9 12 3 0,2 2 20 15,9-1-6-15,4-1-7 16,2-11-4-16,19-2-3 16,8-5-1-16,3-5-5 15,0-6-2-15,5-8-7 16,-7-6 0-16,-2 0-17 15,-5 0-42-15,-4-10-82 16,-8-6-69-16,-8-3-177 16</inkml:trace>
  <inkml:trace contextRef="#ctx0" brushRef="#br0" timeOffset="95528.0696">18230 1815 778 0,'0'0'87'0,"0"0"89"15,0 0-35-15,0 0-66 16,0 0-23-16,0 0-26 16,-8-15 3-16,22 10 9 15,9-2-8-15,9 0-4 16,10-2-11-16,4 0-3 16,3 1 1-16,2 0-10 15,-9 8-2-15,-7-6-2 16,-19 5-4-16,-5 1-39 15,-7 0-75-15,-4 0-69 16,-4 3-18-16,-15 11-98 16</inkml:trace>
  <inkml:trace contextRef="#ctx0" brushRef="#br0" timeOffset="95824.9519">18303 1986 644 0,'0'0'64'16,"0"0"74"-16,0 0-7 16,0 0-64-16,0 0-37 15,0 0-17-15,-24 9 6 16,24-9 56-16,14 0-5 16,7 0-2-16,8 0-3 0,5 0-14 15,4-5-24 1,-3-3-12-16,6 2-1 0,-3 1-11 15,1 0 1-15,-11 2-2 16,-8 0-2-16,-4-3 0 16,-3 5 0-16,-6-3-13 15,-4 2-32-15,-3 2-87 16,0 0-110-16,3 0-171 16</inkml:trace>
  <inkml:trace contextRef="#ctx0" brushRef="#br0" timeOffset="96496.7807">19489 1657 567 0,'0'0'177'16,"0"0"-22"-16,0 0-4 15,0 0-71-15,26-102-13 16,-4 78-30-16,8 5-16 15,-5 3-6-15,2 8 2 16,-11 8 0-16,-1 0-2 16,-4 0-15-16,-7 14-1 0,-1 15 1 15,-3 9 3-15,0 7 5 16,-20 1-4-16,-3 2-1 16,-4-1 0-16,3-7-3 15,0-8-4-15,9-8 4 16,7-12 1-16,6-5-1 15,2-3-1-15,0-3 0 16,0 3-2-16,2 2 3 16,16-6 1-16,7 0 2 15,6 0 0-15,9 0-1 16,6-15 2-16,6-2-4 16,4-1-1-16,-8 1-31 0,-6-3-63 15,-6 0-88-15,-7-7-127 16</inkml:trace>
  <inkml:trace contextRef="#ctx0" brushRef="#br0" timeOffset="96762.4054">20334 1408 981 0,'0'0'144'16,"0"0"-45"-16,0 0-45 16,0 0-31-16,0 0-23 15,0 0 0-15,36 94 46 0,-21-49 31 16,-2 0-50-16,-3-4-12 16,-3-2-3-16,-4-5-6 15,-1-7-2-15,-2-3-4 16,0-7-7-16,-5-6-82 15,-9-10-150-15,-9-1-187 16</inkml:trace>
  <inkml:trace contextRef="#ctx0" brushRef="#br0" timeOffset="97012.3794">20185 1486 940 0,'0'0'34'0,"0"0"97"16,0 0-46-16,0 0-46 16,0 0-28-16,0 0-5 15,93-49 15-15,-64 42 7 16,2-2-4-16,-1 4-6 16,0 0-8-16,-8-1-10 15,0 3-1-15,-10 0-68 16,-2 3-113-16,-2 0-107 15,-8 0-311-15</inkml:trace>
  <inkml:trace contextRef="#ctx0" brushRef="#br0" timeOffset="99012.4144">20551 2734 273 0,'0'0'471'16,"0"0"-402"-16,0 0 116 15,0 0-37-15,0 0-66 16,0 0-50-16,-6 0-14 15,6 20-3-15,0 12 58 16,0 9-4-16,0 8-38 16,0 6-14-16,0 2-4 15,0-4 3-15,0-4-12 0,0-8-3 16,0-8-1-16,0-5 1 16,0-12-1-16,0-9-8 15,0-4-21-15,0-3-67 16,0 0-65-16,2-6-19 15,4-20-189-15</inkml:trace>
  <inkml:trace contextRef="#ctx0" brushRef="#br0" timeOffset="115087.4364">20196 1854 394 0,'0'0'48'0,"0"0"4"16,0 0 24-16,0 0-17 15,0 0-21-15,0 0 32 16,0 0 13-16,0 3 9 15,0-3-23-15,0 0 2 16,0 0-7-16,0 0-15 16,0 0-7-16,0 0-6 0,0 0-9 15,0 0-15-15,0 0-8 16,7 0-4-16,10 0-2 16,10 0 2-16,16 0 25 15,3-4-9-15,6-9-15 16,-5 0 3-16,-1 4 3 15,-7-1-7-15,-9 2 5 16,-7 3-3-16,-10 2 3 16,-9 3-5-16,-4 0-6 15,0 0-4-15,0 0-73 16,0 6-142-16,-14 8 21 16,4-1-111-16</inkml:trace>
  <inkml:trace contextRef="#ctx0" brushRef="#br0" timeOffset="115774.9453">20745 1704 574 0,'0'0'191'16,"0"0"-20"-16,0 0-5 16,0 0-34-16,0 0-84 15,0 0-44-15,36-12 1 0,-17 31 13 16,1 3-11-16,0 8 9 16,-2-1-6-16,-4 2-3 15,-5-1-2-15,-5-3-5 16,-2-2 0-16,-2-4 3 15,0-6-1-15,0-6 2 16,0-2-1-16,0-7 0 16,0 0 3-16,0 0 10 15,-6-8-6-15,-2-17-4 16,2-3 3-16,5-11-9 16,1 0-3-16,0-5 1 15,9 3 1-15,9 4 1 0,4 5 0 16,3 8-3-16,-1 9 3 15,-5 11-1-15,4 4-1 16,-1 12-4-16,-1 18 1 16,2 7 3-16,-2 0-4 15,-6 1 4-15,-2-2 2 16,-2-6-1-16,-8-7-3 16,-3-11 4-16,0-6 0 15,0-3 3-15,0-3-2 16,0 0 7-16,0 0 8 15,0 0 23-15,0-21-7 16,0-10-26-16,0-7-6 16,0-10-3-16,3-3 3 0,8 2 0 15,6 7-1-15,1 11 0 16,-2 14-4-16,2 15 3 16,1 2 1-16,1 15-5 15,4 21 1-15,-5 8 5 16,-2 4-4-16,-8 5-4 15,-5 4-61-15,-4-8-182 16,-18-12-390-16</inkml:trace>
  <inkml:trace contextRef="#ctx0" brushRef="#br0" timeOffset="116681.2032">19281 2443 459 0,'0'0'23'0,"0"0"-11"16,0 0 22-16,0 0 70 15,0 0-36-15,0 0-4 0,-9-32-3 16,6 30 20-16,3 2-20 15,0 0-16-15,0 0-13 16,0 0-15-16,0 0-9 16,0 0-8-16,0 0-2 15,0 0-5-15,15 0 7 16,9 0 26-16,10 0 15 16,16-1-24-16,8-5-3 15,11 0 3-15,6-4-7 16,11 0-8-16,8-6 3 15,10-1 0-15,7-1 1 16,0 1-2-16,-1 1 1 16,-3 2 3-16,-6-1-1 0,-4 3 5 15,-1 2 5-15,1 4-3 16,0-2-9-16,0 0-3 16,-7 1 2-16,0-3-4 15,-5 3 2-15,-1 0 2 16,-5 1 7-16,-3 3 3 15,-2-2 3-15,0 1-8 16,-9 4-5-16,-2 0 2 16,-6 0-3-16,-9 0-3 15,-5 0 6-15,-9 0-2 16,-7-1 7-16,0-3 11 16,-5 2-1-16,-6-1-6 0,1 0-10 15,-2 3 1 1,-3-3-1-16,0 0-3 0,-6 3-2 15,-5 0-1-15,-1 0-4 16,0 0-29-16,-12 6-142 16,-27 13-73-16,-15 0-226 15</inkml:trace>
  <inkml:trace contextRef="#ctx0" brushRef="#br0" timeOffset="117774.9661">20229 2880 383 0,'0'0'64'16,"0"0"-8"-16,0 0 68 0,0 0-41 15,0 0-44-15,0 0-7 16,-43-40 25-16,42 39 8 16,1 1-27-16,0 0-2 15,0-3 2-15,0 1-21 16,18-5-14-16,9 0 17 15,18-3-7-15,10-4-2 16,13 0 8-16,3-1-4 16,5-1 2-16,6 2-2 15,-9-3-10-15,-2 5 6 16,-15-1-3-16,-14 4 1 16,-18 2-1-16,-9 3-8 0,-9 2 0 15,-6 2-5 1,0 0 0-16,0 0-48 0,0 0-12 15,0 0 28-15,0 0 0 16,0 0 23-16,0 0-20 16,0 12-6-16,-3-2-8 15,-15 3-24-15,-2-1-27 16,-1-3 10-16,1 1 28 16,2-6 52-16,2-4 9 15,6 4 0-15,3-4 44 16,7 0 23-16,-2 0 6 15,2 0 1-15,0 0-13 16,0 0 14-16,0 0 4 16,0 0-3-16,0-4 4 15,0-2-40-15,0-2-14 0,2 0 28 16,-2 5-3-16,0 0-3 16,0 0 1-16,0 3-10 15,0 0-30-15,0 0-9 16,0 9-3-16,0 24-8 15,0 15 11-15,0 11 6 16,0 9-1-16,0 1 4 16,0 3-4-16,0-7 2 15,7-10-3-15,-1-10 4 16,-3-10-7-16,0-11 3 16,1-9-1-16,-4-5-2 15,0-7 2-15,0-3-3 0,0 0 0 16,0 0 0-16,0 0-33 15,0 0-80-15,-8 0-121 16,-7-7-189-16</inkml:trace>
  <inkml:trace contextRef="#ctx0" brushRef="#br0" timeOffset="118243.8069">20905 2750 336 0,'0'0'142'16,"0"0"-38"-16,0 0 0 0,0 0-25 15,0 0-47 1,0 0 1-16,0-3 19 0,0 3-1 15,0 0-14-15,9 0-9 16,9-4 36-16,6 2-4 16,9-4-33-16,3-4-1 15,6 1-10-15,-4 1-3 16,-8-2-6-16,-7 7-5 16,-15 3-2-16,-7 0-5 15,-1 0-32-15,-7 10-91 16,-15 3-15-16,-4-10-343 15</inkml:trace>
  <inkml:trace contextRef="#ctx0" brushRef="#br0" timeOffset="131334.7727">3734 7725 725 0,'0'0'9'0,"0"0"52"0,0 0 66 15,0 0-82 1,0 0-42-16,0 0 8 0,0 0-3 15,-21-7-4-15,18 27 17 16,-1 5 16-16,1 6 2 16,0 14-1-16,0 6-16 15,1 8-4-15,0-2-1 16,-2 4-8-16,4-8-1 16,-2 0-4-16,-2-6 0 15,4-7-3-15,-2-13-1 16,-3-4 3-16,2-11 2 15,3-6 0-15,0-6 2 16,0 0 17-16,0 0 31 16,-3-14 13-16,-3-16-37 15,3-14-29-15,0-10 5 0,0-16 0 16,0-5-1-16,3-5-2 16,0 2 3-16,0 1-4 15,1 9-1-15,10 7-2 16,8 9 0-16,1 10-3 15,4 3-2-15,0 7 4 16,2 6-2-16,1 5 2 16,-6 10 1-16,0 7-2 15,1 4-4-15,-5 5 2 16,0 17 1-16,-7 7 3 16,-3 4-2-16,-1 1 2 15,-6 3-2-15,0 4 1 0,0 7 0 16,-19-2 1-16,-1 3-1 15,-5 1 0-15,-3-8-9 16,-1-6 0-16,5-11 3 16,-1-11-3-16,10-2 1 15,0-12-2-15,3 0-1 16,2 0-16-16,2-13-1 16,2-2 12-16,6-4-13 15,0 5 24-15,0 6 3 16,8 0-9-16,12 8 12 15,3 0-2-15,1 8 1 16,6 18 1-16,1 1 2 0,-1 5-1 16,3-3-2-16,-2 3 1 15,-1 2 0-15,-5-2-31 16,-4 2-139-16,-9-7-52 16,-1-10-112-16</inkml:trace>
  <inkml:trace contextRef="#ctx0" brushRef="#br0" timeOffset="131647.235">4423 7755 829 0,'0'0'93'0,"0"0"53"16,0 0 41-16,0 0-135 15,0 0-52-15,0 0 0 16,0 96 9-16,0-39 13 16,0 2-4-16,0-11-7 15,0-2-8-15,0-6-2 16,0-3 4-16,0-6-5 15,0-1-63-15,-13-7-84 16,1-6-93-16,-1-17-204 16</inkml:trace>
  <inkml:trace contextRef="#ctx0" brushRef="#br0" timeOffset="132131.7071">4347 7834 321 0,'0'0'404'0,"0"0"-350"15,30-116 58-15,-9 94 1 16,8 10-96-16,-3 8-4 16,1 4 6-16,0 0-4 15,-3 22 5-15,-5 8 17 16,1 9-9-16,-7 5-5 16,-1 0-8-16,-2-7-8 15,-1-3 3-15,-4-3-2 0,-2-6-8 16,-3-6 3-16,0-4-6 15,0-9 2-15,0-4 1 16,0-2 0-16,0 0 12 16,0 0 0-16,0-13-10 15,0-16 2-15,0-8-2 16,0-12 3-16,0-4-4 16,0-4 2-16,16-1-3 15,-2 13 0-15,3 9 1 16,-4 13-1-16,4 7 2 15,-2 10 1-15,0 6 3 16,0 0-3-16,4 19 1 16,1 17 11-16,4 9 6 0,-2 4 3 15,3 2-5-15,-6-1-10 16,4-6-6-16,-5-5-1 16,-3-5 0-16,-4-6-1 15,-4 3-2-15,2-3-36 16,-6-4-85-16,3-6-83 15,-6-5-229-15</inkml:trace>
  <inkml:trace contextRef="#ctx0" brushRef="#br0" timeOffset="132569.1291">5526 7718 833 0,'0'0'36'16,"0"0"123"-16,0 0 8 15,0 0-57-15,-104-38-74 16,72 54-7-16,4 10 3 15,4 2-11-15,9 2-11 0,9-4-8 16,6-2-1-16,0 1-1 16,9-3-2-1,16-3 2-15,8 1 6 0,3-2-4 16,3 1 5 0,-2-1-7-16,-7 4-7 0,-6-3-3 15,-5 1 4-15,-11-2 4 16,-8 3-1-16,0 2-6 15,-10-1 9-15,-16 3 1 16,-4-6 0-16,-3 1 2 16,0-5-3-16,-8 2-10 15,-1-7-28-15,-6 3-72 16,0-13-107-16,5 0-331 0</inkml:trace>
  <inkml:trace contextRef="#ctx0" brushRef="#br0" timeOffset="133209.7598">6542 7605 268 0,'0'0'686'15,"0"0"-587"-15,0 0 11 16,0 0-48-16,0 0-51 15,34 109 32-15,-16-38-6 16,3 3-2-16,-3-7-8 16,0-9-13-16,1-10-12 15,-6-13 1-15,-3-12-2 16,0-11 0-16,-7-8 0 16,-3-4 4-16,0 0 6 15,3 0 5-15,-3-17 10 16,6-18-22-16,0-7-4 15,3-9 2-15,4-6-1 16,-5-3-1-16,0 1 1 0,6 6-3 16,-4 14 2-16,1 11-6 15,-5 10-21-15,6 10-36 16,-3 8-77-16,6 0-117 16,-6 1-252-16</inkml:trace>
  <inkml:trace contextRef="#ctx0" brushRef="#br0" timeOffset="134397.2978">7215 7830 838 0,'0'0'17'15,"0"0"144"-15,0 0 12 16,0 0-82-16,-88-37-64 16,76 46-14-16,4 15 1 15,1 5-9-15,4-1-5 16,3 5 0-16,0-4 1 15,10-7-1-15,2-3-1 16,3-7 0-16,6-9 1 16,0-3-6-16,6 0-48 0,-2-12-5 15,-2-10-25-15,-4-6-7 16,-4-6 8-16,-6-1 53 16,-3-1 21-16,-2 6 9 15,-4 3 4-15,0 13 10 16,0 6 16-16,0 8 4 15,0 0-19-15,2 16-10 16,0 15-5-16,9 5 27 16,-2 0-7-16,5-5-8 15,2-2 17-15,3-10-6 16,1-2-8-16,2-12-3 16,2-1-3-16,0-4 2 0,2 0-4 15,-3-12-2-15,-5-11 1 16,-3-5 0-16,-2-5-1 15,-7-5 0-15,-4-13 5 16,-2-3-9-16,0-12 5 16,0 0-3-16,0-3 11 15,-5 10 0-15,2 7 20 16,3 14 15-16,0 15 13 16,0 9-32-16,0 10-9 15,0 4-15-15,0 0-6 16,0 18-18-16,8 27 17 15,7 14 1-15,1 9 6 16,1 11 8-16,3 2-2 16,-6-9-7-16,4 1-1 0,1-13-3 15,-2-11 2-15,-1-6-2 16,2-11-1-16,0-11 0 16,1-9-2-16,4-10 4 15,-1-2-1-15,2 0 3 16,-3-17-4-16,1-7 0 15,-7-9-1-15,0-7-9 16,-6-1 9-16,-5-7-10 16,-1 3 10-16,-3-3 0 15,0 13 2-15,0 5-1 16,0 12 0-16,0 8 3 0,0 3 0 16,2 7-3-1,-1 0-5-15,1 17-8 0,4 14 8 16,0 13 5-16,4 5 3 15,-1 2-2-15,0-5 6 16,6-4-5-16,-3-10 3 16,1-5-4-16,1-7-1 15,-2-7 0-15,3-6 0 16,0-4 1-16,7-3 2 16,2 0 2-16,4-17 0 15,2-9-5-15,-5-5-3 16,-5-5-4-16,-5 1 6 15,-2-6-8-15,-3 10 6 16,-3 5 3-16,-3 6-3 0,-1 11 4 16,-3 9-2-16,0 0 0 15,0 0-9 1,3 27-8-16,3 13 18 0,0 6 1 16,4-1 9-16,1 4 1 15,1-11-5-15,1-6-6 16,-4-11 0-16,2-7 0 15,2-13-39-15,0-1-120 16,-2-13-148-16</inkml:trace>
  <inkml:trace contextRef="#ctx0" brushRef="#br0" timeOffset="134819.1857">8583 7900 680 0,'0'0'15'15,"0"0"199"-15,0 0-81 16,0 0-22-16,94-14-60 16,-76-2-29-16,1-1-5 15,-8-2 11-15,-1-4-13 16,-1-2-5-16,-3-2-3 15,-2-3 0-15,-4 1-4 0,0-4 1 16,0 5 0 0,0 1 6-16,-7 6-2 15,-2 7 17-15,-1 11-4 0,-4 3-3 16,-5 3-5-16,-4 28-6 16,1 15 0-16,3 6 19 15,4 5-2-15,13-4-1 16,2-6-8-16,0-6 8 15,15-6-4-15,12-7-8 16,9-9-4-16,4-4-3 16,5-10-4-16,0-3-1 15,-5-2-62-15,-6-7-158 16,-10-19-409-16</inkml:trace>
  <inkml:trace contextRef="#ctx0" brushRef="#br0" timeOffset="135522.2972">10060 8001 707 0,'0'0'55'16,"0"0"135"-16,0 0-31 0,0 0-75 15,0 0-5-15,0 0-53 16,-46-26-26-16,59 26-1 15,16 0 1-15,15 0 24 16,16 0 20-16,10-5-28 16,7-4-8-16,-8 5-3 15,-3 0-5-15,-12-2-1 16,-14-2 1-16,-18 4-54 16,-14-1 11-16,-8-3 35 15,-11-6-8-15,-14-8-21 16,-9 3 22-16,2-3 15 15,4 2 8-15,7 3-2 0,12 3 27 16,3 10-6-16,6 0 5 16,0 4-32-16,12 0-16 15,15 0 16-15,15 16 0 16,7 12 3-16,-1 9 1 16,4 0-3-16,-9-2 9 15,-7 5-5-15,-18-4-3 16,-15 3-2-16,-3 1 0 15,-25 4-16-15,-17-9-79 16,0-8-92-16,6-21-338 16</inkml:trace>
  <inkml:trace contextRef="#ctx0" brushRef="#br0" timeOffset="136303.6303">11834 7754 817 0,'0'0'164'16,"0"0"-11"-16,0 0 18 15,0 0-103-15,0 0-61 16,0 0 4-16,14 113 17 16,2-45 10-16,-10 2-14 15,-6-8-3-15,0 0-10 16,0-8 0-16,-9-15-9 16,-4-14-1-16,5-11 1 0,2-10-1 15,-1-4 6 1,1-4 5-16,-7-22 7 0,2-14-13 15,3-13-3-15,2-12-3 16,6-18 0-16,0-15 0 16,10-4 1-16,16 7-1 15,6 14-1-15,6 28 1 16,-5 17-3-16,-3 15 1 16,-4 15-1-16,-6 6 0 15,-2 0-5-15,-5 23 4 16,-7 13 0-16,-6 8 0 15,0 5-1-15,-13 3 2 0,-11-4-7 16,-6-9-3-16,4-10-1 16,3-7 7-16,2-11 3 15,6-6-8-15,6 2 1 16,-1-4-6-16,7 1-14 16,3 5-15-16,0 4-26 15,0 13 44-15,9 5 28 16,10 2-1-16,5 1 1 15,5 0 0-15,1-4-2 16,0-2 2-16,0-8-1 16,3-2-66-16,-3-8-185 15,-2-10-190-15</inkml:trace>
  <inkml:trace contextRef="#ctx0" brushRef="#br0" timeOffset="136866.0819">12455 7844 603 0,'0'0'271'0,"0"0"-143"16,0 0 28-16,0 0-94 16,0 0-40-16,0 0-16 15,-81 60 5-15,64-17 14 16,12-6-10-16,3-3 8 15,2-7 8-15,0-9-24 16,8-6-3-16,8-7-3 0,-4-5 10 16,1 0-9-16,4-3 6 15,-4-14-8-15,2-11-11 16,0-6-15-16,-6-4 10 16,3-6 11-16,1 2 3 15,4 2 1-15,0 8 1 16,-3 10-3-16,2 9 0 15,-6 9-1-15,0 4-1 16,-2 4-2-16,0 23 7 16,0 13 2-16,-5 0 15 15,3 4 2-15,-2-5-1 16,2 0-1-16,0-7-2 16,4-7 0-16,7-5-5 0,-2-7-5 15,6-5 0-15,-2-8 1 16,3 0 1-16,0 0 2 15,1-8 0-15,-6-11-5 16,-4-2 6-16,-7-5 9 16,-3-5 1-16,-3-2-5 15,0-1-8-15,-12 6-1 16,-11 5-6-16,2 7-1 16,1 6-5-16,-4 9-14 15,5 1-64-15,2 1-115 16,7 9-220-16</inkml:trace>
  <inkml:trace contextRef="#ctx0" brushRef="#br0" timeOffset="137209.8909">13105 7595 1140 0,'0'0'69'0,"0"0"123"16,0 0-110-16,0 0-65 15,0 0-17-15,0 0 0 16,34 85 12-16,-21-24 10 16,-3 14-4-16,-3-5 1 15,-4-3-10-15,-3-12-5 0,3-6-3 16,0-8-1-16,1-11 0 15,3-12 1-15,-1-4-2 16,4-7-2-16,-4-5-8 16,6-2-7-16,-1 0-14 15,5-4-37-15,-3-15-76 16,-7-2-32-16,-2-3-105 16,-4-2-183-16</inkml:trace>
  <inkml:trace contextRef="#ctx0" brushRef="#br0" timeOffset="137428.5709">13008 7930 717 0,'0'0'92'0,"0"0"143"16,0 0-67-16,0 0-85 16,0 0-42-16,0 0-20 15,63-51-15-15,-26 42 1 16,1-1 0-16,-2 3 2 15,-1 1-9-15,-8 0 0 16,-8 4-2-16,-9 2-19 16,-8 0-129-16,-2 0-94 15,-9 6-153-15</inkml:trace>
  <inkml:trace contextRef="#ctx0" brushRef="#br0" timeOffset="137928.5669">14357 7781 783 0,'0'0'122'16,"0"0"2"-16,0 0 104 15,0 0-104-15,0 0-42 16,0 0-63-16,-15-63-19 16,15 100 0-16,9 8 2 15,0 10 16-15,1-2-3 0,-4 6-5 16,-6-11-7-16,0 0 1 15,-3-5-4-15,-10-7-17 16,-4-5-46-16,-2-18-121 16,1-13-128-16,-3 0-398 15</inkml:trace>
  <inkml:trace contextRef="#ctx0" brushRef="#br0" timeOffset="138350.4552">14330 7755 793 0,'0'0'26'0,"0"0"136"0,0 0-65 16,91-26-28-16,-59 29-30 15,0 20-9-15,-1 3-1 16,-5 8-17-16,-4-2-4 16,-5 7-6-16,-4 1 0 15,-7-5-1-15,-2-2 7 16,-4-7-8-16,0-7 3 15,0-9-3-15,0-5-7 16,0-5 2-16,0 0 5 16,0 0 12-16,0-22-2 15,0-5-7-15,0-8-1 16,0-9 1-16,0 1 5 16,10-2-6-16,10 1 0 0,5 5 1 15,7 12-3-15,1 5 0 16,-2 15 0-16,-1 7 5 15,-2 0 2-15,-4 23 0 16,3 14 3-16,-5 12 7 16,4-1 2-16,-7 0 1 15,-4-3-12-15,-6-8-7 16,-6-5-1-16,-3-9-78 16,0-10-47-16,0-10-164 15,-11-3-296-15</inkml:trace>
  <inkml:trace contextRef="#ctx0" brushRef="#br0" timeOffset="138741.0779">15143 7922 649 0,'0'0'33'16,"0"0"140"-16,0 0-54 15,80 4-40-15,-51-4-32 16,-5 0-34-16,-8 0-5 16,-7-4 8-16,-3-10-2 15,-2-4 7-15,-4-2-2 16,0-5-12-16,-6-2-5 0,-7 3 12 16,-3 1 7-1,1 7 5-15,3 12 17 0,6 4-7 16,-3 0-13-16,-3 12-17 15,1 19-4-15,0 5 18 16,4 4 4-16,7-2-12 16,0-2 5-16,0-5-6 15,17-5-8-15,3 1 4 16,5-9-5-16,8-7-2 16,7-1-9-16,2-10-74 15,0 0-88-15,4 0-118 16,-6-18-199-16</inkml:trace>
  <inkml:trace contextRef="#ctx0" brushRef="#br0" timeOffset="139147.3607">15707 7830 627 0,'0'0'63'0,"0"0"179"16,0 0-90-16,0 0-32 16,0 0-42-16,0 0-35 15,-42-49-25-15,10 62-14 16,-1 15 0-16,7-3 8 15,-3 5 1-15,13-2-6 16,3-1 5-16,4-3-4 16,5-5-7-16,4-5 1 15,0 2-1-15,7-6 3 16,12-5 5-16,-2-3-7 16,11-2-2-16,-2 0-28 0,-1-14-27 15,2-5-18-15,-2-9 9 16,-1 2 5-16,-9-1 23 15,-2 2 26-15,-5 5 10 16,-5 10 24-16,1 4 27 16,-4 4 12-16,0 2-21 15,2 0-39-15,-2 6-3 16,9 20 0-16,-3 5 4 16,5 0 38-16,2 0-31 15,-3-5-8-15,-1-4-3 16,-6-2-8-16,-2-5-102 15,-1-8-122-15,0-7-247 0</inkml:trace>
  <inkml:trace contextRef="#ctx0" brushRef="#br0" timeOffset="139506.7136">15892 7781 427 0,'0'0'454'16,"0"0"-398"-16,0 0 87 15,0 0-33-15,0 0-41 16,84 115 0-16,-70-77-40 16,1-5 15-16,-7-2-19 15,-2-7-12-15,-6-5-7 16,0-6 0-16,0-6 0 0,0-5-2 16,0-2-2-1,0 0 10-15,0-3-1 0,0-18 0 16,0-10-9-16,0-6 2 15,0-2-4-15,0-3 5 16,16-1-4 0,-4 11 4-16,9 3-4 0,-5 10 1 15,-1 11 0-15,2 8 2 16,0 0-4-16,5 18 0 16,0 9-2-16,2 7 2 15,-5-1-1-15,-7 1 1 16,3 0-2-16,-12 2-45 15,-3-10-153-15,0-9-282 16</inkml:trace>
  <inkml:trace contextRef="#ctx0" brushRef="#br0" timeOffset="140287.9879">17466 7650 632 0,'0'0'89'0,"0"0"118"16,0 0-33-16,0 0-76 16,-103-50-39-16,64 50-1 15,5 6-24-15,9 6 4 16,6 2-26-16,10 4-12 16,5 2-3-16,4 9-5 15,0 1-4-15,19 8 12 0,10-1 8 16,4 4-8-16,-1 0 5 15,0-1-5-15,-5 1 2 16,-8 0-2-16,-12-3-4 16,-7-4-8-16,-9-2 3 15,-21-5 9-15,-16-11 1 16,-3-2 7-16,-1-6-6 16,7-8 5-16,11 0 3 15,8-4-8-15,8-14 2 16,7-5-4-16,6-7-40 0,3-5-124 15,12 0-44 1,21 1-58-16,13 3 24 0</inkml:trace>
  <inkml:trace contextRef="#ctx0" brushRef="#br0" timeOffset="141131.7365">17860 7802 67 0,'0'0'644'15,"0"0"-478"-15,0 0 13 16,0 0-61-16,0 0-42 16,0 0-36-16,-85-31-15 15,52 54-8-15,1 12-3 16,6-4-5-16,6 5-3 16,7 0 1-16,8-8-7 0,5-4-5 15,0-3-1-15,9-4 5 16,14-7 2-16,3-4-2 15,9-6-14-15,-5 0-46 16,-1-16-23-16,-3-10 8 16,-8-9 16-16,-4-4 55 15,-10 0 5-15,-4 1 9 16,0 5 40-16,0 11 45 16,0 12-20-16,0 1-4 15,0 9-30-15,0 0-40 16,0 29-15-16,0 15 4 15,0 8 11-15,0 12 4 0,0-6 2 16,0 4 2-16,9-4-2 16,-3-6-3-16,1-7-1 15,-1-11-2-15,-3-16 0 16,1-5-4-16,0-8-34 16,-1-5-5-16,3 0 20 15,4-21 22-15,3-16-7 16,7-8-23-16,-5-11-3 15,2-1-2-15,3-6 27 16,-8 4 8-16,1 0 1 16,0 11 11-16,0 14 14 15,0 7 8-15,-2 9-5 16,1 14 20-16,4 4-32 16,-1 3-10-16,9 25 1 15,2 11 3-15,4 10 7 0,5 2-5 16,-6-4 5-16,3-2-2 15,-5-11-10-15,-4-8 3 16,-4-9-8-16,-4-9 3 16,-9-7 1-16,2-1 1 15,-1-9 5-15,2-13-7 16,-3-15-3-16,1-5-14 16,-3-12-4-16,2 1 6 15,-2-4-1-15,2 0 13 16,0 8 1-16,1 10 2 0,3 13-2 15,-7 13 8 1,5 11-3-16,0 2-6 0,9 19-4 16,-2 22 4-16,5 14 11 15,4 3-4-15,-9-2 8 16,4-5 4-16,-2-7-11 16,1-9-8-16,0-9 1 15,-3-5-1-15,1-8-22 16,1-11-87-16,3-2-158 15,-4-13-563-15</inkml:trace>
  <inkml:trace contextRef="#ctx0" brushRef="#br0" timeOffset="141647.3953">19089 7812 848 0,'0'0'53'16,"0"0"84"-16,0 0 47 16,0 0-94-16,-96-71-18 15,75 66-24-15,4 5-26 16,0 0-9-16,-3 9-7 15,4 23-4-15,2-1 2 0,5 8-2 16,3-3 0 0,6-3 0-16,0-4-2 0,6-4-2 15,3-6 1-15,8-7 0 16,2-5 0-16,-5-5-22 16,3-2-24-16,0 0-20 15,-4-9-12-15,0-13-5 16,-2-8-6-16,-1-7 46 15,-4 4 16-15,-2-5 23 16,1 5 5-16,0 11 24 16,-3 7 21-16,0 11 35 15,0 4-15-15,3 0-51 16,3 14-8-16,4 13 4 0,2 12 15 16,5 0-7-1,-3 1-1-15,2-5-1 0,-4 0-12 16,-2-7-4-16,-7-6-21 15,-3-7-104-15,-2-13-157 16,0-2-306-16</inkml:trace>
  <inkml:trace contextRef="#ctx0" brushRef="#br0" timeOffset="141959.8743">19258 7745 802 0,'0'0'64'0,"0"0"71"0,0 0-5 15,102 54-65-15,-70-15 10 16,-4 6-19-16,-5-2-19 16,-7-8-6-16,-10 4-12 15,-6-11-8-15,0-6-10 16,-2-5 4-16,-8-11 5 16,-2-6-1-16,5 0 2 15,-7-10-3-15,4-18 1 16,4-7-1-16,4-9-8 15,2-7 3-15,0-7-3 16,18 0 0-16,2 7-17 16,-1 6-21-16,2 13-12 15,-5 11-60-15,0 9-50 16,-3 2-117-16,-5 4-296 16</inkml:trace>
  <inkml:trace contextRef="#ctx0" brushRef="#br0" timeOffset="142381.8412">19723 7922 560 0,'0'0'70'0,"0"0"144"16,0 0-96-16,0 0-29 15,92 12-43-15,-74-12-9 0,-5 0 12 16,0-12-12-16,-3-2-4 16,-2-1-4-16,0-4-14 15,0 0-7-15,-8-7-4 16,0 1-2-16,0-8 7 16,0 2 8-16,-4-3 10 15,-10 8 9-15,2 7 3 16,-1 8-23-16,-2 8-5 15,-3 3-3-15,-1 16-5 16,-4 17-3-16,3 11 2 16,3 6 13-16,9 4 0 15,7-5 7-15,1-7-3 16,3-2-10-16,17-7 3 0,0-6-6 16,6-5-6-1,2-8 1-15,6-8-1 0,3-6-21 16,6 0-59-16,-3-20-155 15,0-11-384-15</inkml:trace>
  <inkml:trace contextRef="#ctx0" brushRef="#br0" timeOffset="142506.7565">20535 8012 225 0,'0'0'0'15</inkml:trace>
  <inkml:trace contextRef="#ctx0" brushRef="#br0" timeOffset="148772.4704">1862 9649 945 0,'0'0'4'0,"0"0"16"16,0 0 76-16,0 0-5 16,0 0-91-16,0 0-5 15,-21 100 5-15,30-27 9 16,-2-5 13-16,1-5-12 16,-4-4 6-16,-2-7-5 15,2-10-5-15,-4-7-6 16,0-7 0-16,0-7-11 15,0-8-118-15,0-7-112 16,0-6-263-16</inkml:trace>
  <inkml:trace contextRef="#ctx0" brushRef="#br0" timeOffset="149100.6809">1787 9677 756 0,'0'0'33'15,"0"0"43"-15,0 0-2 16,75-108-43-16,-28 102-20 16,4 6 2-16,-2 20 5 15,-4 23-4-15,-6 15 3 16,-5 3-4-16,-10 9-8 16,-9 2 3-16,-9-6-1 15,-6-1-3-15,-9-8 9 16,-16-8-13-16,-8-6 6 15,0-11 9-15,0-3 8 0,-4-11-4 16,7-9-1-16,-1-4-7 16,4-5 3-16,0 0-3 15,4-21-9-15,0-2-2 16,8-3-35-16,3-7-38 16,7-4-15-16,5 1-135 15,0-3-89-15</inkml:trace>
  <inkml:trace contextRef="#ctx0" brushRef="#br0" timeOffset="149584.9749">2439 10005 656 0,'0'0'65'0,"0"0"-13"16,0 0 65-16,0 0-27 15,0 0-29-15,0 0 0 16,79 4-3-16,-61-4-20 0,-3-13-17 15,-2 0-8-15,-4-5-2 16,-5-5-2-16,-4 3-4 16,0-3-5-16,-7-5-10 15,-12 5 3-15,-5 0 7 16,-1 9 11-16,-2 5-4 16,8 9 10-16,-1 6 11 15,8 24-17-15,0 9-8 16,9 14 13-16,3 0 1 15,0-8 7-15,15-2-7 16,3-4-3-16,9-8-5 16,1-8-9-16,5-7 3 15,1-6-3-15,2-10-3 0,-1 0-98 16,-3 0-82-16,-2-17-174 16</inkml:trace>
  <inkml:trace contextRef="#ctx0" brushRef="#br0" timeOffset="149897.5677">2891 9428 844 0,'0'0'20'0,"0"0"111"15,0 0 19-15,0 0-61 0,0 0-56 16,0 0-17-1,-85-13-12-15,75 58 0 0,8 15 16 16,2 7 12-16,0 3 9 16,2 5-14-16,14-5-17 15,-2 1 2-15,-1-6 6 16,-4-7-12-16,1-1-5 16,-5-9-1-16,-4-3 0 15,-1-4-1-15,0-8-6 16,-12-9-30-16,-4-8-38 15,-3-11-58-15,-2-5-100 16,0 0-162-16</inkml:trace>
  <inkml:trace contextRef="#ctx0" brushRef="#br0" timeOffset="150053.738">2739 10009 670 0,'0'0'75'15,"0"0"41"-15,0 0 28 16,80-97-75-16,-51 79-41 15,5-3-16-15,-1 7-8 16,-1 0-4-16,-9 3-80 16,-6 2-175-16,-7-5-200 15</inkml:trace>
  <inkml:trace contextRef="#ctx0" brushRef="#br0" timeOffset="150475.6384">3091 9296 763 0,'0'0'77'16,"0"0"73"-16,0 0 10 16,0 0-115-16,0 0-36 15,0 0 4-15,49 53 11 16,-38-5-3-16,0 1-6 15,-7 2 5-15,2-9-13 16,-2-4 0-16,-1-15-3 16,-3-5-4-16,0-10 2 15,0-2 2-15,0-6-3 0,0 0 10 16,3 0 10 0,-3-6 16-16,3-16 8 0,1-9-36 15,1-7-8-15,1-3 4 16,0 2-5-16,3 8-3 15,6 4 1-15,-5 14 1 16,2 9 1-16,3 4-1 16,3 4-11-16,0 27-2 15,6 11 10-15,-2 7-3 16,-1 0-56-16,-3 8-87 16,-2-6-169-16,-13-10-370 15</inkml:trace>
  <inkml:trace contextRef="#ctx0" brushRef="#br0" timeOffset="150772.5233">3813 9975 113 0,'0'0'889'16,"0"0"-839"-16,0 0 21 15,0 0-8-15,0 0-63 16,0 0-20-16,0-22-82 15,-3 22-112-15,-3 12-32 16</inkml:trace>
  <inkml:trace contextRef="#ctx0" brushRef="#br0" timeOffset="150975.7114">3838 10393 694 0,'0'0'58'16,"0"0"-23"-16,0 0-4 16,0 0-31-16,0 0-159 15,0 0-110-15</inkml:trace>
  <inkml:trace contextRef="#ctx0" brushRef="#br0" timeOffset="151288.126">4431 9951 708 0,'0'0'53'16,"0"0"5"-16,106 0 101 15,-57-2-54-15,9-5-49 16,6 3 0-16,-4-8 4 16,-5 2-22-16,-11 2-5 15,-10-1-11-15,-12-3-11 0,-10 8-9 16,-6-2 2-16,-2 2-4 15,-4 4-8-15,0 0-85 16,0 0-80-16,-16 0-131 16</inkml:trace>
  <inkml:trace contextRef="#ctx0" brushRef="#br0" timeOffset="153288.1573">5930 9859 861 0,'0'0'37'0,"0"0"91"16,0 0 1-16,0 0-77 15,0 0-32-15,0 0-20 16,-13 14-23-16,16 52 23 16,7 13 34-16,-7 0-16 15,0-3-6-15,-3-10-2 16,0-14-2-16,0-11-5 15,0-12 1-15,0-10-2 16,0-10-1-16,0-7 4 16,0-2 10-16,0 0 25 15,0-18 25-15,0-15-39 16,-3-16-18-16,0-7-2 0,3-8-2 16,0-13 4-1,0-5-3-15,3-8 3 0,9-10-8 16,6 0 0-16,2 18-1 15,4 19 0-15,2 25-2 16,-5 11 1-16,0 14 2 16,-3 9-3-16,-3 4 0 15,1 15-6-15,-2 17 2 16,-4 9-2-16,-4 2 2 16,-2 11 1-16,-4-2-4 15,-4-4-6-15,-9-6-4 16,-7-5-12-16,-2-9 5 0,4-7 7 15,0-7-1-15,9-10 21 16,0-4-9-16,3 0 2 16,6 0 6-16,0 0-5 15,0 0-14-15,0 0 7 16,0 9-6-16,11 12 12 16,8 6 6-16,8 12 1 15,-2-4 0-15,6 5 0 16,1-5 2-16,-1 0-2 15,-1-5-2-15,-5-7 1 16,-2-4-87-16,-7-10-135 16,-6-9-169-16</inkml:trace>
  <inkml:trace contextRef="#ctx0" brushRef="#br0" timeOffset="153538.2381">6530 9763 561 0,'0'0'419'0,"0"0"-333"16,0 0-14-16,0 0 16 16,0 0-32-16,38 131-28 15,-27-86 0-15,-5 3-13 0,-3 0-8 16,-3-3-5-16,0-1-2 15,-12-8-70-15,-4-6-71 16,1-17-67-16,4-13-63 16,5 0-139-16</inkml:trace>
  <inkml:trace contextRef="#ctx0" brushRef="#br0" timeOffset="153928.7876">6522 9912 480 0,'0'0'49'15,"0"0"116"-15,20-127 44 16,-2 101-108-16,4 3-51 15,1 13 0-15,-4 6 6 16,3 4-21-16,-2 18-6 16,3 13-5-16,3 9 3 0,-4 4-2 15,-2 1-4 1,-1-3-5-16,-8-1-15 0,-1-6-1 16,-4-8-5-16,-3-15-3 15,-3-2 4-15,0-10-13 16,0 0 17-16,0 0 6 15,0-13 20-15,-3-13-14 16,-3-12-12-16,6-10 0 16,0 2 8-16,0-2-4 15,9 2-3-15,6 11-1 16,6 9 0-16,1 13 1 16,-1 7 0-16,0 6 2 15,1 10-3-15,2 17 9 16,-4 7-8-16,5 7 6 0,-1-2 3 15,-5 4-10-15,1 1-1 16,-4-4-5-16,-3-5-54 16,-2-6-56-16,4-13-82 15,-3-9-125-15</inkml:trace>
  <inkml:trace contextRef="#ctx0" brushRef="#br0" timeOffset="154256.9463">7425 9696 915 0,'0'0'110'0,"0"0"67"16,0 0-72 0,0 0-90-16,0 0-9 0,0 0-4 15,-61 97-1-15,61-68 4 16,6 0-4-16,12-3 3 15,4 1-4-15,-2-5 2 16,3 3 4-16,-6-3-4 16,-2-2-2-16,-7-4 0 15,-1 1-2-15,-7-4-4 16,0 1 3-16,-15 0 3 16,-15-1 0-16,-9 4-5 15,-10 4-42-15,-3-1-51 16,1-8-97-16,8-7-212 0</inkml:trace>
  <inkml:trace contextRef="#ctx0" brushRef="#br0" timeOffset="154897.6326">8668 9922 750 0,'0'0'69'15,"0"0"129"-15,0 0-43 16,0 0-63-16,0 0-92 0,0 0-7 15,-18 57 7-15,18-8 20 16,0-6-9-16,0-4 4 16,9-11-5-16,4-6 0 15,1-9 0-15,-2-6-8 16,4-7 1-16,2 0 9 16,4-7-4-16,-2-21-8 15,5-7-2-15,-2-4-14 16,-1 3-4-16,2 1-12 15,-2 5 25-15,-2 11 6 16,-4 7 1-16,-3 12-1 16,-4 0-6-16,5 10 7 15,2 16 6-15,-4 4 10 0,3 4-7 16,-10-6-8 0,-5-1-2-16,0-1 5 0,-9-1-4 15,-14-6 10-15,-10-6-10 16,-2-6-25-16,-4-7-38 15,-3 0-55-15,-1-20-103 16,1-12-229-16</inkml:trace>
  <inkml:trace contextRef="#ctx0" brushRef="#br0" timeOffset="155100.6748">8562 9622 926 0,'0'0'100'0,"0"0"68"16,0 0-5-16,0 0-75 15,0 0-73-15,0 0-11 16,-3-22-4-16,3 22-63 16,3 0-190-16,-3-1-359 15</inkml:trace>
  <inkml:trace contextRef="#ctx0" brushRef="#br0" timeOffset="177501.6877">10294 10018 359 0,'0'0'32'16,"0"0"63"-1,0 0-85-15,0 0-10 0,0 0-18 16,0 0 18-16,0 0 3 15,0 0 1-15,0-18 0 16,0 18-1-16,0 0-2 16,0 0-2-16,0 0 1 15,0 0 0-15,0 0 1 16,0 0 27-16,0 0 47 16,0 0 29-16,0 0-4 15,0-4-12-15,0 1-17 16,0-7-16-16,0 6-22 15,0-2 10-15,-4-2-17 16,-5 3-2-16,-2-2-17 0,-2 2 0 16,-7-1-5-16,4 6-2 15,0 0 0-15,-1 9 0 16,4 10 1-16,1 7 0 16,9 0-1-16,-1 5-1 15,4-7-1-15,0-4 1 16,13-1-1-16,3-7-4 15,1-8 6-15,2-4 0 16,-4 0 0-16,3 0 2 16,-6-22-2-16,3-8 3 15,-2 0-3-15,-4-11-5 16,-1-3-9-16,-4-5 7 16,-2-8-4-16,-2-9 6 0,0-9 3 15,0 11 2-15,-6 1 5 16,2 18 33-16,-3 15 19 15,7 13-18-15,-4 8-10 16,4 9 19-16,0 0-48 16,0 20-10-16,0 30-4 15,7 16 14-15,5 14 17 16,0 3-1-16,0-1-11 16,0-2-4-16,-3-9 0 15,-2-9 2-15,-1-8-6 16,-3-12-5-16,-3-10-126 15,0-9-43-15,0-14-164 0</inkml:trace>
  <inkml:trace contextRef="#ctx0" brushRef="#br0" timeOffset="177923.5522">10653 10022 644 0,'0'0'6'16,"0"0"125"-16,0 0-16 16,0 0-41-16,0 0-34 15,0 0-3-15,64-45 1 0,-57 29-7 16,-7-3-7-16,0 2-8 15,0-8-5-15,-3 6-11 16,-13-2-2-16,-2 3-5 16,-3 4 7-16,2 8-3 15,-1 6 6-15,0 0-3 16,7 3 19-16,4 23 4 16,2 13-8-16,7 6 1 15,0-1 10-15,10-1-8 16,11-8 17-16,11-5-10 15,-3-11-14-15,2-1-9 16,2-10-2-16,0-8-6 0,3 0-82 16,-1-8-99-16,3-22-43 15,-2-7-247-15</inkml:trace>
  <inkml:trace contextRef="#ctx0" brushRef="#br0" timeOffset="178267.3159">11306 9446 565 0,'0'0'50'0,"0"0"112"16,-34-101-86-16,14 74 17 0,2 10-21 15,2 9-7-15,0 5-2 16,-1 3-13-16,-1 3-11 15,3 22-22-15,0 18-4 16,5 11-1-16,7 8 1 16,3 3 14-16,0 2 4 15,16 1-11-15,2-1-5 16,9-1-5-16,-4-3-2 16,-3 2-2-16,-2-7-1 15,-11-5-5-15,2-8-1 16,-9-7-38-16,-5-3-23 15,-16-8-68-15,-7-12-145 0,-7-8-110 16</inkml:trace>
  <inkml:trace contextRef="#ctx0" brushRef="#br0" timeOffset="178548.5643">11033 9996 583 0,'0'0'24'16,"0"0"43"-16,0 0 26 15,94-80-21-15,-63 63-25 16,2 1-7-16,4 4-14 16,-8 5-10-16,3 7-11 15,-2 0 3-15,-2 0-3 16,1 19 14-16,-2-2-7 0,-5 8-2 16,-7-2 7-1,0-1 3-15,-3 4 15 0,-2-7-18 16,-7 1-10-16,-3-1-4 15,0-6-4-15,0-1 1 16,0-7-34-16,0 4-39 16,-6-8-39-16,-7-1-63 15,-1-4-228-15</inkml:trace>
  <inkml:trace contextRef="#ctx0" brushRef="#br0" timeOffset="178751.6897">11437 9590 689 0,'0'0'97'16,"0"0"77"-16,0 0-6 16,0 0-66-16,0 0-64 15,0 0-38-15,0 0-1 16,3-30-105-16,-3 30-148 15,0 0-275-15</inkml:trace>
  <inkml:trace contextRef="#ctx0" brushRef="#br0" timeOffset="179314.2262">11750 9925 649 0,'0'0'213'0,"0"0"-74"16,0 0 11-16,0 0-45 0,0 0-49 16,0 0-29-16,13-74-6 15,-3 74-20-15,6 13 2 16,3 17-3-16,10 6 20 16,-5 9 4-16,-2-5-1 15,-9-1-17-15,1-9-5 16,-8-4 6-16,0-12-7 15,-6-6-4-15,3-8 4 16,-3 0 4-16,0 0 6 16,0 0 1-16,0-12 2 15,0-14-13-15,-3-11-1 16,3-5-3-16,0 2 2 0,0 0-7 16,3 5 4-1,7 12 4-15,3 6-1 0,0 13-2 16,4 4-6-16,3 0-2 15,-2 14 9-15,8 10 2 16,-3 4 1-16,-1 1 8 16,1-1-8-16,-4 2-1 15,-8 2-5-15,-8-2-73 16,-3 4-120-16,-3-11-130 16</inkml:trace>
  <inkml:trace contextRef="#ctx0" brushRef="#br0" timeOffset="180126.7078">12286 9965 514 0,'0'0'87'0,"0"0"-11"15,0 0 45-15,82-17-37 16,-64 3-28-16,-2 2-30 15,-2-6 4-15,-5 1-3 16,-5 1-2-16,-4 0-11 16,0-5-8-16,0 5-6 15,-10-3-23-15,-7 5 7 16,1 0 16-16,2 6 0 16,-2 4 2-16,8 4 26 0,-2 0-5 15,0 25-5-15,4 9 1 16,2 8 15-16,4 6 7 15,0-5-27-15,10-4 10 16,10-7-11-16,4-1-9 16,-1-9-3-16,4-4-2 15,4-10-7-15,6-7-17 16,2-1-73-16,3 0 1 16,1-18-80-16,-1-9 8 15,-6 2 4-15,-4-6 63 16,-6 3 102-16,-10-3 4 15,-7 5 128-15,-2-3-18 16,-7 1 15-16,0-3-7 0,0 9-26 16,0 1-62-16,-10 7 4 15,-4 13-32-15,0 1-5 16,-6 0 0-16,-3 19 1 16,3 10 0-16,1 4-1 15,7-1 1-15,2-4-2 16,6-5 3-16,4-4-1 15,0-7-4-15,4-2-5 16,9-6-5-16,-1-4 11 16,8 0-26-16,3-4-6 15,-1-18-42-15,4-9-33 16,-12-10-11-16,2-6 10 0,-7-2 5 16,-9-4 104-1,0-9 2-15,0 1 81 0,-7-6 43 16,-6 2 16-16,0 10-60 15,3 16 35-15,8 17-9 16,0 15-1-16,2 7-41 16,0 3-61-16,0 37-4 15,4 20-1-15,10 15 30 16,2 7-14-16,7 0 22 16,-7-1-12-16,4 1-19 15,-5-7-6-15,-8-4-1 16,-4-5-78-16,-3-5-100 0,-10-20-176 15,-11-20-247 1</inkml:trace>
  <inkml:trace contextRef="#ctx0" brushRef="#br0" timeOffset="182564.2408">14730 9822 407 0,'0'0'10'0,"0"0"104"16,0 0-4-16,0 0 4 15,0 0-39-15,0 0 5 16,0 0-15-16,-45-77 15 16,34 68-2-16,-2 5-44 15,-3 0-10-15,-8 4-8 0,-3 0-15 16,-3 17-1-16,-6 15 6 15,5 2 4-15,4 11 4 16,8-1 2-16,11-2 4 16,3 3 5-16,5-10-20 15,0-3 3-15,15-6-3 16,6-9-3-16,2-4 0 16,-2-5-2-16,3-8-2 15,-2 0 1-15,-5 0 1 16,2-3-4-16,-7-15-1 15,4 0-5-15,-8-8-11 16,-2-9 14-16,1-4-10 0,-7-6 16 16,0-2-24-16,0 1 22 15,0 11-2-15,0 10 10 16,0 14-4-16,0 4 7 16,0 7-3-16,0 0-5 15,0 22-18-15,10 15 18 16,10 5 15-16,1 5 3 15,6-5 0-15,-2 1-8 16,6-7-5-16,-8-1-4 16,5-5-1-16,-9-7-38 15,4-2-78-15,-1-16-141 16,2-5-125-16</inkml:trace>
  <inkml:trace contextRef="#ctx0" brushRef="#br0" timeOffset="182923.7089">15237 9691 625 0,'0'0'269'0,"0"0"-174"16,0 0 100-16,0 0-107 15,-82-26-48-15,63 31-25 16,-1 18-7-16,4-1-4 15,7 3-4-15,6-6-2 0,3 3 1 16,0-1-6-16,19 2 4 16,3 0 2-16,4-1 2 15,4-2 0-15,-2 2 0 16,-1 1 0-16,-4-2 0 16,-4 0 0-16,-13-2-2 15,-6 0-2-15,0 1-3 16,-12-1 6-16,-15 2 0 15,-8-3 7-15,4-6-6 16,-9-2-1-16,0-1-12 16,-5-1-44-16,-1-2-55 15,4-6-103-15,7 0-257 16</inkml:trace>
  <inkml:trace contextRef="#ctx0" brushRef="#br0" timeOffset="183611.152">16365 9644 695 0,'0'0'113'0,"0"0"120"15,0 0-69 1,0 0-54-16,0 0-71 0,0 0-39 15,15 0 6-15,13 56-1 16,5 10 22-16,0 6 6 16,-1-6-11-16,0-5-12 15,-2-4 0-15,-10-14-4 16,-3-11-6-16,-5-14 1 16,-6-13 1-16,-3-1-2 15,-3-4 5-15,0 0 6 16,0-6 1-16,3-19-1 15,0-14-10-15,3-6-1 0,1-8 0 16,0-3 0-16,0-2-6 16,-1 1 2-16,4 8-7 15,-3 9-5-15,-3 10-4 16,2 8-8-16,1 4-23 16,2 10-74-16,3 6-72 15,3 2-128-15,3 0-164 16</inkml:trace>
  <inkml:trace contextRef="#ctx0" brushRef="#br0" timeOffset="184783.1041">17168 9885 374 0,'0'0'379'16,"0"0"-336"-16,0 0 115 15,0 0-45-15,0 0-43 16,-82-34-39-16,58 53-1 16,3 11 1-16,2 5-3 15,5 5-6-15,8-6-14 16,6-2 1-16,0-6-3 15,6-3-3-15,8-8-3 16,2-5-4-16,1-7-1 0,3-3 3 16,-3 0-32-16,1-2 5 15,1-17 3-15,-6-1 17 16,-1-8 7-16,-1-6 2 16,-8-2 1-16,1 5 3 15,-4-5 2-15,0 11-1 16,0 9-3-16,0 9 11 15,0 7 1-15,0 0-14 16,3 0-12-16,6 19-9 16,4 9 21-16,10 9 3 15,2-2 3-15,5-3 7 16,0-2 6-16,1-10-9 16,-1-6 0-16,0-9-5 0,-8-2-2 15,-4-3 1-15,0 0-3 16,-10-7-1-16,2-12 4 15,-3-7 2-15,-3-5-6 16,-2-12-3-16,-2-9-2 16,0-12-5-16,0-15 3 15,-9-10 2-15,-3-5 4 16,2-9 2-16,4 7 0 16,-1 21 6-16,3 19-4 15,4 29 19-15,0 17-4 16,0 10-16-16,0 28-2 15,8 21-8-15,7 23 8 0,-3 9 20 16,6 5 2-16,-3-2 12 16,-1-7-15-16,5 0-6 15,-2-13-7-15,5-8 0 16,-3-8-4-16,1-16-2 16,1-9 0-16,-4-7-6 15,-3-10-6-15,-1-3-14 16,-3-3-8-16,2 0 17 15,-1-3 6-15,2-11-1 16,-1-4 8-16,-3 0 3 16,2-5 1-16,-1 6-1 15,-1-8 1-15,-1-2 0 16,-2 2 0-16,-2-1 0 16,1-2 1-16,0 5 1 15,0 1-2-15,-1 9 3 0,-4 3-2 16,0 6 0-16,0 4-1 15,3 0-7-15,3 14-11 16,1 21 18-16,4 9 0 16,3 5 15-16,2-1 1 15,-3-7 7-15,4-11-13 16,-4-4-2-16,1-13-5 16,0-3 1-16,0-7-4 15,0-3 0-15,0 0 9 16,4-3-9-16,-2-17-10 0,3-9-26 15,0-1-10 1,-5-7 1-16,-1-6 13 0,-3 2 15 16,-1 2-29-16,-2 9 32 15,-2 12 14-15,-2 13 27 16,-3 5-12-16,3 0-15 16,1 15 4-16,3 15 3 15,6 13 39-15,-4-1-11 16,5-1-9-16,-1-1-11 15,0-4-4-15,-5-8-11 16,-1-2-5-16,-6-10-70 16,-1-8-142-16,0-8-261 15</inkml:trace>
  <inkml:trace contextRef="#ctx0" brushRef="#br0" timeOffset="185204.906">18467 9960 650 0,'0'0'47'15,"0"0"129"-15,0 0-77 16,97 4-14-16,-76-4-24 16,0-11-23-16,-7-3-1 15,-3-3-1-15,-3-5-14 16,-2-5-6-16,-6-4-8 15,0-3-5-15,0-8-3 0,0-2-4 16,-16 6-1-16,-1 5 4 16,-2 14 2-16,3 9 10 15,3 6 7-15,-7 4-2 16,-3 18-2-16,-3 23-3 16,4 14 17-16,6 9 8 15,8-1-5-15,8-10 3 16,0-5-12-16,18-12-1 15,10-4-5-15,9-7-11 16,8-11 4-16,7-6 0 16,3-8-2-16,-3 0-7 15,-7-8 0-15,-7-9-26 16,-9-1-41-16,-15 1-65 16,-11 6-81-16,-3-3-198 0</inkml:trace>
  <inkml:trace contextRef="#ctx0" brushRef="#br0" timeOffset="186080.0005">20236 9885 19 0,'0'0'366'16,"0"0"-295"-16,0 0 105 15,-12-100-21-15,1 69-40 16,-6-5 8-16,-5 2-6 16,-10 4-46-16,-1 11 14 15,-2 9-13-15,-4 10-29 16,2 0-25-16,1 29-4 16,4 13-8-16,10 6-1 15,11-3-2-15,9-9 1 16,2-2-4-16,6-10-2 15,14-8-2-15,9-11 2 0,1-5 1 16,1 0 0-16,2-14-13 16,-7-16-11-16,-4-12-23 15,-9-9-20-15,-7-6 17 16,-6 1 18-16,0-7 28 16,-5 4 5-16,-5 10 5 15,1 8 10-15,4 17 18 16,5 15-9-16,0 9 8 15,4 1-32-15,21 35 0 16,9 13 14-16,11 17 12 16,4 13 1-16,-1 3 11 15,-5 2 0-15,-5-5-9 16,-11-8-9-16,-14-5-16 0,-12-1-2 16,-1-7-2-1,-18-13-2-15,-14-14 2 0,-9-13 0 16,1-18 1-16,4 0 7 15,7-27-7-15,4-5 4 16,11-6-5-16,8-3-10 16,6 4 2-16,0 5-14 15,22 4-10-15,14 3-12 16,9 11-72-16,7 0-105 16,-4-3-169-16</inkml:trace>
  <inkml:trace contextRef="#ctx0" brushRef="#br0" timeOffset="188677.9253">21934 9732 617 0,'0'0'27'15,"0"0"48"-15,-84-110 107 16,50 79-68-16,1 13-44 15,2 6 2-15,7 11-27 16,0 1-10-16,2 5-5 16,5 21-23-16,1 15-3 15,9 7-4-15,2 0 7 0,5 1 0 16,0-8-4 0,14-8 0-16,7-7 4 0,3-7 5 15,-1-7-8 1,7-9-3-16,0-3 0 0,0 0 5 15,1-24-1 1,-4-8-5-16,-3-8-9 0,-5-8-9 16,-8-9 5-16,-4-13 4 0,-7-9-7 15,0-19 15 1,0-16 1-16,-10-9 3 0,-11 5 0 16,7 15-3-1,-2 30 37-15,8 31 9 0,2 21-23 16,3 17 6-1,3 4-29-15,0 47-6 0,3 34 1 16,9 32 5 0,6 16 10-16,0 1-5 0,5-11 6 15,3-16-1-15,4-20-2 16,5-13-3-16,-4-17 2 16,5-18-5-16,-3-8 2 15,1-18-4-15,-7-6 1 16,0-3 3-16,-1-7-4 15,-2-19-2-15,-3-9-7 16,-4-5-13-16,-8-1-2 16,-3-7-6-16,-5 3-10 0,-1 7 11 15,0 12 19 1,0 11 10-16,0 11-1 0,0 4-3 16,3 4-8-1,4 23-2-15,4 4 13 0,5 9 2 16,4-4-2-1,1 2 2-15,1-1-1 0,-2-8 0 16,-1-3-2 0,-6-11-65-16,1-6-57 0,-11-9-82 15,-3 0-143-15</inkml:trace>
  <inkml:trace contextRef="#ctx0" brushRef="#br0" timeOffset="188927.8625">22362 9070 959 0,'0'0'67'0,"0"0"111"15,0 0-100-15,0 0-68 16,0 0-10-16,0 0-11 16,30-74-153-16,-27 74-267 15</inkml:trace>
  <inkml:trace contextRef="#ctx0" brushRef="#br0" timeOffset="189740.3711">22704 9614 388 0,'0'0'540'0,"0"0"-495"16,0 0 139-16,0 0-128 15,51-108-25-15,-12 104-11 16,-2 4-4-16,4 18-2 16,-3 22 23-16,-4 9-8 15,-4 5 2-15,-7 1-16 16,-10-2-4-16,-7-9-1 16,-5-8-5-16,-1-10 0 0,0-13-3 15,0-3 1-15,0-10 3 16,-4 0 9-16,-4 0 8 15,1-23-8-15,-5-12-8 16,5-5-5-16,-1-8 1 16,5-10 0-16,3 2-3 15,0-7-1-15,0 2-6 16,18-5-18-16,6 3-21 16,3 15-41-16,-1 13-7 15,1 21-45-15,-3 14-118 16,-4 3-61-16</inkml:trace>
  <inkml:trace contextRef="#ctx0" brushRef="#br0" timeOffset="190162.2613">23365 9618 624 0,'0'0'69'16,"0"0"27"-16,0 0 58 15,0 0-49-15,82 4-20 16,-58-4-36-16,-2-13-17 0,-4-1 4 16,0-4-20-1,-7 1-4-15,-6-5-1 0,-5-6-5 16,0-2-3-16,-17-4-1 15,-9 6 3-15,-4-3 0 16,2 11-4-16,-5 10 3 16,2 10 0-16,0 0 0 15,2 26 2-15,8 15-2 16,6 12 13-16,12 8 4 16,3-4 18-16,9 2-14 15,17-7-1-15,7-3-10 16,1-10-8-16,6-8-4 0,-3-8-2 15,2-12-13 1,-1-10-57-16,-3-1-86 0,-2-5-104 16,-3-25-202-16</inkml:trace>
  <inkml:trace contextRef="#ctx0" brushRef="#br0" timeOffset="190634.2752">23823 9354 808 0,'0'0'90'0,"0"0"84"16,0 0-38-16,0 0-83 15,0 0-24-15,-82 84 1 0,82-32 19 16,0 0-9 0,4-3-10-16,19-5-12 0,2-9-3 15,5-1 4-15,2-12-13 16,1-4-3-16,1-13-3 15,-4-5-32-15,-4 0-72 16,-8-5-70-16,-2-21-43 16,-7-8-60-16,-6-6-19 15,-3-4 57-15,0-6 239 16,-12-10 27-16,-5-10 204 16,-3-5-77-16,4 3 21 15,1 10 16-15,9 14-37 16,3 23-11-16,3 9-31 15,0 16-37-15,0 0-45 0,3 16-28 16,15 35 3 0,1 13 26-16,2 13 2 15,-1 2-5-15,-1-8-11 0,-3-1-5 16,-4-4-5-16,-2-2-6 16,-8 1-1-16,-2 0 0 15,0-15-29-15,-12-10-42 16,-5-15-118-16,-2-24-90 15,1-1-161-15</inkml:trace>
  <inkml:trace contextRef="#ctx0" brushRef="#br0" timeOffset="190884.2804">23878 9618 856 0,'0'0'68'0,"0"0"77"15,0 0-31-15,0 0-56 16,107-45-12-16,-56 41-20 0,5-4-1 16,-5-2-3-1,-7 1-7-15,-4-1-5 0,-7 0-4 16,-8 0-4-16,-10 0-2 16,-4 10-4-16,-5 0-25 15,-6 0-41-15,0 0-107 16,-9 14-37-16,-5-5-116 15</inkml:trace>
  <inkml:trace contextRef="#ctx0" brushRef="#br0" timeOffset="191462.4183">25524 9418 739 0,'0'0'21'15,"0"0"125"-15,0 0 34 16,-93-61-103-16,65 61-9 16,-1 0-14-16,0 30-30 15,0 15 2-15,6 10 9 16,7 0 0-16,9 7-6 15,7-5-15-15,0-4-4 0,23-8 0 16,7-2-6-16,5-11 0 16,5-6-4-16,1-13-23 15,-4-13-93-15,-5 0-74 16,-3-6-127-16,-10-23-227 16</inkml:trace>
  <inkml:trace contextRef="#ctx0" brushRef="#br0" timeOffset="191868.6665">25589 9438 718 0,'0'0'94'0,"0"0"40"15,0 0 39-15,0 0-111 0,0 0-48 16,0 0 39-16,36 87 14 16,-8-35-17-16,-2 7-8 15,2-6-13-15,2-6-7 16,-6-6-4-16,0-12-9 15,-3-10-7-15,-5-10-2 16,-3-5 0-16,-2-4-2 16,-2 0-9-16,-2-27-1 15,-1-7-18-15,-3-11-7 16,-3-7 20-16,0-6-2 16,0-4 14-16,-3-1 5 15,-7 7 1-15,0 12 2 16,4 22 25-16,3 8 4 0,3 14-6 15,0 0-26-15,0 26-9 16,9 11 9-16,11 12 16 16,0 0 1-16,0-2-13 15,6-4 5-15,-1-1 0 16,1-3-6-16,-10-6-3 16,-4 0-6-16,-9-7-61 15,-3-1-99-15,-6-13-159 16,-10-12-268-16</inkml:trace>
  <inkml:trace contextRef="#ctx0" brushRef="#br0" timeOffset="192415.6377">26055 9384 828 0,'0'0'47'15,"0"0"40"-15,0 0 87 16,110 10-77-16,-74 28-27 15,4 10 5-15,-3 4-15 16,-5 3-19-16,-7-3-17 16,-7-4-6-16,-9-3-14 15,-7-10 1-15,-2-13-5 16,0-9 2-16,0-7 0 16,-8-6-2-16,-5-2-3 15,-1-24-5-15,2-13-4 16,1-9 3-16,5-5 8 15,2-10-3-15,4 2-5 0,0 0-2 16,5 3-7-16,14 10 10 16,6 14 3-16,3 12-3 15,0 12 6-15,2 10-5 16,1 7 4-16,0 25 0 16,1 13 3-16,-1 3 11 15,-1 0 7-15,-5 1 1 16,-4-10-8-16,-7-3-5 15,-6-9-2-15,-3-6-2 16,-5-7-2-16,0-6 2 16,0-2-2-16,0-6 2 15,-12 0 3-15,0-2 1 0,-3-15 3 16,5-9-7-16,1-2 1 16,0-11-3-16,5 0 1 15,4-6-2-15,0-7-1 16,7-6-13-16,9 2-23 15,7-1-29-15,2 7-75 16,-1 16-44-16,-2 8-50 16,-4 7-133-16</inkml:trace>
  <inkml:trace contextRef="#ctx0" brushRef="#br0" timeOffset="192861.3443">26962 9520 514 0,'0'0'180'15,"0"0"-166"-15,0 0 106 16,0 0 6-16,0 0-39 15,0 0-48-15,71 5-3 16,-57-5-1-16,-2-5-15 16,-3-13-9-16,-2 3 0 15,-5-9-8-15,-2-1 0 0,0-4-2 16,-9 0 7 0,-11 3 10-16,1 7 8 0,-2 6 16 15,0 13 12-15,2 0-24 16,0 22-21-16,0 13 9 15,3 10 16-15,12 4-3 16,4 2-17-16,0-2 11 16,9-4-8-16,11-2-4 15,6-8-10-15,-3 1 0 16,5-13-2-16,-3-8-2 16,-3-5-15-16,-2-9-50 15,-2-1-88-15,-4-4-61 0,-3-24-213 16</inkml:trace>
  <inkml:trace contextRef="#ctx0" brushRef="#br0" timeOffset="193470.7669">27226 9361 714 0,'0'0'152'0,"0"0"-64"16,0 0 30-16,0 0 3 15,0 0-17-15,0 0-32 16,82 138-34-16,-70-95-7 15,-2-2 6-15,-2-2-14 16,-5-10-9-16,1-10-10 16,-1-5 0-16,-3-7-3 0,2-7-1 15,-2 0-2 1,4-4-5-16,-1-22-5 0,8-10-9 16,1-6-17-16,3-2 6 15,0 0-12-15,-3 4 9 16,-2 13 19-16,-4 9 13 15,-3 9 3-15,-2 9-1 16,2 0-3-16,2 23 4 16,5 10 19-16,1 7 22 15,5 1-20-15,4-6-3 16,2-4 0-16,2-3-3 16,0-6-1-16,1-11-1 15,2-10 3-15,-2-1-13 16,-1 0 2-16,-2-22 0 0,-5-4-1 15,-2-5-2-15,-3-14-2 16,-5-2-9-16,-4-10-1 16,-3-10-3-16,0-11 9 15,-15-7 4-15,-3-5 0 16,2 8 1-16,-2 19 6 16,6 22 4-16,3 21-3 15,5 17-4-15,1 6-4 16,0 42-16-16,3 30 16 15,0 18 4-15,0 10 8 16,9-9-2-16,12-10-2 16,4-10-5-16,2-12 0 15,-3-13-2-15,-2-8-1 0,-4-16-3 16,-9-12-27-16,-3-6-37 16,-3-7-81-16,-1-11-58 15,-2-16-204-15</inkml:trace>
  <inkml:trace contextRef="#ctx0" brushRef="#br0" timeOffset="193729.605">27588 9367 969 0,'0'0'66'0,"0"0"134"15,0 0-97-15,0 0-51 0,0 0-32 0,99-23 5 16,-55 14-14-16,0 4 1 15,-4-3 4-15,-2 2-7 16,-8-1-4-16,-8 3 1 16,-10 4-4-16,-3-1-1 15,-5 1-1-15,-1 0-2 16,-1 0-25-16,-2 1-64 16,0 20-82-16,0-2-85 15,-6-7-214-15</inkml:trace>
  <inkml:trace contextRef="#ctx0" brushRef="#br0" timeOffset="196088.9539">29081 9473 466 0,'0'0'109'0,"0"0"3"16,0 0 103-16,0 0-101 0,0 0-19 15,0 0-15-15,0 0-13 16,-2-76-6-16,-7 94-54 16,-6 30 2-16,-1 14-4 15,2 13 29-15,7-5-8 16,7-8-9-16,0-14 3 15,12-10-9-15,7-8-7 16,5-7 0-16,4-9-2 16,1-9 3-16,0-5 3 15,-1 0-5-15,-3-9-3 16,-6-13-4-16,-5-5-6 16,-2-3 1-16,-8-6 2 15,-4-4 7-15,0 3-5 16,0 2-1-16,-1 7-2 0,-5 14 8 15,3 6-1-15,2 8-1 16,1 0-2-16,0 10-22 16,5 16 5-16,14 7 21 15,4 4 1-15,8-7 5 16,4-7-3-16,4-6 1 16,-5-12-2-16,0-5 2 15,-6 0-4-15,-10-1 9 16,-3-20 3-16,-7-10 21 15,-5-1-13-15,-3-5-9 16,0-4-1-16,-9-4-10 16,-12 3-2-16,-8 1-9 0,1 7-31 15,-2 15-12-15,2 10-49 16,1 9-48-16,5 14-79 16,4 7-89-16</inkml:trace>
  <inkml:trace contextRef="#ctx0" brushRef="#br0" timeOffset="196615.0023">29649 8810 957 0,'0'0'14'0,"0"0"90"16,0 0 78-16,0 0-133 15,0 0-49-15,0 0 0 16,21 99 32-16,1 1 16 16,1 13 0-16,-4-1-8 15,-1-2-11-15,-2-13-13 16,-4-10-5-1,-6-6-7-15,-4-13-1 16,-2-17-1-16,0-16 0 16,0-14-2-16,0-16 0 15,0-1 3-15,-6-4 0 16,0 0 3-16,-2-22-6 16,-4-9-1-16,4-16-3 15,2-2-2-15,2 0 3 0,4 4 2 16,0 4 1-1,6 9-3-15,11 12-1 0,4 9 1 16,3 11-2 0,2 0 5-16,2 27-9 0,-2 10 6 15,1 3 1 1,-3 1 1-16,-6 0 1 0,-6-3 0 16,-6-2-15-16,-6-1-61 0,0-5-87 15,0-7-72 1,-10-15-195-16</inkml:trace>
  <inkml:trace contextRef="#ctx0" brushRef="#br0" timeOffset="196865.0906">30119 9438 910 0,'0'0'93'0,"0"0"8"15,0 0-8-15,0 0 5 0,42 113-11 16,-24-50-36 0,1 0-7-16,-5-4-13 0,-1-6-13 15,-3-8-12 1,-7-12-4-16,0-13-2 16,-3-7 0-16,0-9-14 15,0-4-28-15,-6 0-43 16,-10-14-111-16,-4-20-207 0</inkml:trace>
  <inkml:trace contextRef="#ctx0" brushRef="#br0" timeOffset="197095.1049">30152 9044 864 0,'0'0'79'0,"0"0"69"16,0 0 66 0,0 0-126-16,0 0-37 0,0 0-29 15,34-89-9 1,-31 85-13-16,-1 1-1 0,-2 3-50 16,0 0-131-1,-9 0-203-15,-4 0-465 0</inkml:trace>
  <inkml:trace contextRef="#ctx0" brushRef="#br0" timeOffset="197515.0496">30660 9614 675 0,'0'0'98'15,"0"0"103"-15,0 0-59 0,0 0-39 16,0 0-34-16,0 0-8 0,-44-86-34 15,20 86-6 1,0 11-6-16,-2 19 5 0,6 5-2 16,10 5 1-1,2 0 0-15,8-6-6 0,0 2-2 16,12-10-3 0,10-4 2-16,5-2-10 0,7-14 7 15,2 0-7-15,0-6-37 16,-6 0-59-16,-7-12-91 15,-10-14-142-15,-4-7-225 16</inkml:trace>
  <inkml:trace contextRef="#ctx0" brushRef="#br0" timeOffset="197945.1363">30838 8895 896 0,'0'0'53'0,"0"0"178"0,0 0-93 16,0 0-76-16,0 0-53 15,0 0-8-15,-1 49 33 16,14 25 2-16,-3 23 0 16,3 10 0-16,0 1-11 15,-1-6-12-15,2-6-5 0,-7-10-6 16,-4-16 0-1,1-13-2-15,-2-17 2 0,-2-15-2 16,0-16 0 0,0-2-1-16,0-7 1 0,0 0 1 15,0 0 4 1,0-12-2-16,0-21-3 0,4-12-3 16,9-3 2-1,4-4-3-15,7 10 1 0,4 7 2 16,1 19 0-16,1 12 0 15,0 4-3-15,-4 7 1 16,2 16 1-16,-4 7 0 16,0 7 0-16,-6 1 2 15,-12 2-34-15,-6 4-106 16,-11-14-332-16</inkml:trace>
  <inkml:trace contextRef="#ctx0" brushRef="#br0" timeOffset="200286.5184">6105 11445 778 0,'0'0'56'0,"0"0"25"15,0 0-18-15,0 0-26 16,0 0-36-16,-6 101 22 16,28-44 4-16,5-2 1 15,7-13-7-15,-1-6 2 16,0-9-1-16,0-10-9 15,-8-8-5-15,-1-5-8 0,-9-4 0 16,-3 0 6-16,0-8 0 16,-6-11-1-16,0-11 3 15,-6-6 2-15,0-3-7 16,0-1-2-16,0 6-1 16,-8-3 0-16,-6 7 2 15,6 13 3-15,6 8-4 16,-2 9-1-16,4 3-6 15,0 28-20-15,12 17 26 16,14 1 3-16,4-4-3 16,2-11 3-16,-2-12 2 15,3-8-2-15,-7-6-2 16,-2-8 5-16,-3 0 3 0,0-12 11 16,-6-14 4-16,0-4 11 15,-5-6 17-15,-5-4-12 16,-5 0-4-16,0-8-3 15,-5-1-7-15,-11 1-21 16,-3-1-2-16,-1 9-3 16,1 10-1-16,5 13-25 15,4 17-43-15,4 4-74 16,4 35-99-16,2 6-132 16</inkml:trace>
  <inkml:trace contextRef="#ctx0" brushRef="#br0" timeOffset="200364.6425">6988 11542 924 0,'0'0'25'15,"0"0"174"-15,0 0-63 16,0 0-19-16,0 0-79 16,0 0-23-16,-20-14-15 15,27 55 1-15,6 8 1 16,2 6 21-16,0-2-4 16,-3-4-9-16,-2-5-4 0,-4-8-4 15,1-10-2-15,-5-3 2 16,-2-11-2-16,0-8-20 15,0 2-50-15,0-6-95 16,0 0-53-16,0-11-148 16</inkml:trace>
  <inkml:trace contextRef="#ctx0" brushRef="#br0" timeOffset="200411.5159">6891 11225 997 0,'0'0'44'0,"0"0"121"16,0 0-98-16,0 0-8 15,0 0-59-15,0 0-23 16,0-22-195-16,-6 22-342 15</inkml:trace>
  <inkml:trace contextRef="#ctx0" brushRef="#br0" timeOffset="202646.5277">5917 11442 978 0,'0'0'9'15,"0"0"31"-15,0 0-7 0,0 0 44 16,0 0-58-16,0 0 7 15,-45 104 4-15,45-59-1 16,3-1-7-16,6 1 1 16,3-3 6-1,3 2-3-15,-3-4 1 0,8-8-8 16,0-6-11-16,0-1-1 16,8-10-2-16,0-4 3 15,-1-10-5-15,1-1 0 16,-1 0-1-16,0-16-2 0,-7-9-1 15,2-5 1 1,-10-4 1-16,-5-7-1 0,-7-7 1 16,0-1 1-16,0-3 2 15,-11 0-2-15,1-1 2 16,-4 8 1-16,6 9-5 16,2 16 19-16,4 15 5 15,2 5-7-15,0 0-17 16,0 26-10-16,4 28 10 15,18 11 2-15,-1 5 5 16,7-12-4-16,-1-9 4 16,3-18 3-16,-1-5-7 15,1-9 4-15,-4-12-3 16,-1-5 1-16,-1 0 1 16,-3-8 4-16,0-20 2 0,-6 1-5 15,2-11 0-15,-7-2 3 16,-3-9-1-16,0 1 0 15,-7-1 6-15,0 0 5 16,0 2-1-16,-7 6-8 16,-4 11-3-16,5 8-8 15,-4 7-5-15,0 0-30 16,1 6-40-16,-5 6-214 16</inkml:trace>
  <inkml:trace contextRef="#ctx0" brushRef="#br0" timeOffset="203115.2442">6215 11467 875 0,'0'0'67'16,"0"0"112"-16,0 0-38 15,-53-106-31-15,51 97-60 16,0 2-9-16,2 7-8 16,0 0-15-16,0 20-18 15,0 34 2-15,8 14 19 16,5 10 7-16,-2-8-9 15,4-5-11-15,-2-11 2 16,4-11-3-16,-1-12-2 0,-1-4 2 16,-2-15-6-16,-5-2 1 15,-5-10 1-15,0 0 3 16,4 0 3-16,-4-18 11 16,0-13-11-16,-3-12-1 15,0-6-8-15,0-7 1 16,0-6 0-16,-13-10-1 15,1 6 0-15,1 10 1 16,1 7-1-16,4 19 0 16,3 15 1-16,3 11-2 15,0 4 0-15,0 9-11 16,6 31 4-16,15 13 8 16,1 9 4-16,-1 2-1 0,1-6-1 15,-6-1-1-15,6-7 0 16,-3-10 0-16,-1-6 1 15,-6-12 0-15,-3-12-1 16,-6-3 1-16,0-7-1 16,-3 0 2-16,0 0 1 15,0 0 3-15,0 0-1 16,0-17-5-16,-9-9-1 16,-3-14-12-16,-3-5-9 15,-7-11-1-15,-1-11 14 16,-2-2 8-16,-1 2-1 15,6 15 1-15,8 19 1 0,4 12 0 16,5 16 4 0,3 5 3-16,0 0-8 0,0 0-1 15,0 1-4-15,0 20 0 16,9 2 4-16,2 7-1 16,-1 3-4-16,3 1-22 15,-5 10-52-15,-6-9-263 16,-2-14-601-16</inkml:trace>
  <inkml:trace contextRef="#ctx0" brushRef="#br0" timeOffset="203915.002">7463 11177 463 0,'0'0'501'15,"0"0"-384"-15,0 0 70 0,0 0-14 16,0 0-114-16,0 0-46 16,0 0-12-16,7 71 2 15,14 7 27-15,1 15-6 16,-1 3 3-16,-3-7-12 16,0-10-10-16,-6-4-4 15,-2-18 1-15,-1-9-2 16,-3-14 0-16,-3-11-6 15,-3-9-23 1,0-6-7-16,0-8-33 0,0 0-114 16,0 0-96-16,-9-17-227 0</inkml:trace>
  <inkml:trace contextRef="#ctx0" brushRef="#br0" timeOffset="204243.1132">7712 11230 821 0,'0'0'114'16,"0"0"63"-16,0 0-17 16,0 0 9-16,0 0-113 15,0 0-23-15,0-33-12 16,0 40-12-16,10 27-8 15,2 15 27-15,1 16 3 16,-2 11-5-16,1-1-7 16,-2-1-8-16,-1-3-4 15,1-10-6-15,-6-12-1 16,3-14 0-16,-4-9-2 16,0-9-18-16,-3-8-21 15,3-3-18-15,0-2-36 16,-3-4-187-16,0 0-247 0</inkml:trace>
  <inkml:trace contextRef="#ctx0" brushRef="#br0" timeOffset="206292.9559">8883 11612 765 0,'0'0'52'0,"0"0"144"16,-36-109-10-16,30 89-17 15,3 12-91-15,3 6-32 16,0 2-12-16,0 0-18 15,0 17-16-15,0 29 0 16,12 30 11-16,9 16 28 16,-2 7-4-16,-2 2-14 15,-4-12-12-15,2-11 1 16,-5-7-8-16,1-14 1 16,-5-6-6-16,-3-10 6 15,-3-4 1-15,0-13-4 16,0-10-10-16,0-6-32 0,0-8-8 15,0 0-29-15,-3-4-163 16,-14-26-213-16,-2-15-293 16</inkml:trace>
  <inkml:trace contextRef="#ctx0" brushRef="#br0" timeOffset="206527.4233">8818 11542 865 0,'0'0'26'0,"0"-107"115"15,13 69-52-15,14 12 11 16,8 16-88-16,4 10 14 16,4 0 6-16,-4 22-5 15,-3 10-5-15,-8 7 7 0,-8 1-29 16,-10 8 1-16,-4-3 0 16,-6 0-1-16,0-7-2 15,-16-2-15-15,-7-10-8 16,-2-10-20-16,-5-5-20 15,-6-11-46-15,5 0-11 16,1-10-153-16,6-20-148 16</inkml:trace>
  <inkml:trace contextRef="#ctx0" brushRef="#br0" timeOffset="207136.7592">9223 11499 546 0,'0'0'229'16,"0"0"-143"-16,103 66 69 15,-60-32-15-15,-4-1-30 16,-2 0-44-16,-10-3-31 16,-6-3-11-16,-14-4-12 15,-3-5-10-15,-4-1 1 16,0-4 9-16,0 0 0 15,-4-8 1-15,-6-5-3 16,1 0 14-16,0 0-12 16,-4-14 0-16,5-12-10 15,2-9 0-15,3-6 6 16,3-10-8-16,3 2 0 0,14 0-6 16,8 9 1-16,-1 9-3 15,2 6 3-15,-3 11 4 16,-2 6 0-16,-1 8 0 15,-1 0-5-15,0 14 1 16,-5 17 1-16,2 8 4 16,-4 4 0-16,0 1 2 15,0-1-2-15,-2-5 0 16,-1-4 2-16,1-8-2 16,4-7 0-16,-2-7 0 15,0 0-1-15,2-10-3 16,2-2 4-16,3 0 3 0,-2 0-3 15,5-15-3-15,-4-7 2 16,-6-5 2-16,-2-1 3 16,-7-4 0-16,-3-4 5 15,0 2-3-15,-10-2 0 16,-8 5-4-16,-3 4-2 16,-1 6-10-16,2 9-9 15,-2 12-32-15,1 0-147 16,6 3-152-16,0 10-321 15</inkml:trace>
  <inkml:trace contextRef="#ctx0" brushRef="#br0" timeOffset="207699.3043">10341 11464 646 0,'0'0'49'0,"0"0"111"16,0 0-12-16,-108-14-33 15,77 14-33-15,4 0 21 0,1 14-17 16,7 9-43-16,4 6-18 15,5 1-9-15,6 5-1 16,4 5-7-16,0-10-2 16,19-1-1-16,0-9-5 15,5-2 2-15,1-14-2 16,2-4-5-16,-5 0-9 16,1 0-4-16,-2-13-23 15,-2-13-16-15,-8-6 2 16,-5-7 2-16,-2-8-5 15,-4-8 24-15,0-10 23 16,-14-10 4-16,-10-12 7 16,1-2 8-16,-1-2 0 15,6 9 14-15,2 12 46 16,7 28-17-16,4 14 30 0,5 24-2 16,0 4-56-16,0 18-23 15,3 26 0-15,18 13 16 16,3 18 7-16,3-1-12 15,0 6-2-15,-2 3 0 16,-5-4-4-16,-4 1-5 16,-7-1-7-16,-5-9-42 15,-4-9-100-15,0-16-177 16,0-19-283-16</inkml:trace>
  <inkml:trace contextRef="#ctx0" brushRef="#br0" timeOffset="208199.3123">10526 11273 1052 0,'0'0'28'15,"0"0"131"-15,0 0-115 16,0 0 8-16,0 0-20 15,35 114 13-15,-5-47-3 16,-3-5-4-16,2-1-26 16,-3-10-4-16,-5-10 0 15,0-14-7-15,-2-4 2 0,-5-10-2 16,1-13-1 0,-2 0-1-16,-1-6-11 0,0-20 8 15,0-4-3-15,-6-8-4 16,2-3 1-16,-6-4 0 15,-2 2 4-15,4-2 6 16,-4 2 2-16,0-1-1 16,0 8-1-16,0 10 6 15,0 13 1-15,0 4 1 16,0 9-8-16,0 0 6 16,0 0-6-16,0 9-6 15,0 21 6-15,2 14 1 0,4 5 14 16,5-1-10-1,2 1-2-15,-1-10 2 0,2 1-1 16,-2-7-4-16,1-3-6 16,0-7-34-16,4-4-96 15,2-5-98-15,8-10-139 16,5-4-4-16</inkml:trace>
  <inkml:trace contextRef="#ctx0" brushRef="#br0" timeOffset="208511.8203">11403 11248 381 0,'0'0'278'16,"0"0"-216"-16,0 0 159 15,-91-40-77-15,74 40-36 16,1 3-27-16,1 34 13 16,3 9-41-16,6 9-9 15,6 6-10-15,0 0-8 16,0-12-7-16,18-4-9 16,0-7-5-16,1-6-3 15,2-9-2-15,-6-11-15 16,3-1-37-16,-3-9-96 0,2-2-130 15,-7-3-199-15</inkml:trace>
  <inkml:trace contextRef="#ctx0" brushRef="#br0" timeOffset="208964.8633">11578 11512 740 0,'0'0'1'0,"0"0"155"15,0 0-29-15,87 3-53 16,-57-8-42-16,0-4 7 16,-5-2 7-16,-5-3-14 15,-3 5 6-15,-7 0-7 0,-5 0-3 16,-2-4-2-16,-3 1 2 16,0-11-16-16,0 5-4 15,-8-5 1-15,-2-2-3 16,-10-2-2-16,-1-8 5 15,-3 4-1-15,0 5 4 16,-3 7 14-16,8 12-5 16,1 7-2-16,-4 0-2 15,1 26-7-15,2 18 0 16,5 15-1-16,8 9 7 16,6 6 11-16,0-11-2 15,16-14-8-15,7-10-1 0,2-7-9 16,8-11-2-1,7-3 0-15,2-10-3 0,0-8-2 16,4 0 0-16,-11 0-10 16,0-18-19-16,-8 3-15 15,-5-8-5-15,-5 6-25 16,-11 2-83-16,-6-1-171 16,0 2-403-16</inkml:trace>
  <inkml:trace contextRef="#ctx0" brushRef="#br0" timeOffset="209668.0428">13727 11136 527 0,'0'0'275'0,"0"0"-186"16,0 0 113-16,0 0-65 16,0 0-26-16,0 0-51 15,-97-10-14-15,73 43-22 0,8 5-12 16,4 3-4-16,9-2 0 16,3-4-8-16,3 2 0 15,19-3 0-15,14-2 0 16,1-5-9-16,3-2-4 15,4-5 7-15,-5-1-2 16,-11 0 4-16,-7-5-4 16,-15-3-5-16,-6-2 1 15,0 8-14-15,-23 2 26 16,-16 7 14-16,-7-3-4 16,-2-6 8-16,-1-1-8 15,1-6-4-15,2-1 1 0,7-5-5 16,10-4-2-16,5 0-16 15,12 0-44-15,5-13-66 16,7-13-92-16,0-17-129 16</inkml:trace>
  <inkml:trace contextRef="#ctx0" brushRef="#br0" timeOffset="210183.6424">14236 11256 739 0,'0'0'115'0,"0"0"5"15,0 0 78-15,0 0-87 16,-97-41-56-16,70 41-7 15,2 0-24-15,-5 1-3 16,6 21-4-16,0 10 4 16,8 6-8-16,7 3 0 15,6 3-9-15,3-2 3 16,6-4-2-16,13-8-3 16,5-8 0-16,3-5-2 15,-1-13-3-15,0-4-7 16,1 0-22-16,-5-7-30 0,-2-17-32 15,-7-11-12-15,-6 0 27 16,-7-5 26-16,0-4 2 16,0 9 51-16,0 3 18 15,0 8 22-15,-3 10 26 16,2 9 9-16,1 5-6 16,0 0-39-16,0 0-15 15,6 26-5-15,12 6 32 16,4 11-1-16,4 2-11 15,-1-6-18-15,2 1-7 16,-5-6-4-16,-5-2-2 16,-4-5-16-16,-13-5-113 15,0-4-125-15,-4-9-276 0</inkml:trace>
  <inkml:trace contextRef="#ctx0" brushRef="#br0" timeOffset="210824.3553">14430 11194 547 0,'0'0'356'15,"0"0"-314"-15,0 0 162 16,0 0-72-16,70 102-45 16,-55-50-38-16,1-3-11 15,-5 3-10-15,-5-7-10 0,-3-7-11 16,-3-6-4-16,0-15 3 15,0-7-6-15,0-2 0 16,0-8 0-16,0 0-1 16,0-8-1-16,0-14-5 15,0-15 1-15,0-1 3 16,0-7 3-16,0-7 0 16,0 7 0-16,13 2 0 15,4 7-3-15,2 11 3 16,1 7 0-16,-2 13-3 15,3 5 3-15,2 0 6 16,2 17-4-16,1 14 7 16,0 8 3-16,-2-2-6 15,-7 1-1-15,2-6-2 16,-4-1 0-16,-8-1-3 0,-1-7-3 16,-6-6 2-16,0-1 2 15,0-6 0-15,-1-2-1 16,-5-7 3-16,0-1-1 15,-1 0 1-15,3 0 1 16,2-13-1-16,2-17 1 16,0-7 11-16,0-14-9 15,9-3-6-15,10-4 0 16,5 6 0-16,0 12-1 16,-3 10 1-16,-4 17-2 15,3 13 2-15,-5 0 1 16,4 4 4-16,0 26-5 0,-1 10 17 15,-2 3-8-15,-3-2 0 16,-4-1-8-16,-2 0-1 16,-1-10-1-16,-5 0-14 15,-1-11-38-15,0-7-59 16,0-8-226-16</inkml:trace>
  <inkml:trace contextRef="#ctx0" brushRef="#br0" timeOffset="211355.5278">15398 11330 850 0,'0'0'19'0,"0"0"143"16,0 0-27-16,0 0-54 15,0 0-36-15,0 0-15 16,91 18-15-16,-77-18 2 16,-1 0-9-16,-4-6 2 15,-5-2 3-15,2-4 6 0,-1-1-11 16,0-2 2-1,-4 0-5-15,-1-4 7 0,0 1-3 16,0 1 10-16,0 0 8 16,-11-6-1-16,-5 2-10 15,-5 2-10-15,6 10 1 16,-1 5 11-16,-3 4-5 16,2 0-7-16,1 23 3 15,-3 19 6-15,5 16 3 16,6 7 16-16,4-2-2 15,4-4-5-15,10-11-4 16,9-10-2-16,13-7-10 16,4-3-5-16,4-12 6 0,6-10-10 15,-2-6-2 1,2 0-22-16,-9-18-40 0,-7-4-31 16,-11-5-37-16,-18-3-318 15</inkml:trace>
  <inkml:trace contextRef="#ctx0" brushRef="#br0" timeOffset="213621.2599">16870 10946 740 0,'0'0'53'15,"0"0"83"-15,0 0 65 16,0 0-104-16,0 0-31 16,0 0-26-16,-33-66-31 15,33 107 0-15,19 29 2 16,1 19 51-16,-1 8-9 16,1-1-36-16,0-4-3 15,-8 1-3-15,-1-9-3 0,-3-5-5 16,-5-17 1-1,-2-10-4-15,1-17 1 0,-2-12 2 16,0-10-2-16,0-8-1 16,0-5 3-16,0 0 1 15,0 0 2-15,0 0 2 16,0-5-8-16,-4-21-4 16,-1-10-3-16,0-12 0 15,5 0 2-15,0-1 2 16,5 5 0-16,8 9-1 15,7 9-2-15,-5 8 5 16,3 9-1-16,1 9-1 16,-1 0 1-16,6 13 2 15,2 10 2-15,1 6 4 0,2 4-4 16,-5 1-2-16,0-1 0 16,-5-4-4-16,-6 1-21 15,0-7-85-15,-9-1-119 16,-4-14-137-16</inkml:trace>
  <inkml:trace contextRef="#ctx0" brushRef="#br0" timeOffset="214058.6893">17525 11510 722 0,'0'0'16'0,"0"0"181"15,0 0-84-15,108-23-43 16,-84 11-19-16,-3-2-23 16,-9 2-12-16,-8-1 2 15,-4 1-3-15,0-2 12 16,-3 1-11-16,-10-1 2 15,-10-4-16-15,5 9 2 16,-10 2 3-16,6 6 10 16,-2 1 5-16,9 0 8 0,-2 8-6 15,9 19-18-15,4 5 7 16,4 14 1-16,0 5 7 16,16 2 3-16,9-6-7 15,8-4-7-15,7-11 0 16,-2-5-9-16,3-9-2 15,1-6-11-15,4-7-1 16,-1-5-23-16,1 0-71 16,0-13-66-16,3-9 98 15,0-9-241-15,-8-4-150 16</inkml:trace>
  <inkml:trace contextRef="#ctx0" brushRef="#br0" timeOffset="214730.5663">18196 11405 388 0,'0'0'170'15,"0"0"-46"-15,0 0 101 0,0 0-90 16,0 0-42-16,-106-53-41 16,76 66-3-16,-3 19-6 15,6 7-5-15,4 1 10 16,6 4 2-16,8-9-20 16,9 0-11-16,0-7-2 15,0-7-6-15,12-2-8 16,5-8 3-16,6-10-6 15,1-1-1-15,0 0-7 16,1-1-9-16,-1-20-18 16,-10-6-28-16,-3-3-3 15,-4-6 2-15,-7 1 42 16,0-2 22-16,0-1 0 0,-7 3 13 16,0 8 4-16,3 9-1 15,2 10 24-15,2 8-2 16,0 0-38-16,0 13 1 15,13 18-1-15,10 10 37 16,1 7-13-16,4 1-19 16,4-7 8-16,-1 2 15 15,1-11-17-15,-3-14 0 16,-3-9-10-16,1-6 1 16,-7-4 0-16,4 0 3 15,-8-21 0-15,-1-5-4 16,0-6-1-16,-9-7 0 0,-5-6-10 15,-1-16 0-15,0-9-8 16,-7-7 11-16,-10-9 3 16,-2-8 4-16,3-2 1 15,-6 11 9-15,8 13 4 16,5 27 5-16,0 23 0 16,5 17-10-16,3 5-1 15,1 27-8-15,0 37-3 16,6 21 3-16,11 17 12 15,1-1 3-15,2-8-2 16,-2-5 0-16,-1-5-1 16,1-16-9-16,-8-11-3 15,-4-12-4-15,-4-11-13 0,-2-11-28 16,-4-9-68-16,-13-13-223 16,-9 0-400-16</inkml:trace>
  <inkml:trace contextRef="#ctx0" brushRef="#br0" timeOffset="215027.5282">18330 11432 493 0,'0'0'471'16,"0"0"-440"-16,0 0 123 16,0 0-84-16,0 0-37 15,81-53-20-15,-40 35-1 0,-1 6 9 16,2-3-7-1,-4 3 4-15,2 9 5 0,-10 3 0 16,-5 0-4-16,-1 0 2 16,-8 16 3-16,0 9 1 15,2 2 0-15,-10 10-9 16,-1-7-8-16,-2 3-5 16,-4-4-1-16,0-6-2 15,-1-8-6-15,0-10-14 16,0 1-19-16,2-6-43 15,-2 0-68-15,0 0-46 16,0-10-184-16</inkml:trace>
  <inkml:trace contextRef="#ctx0" brushRef="#br0" timeOffset="215246.1974">18700 10977 515 0,'0'0'502'15,"0"0"-412"-15,0 0 103 16,0 0-98-16,0 0-76 16,0 0-19-16,43-52-16 0,-43 52-88 15,0 0-144 1,-20 0-404-16</inkml:trace>
  <inkml:trace contextRef="#ctx0" brushRef="#br0" timeOffset="215933.7953">19103 11387 862 0,'0'0'153'16,"0"0"-100"-16,0 0 105 15,6-97-53-15,8 90-60 0,4 7-25 16,2 0 0-16,2 13 10 15,5 25-2-15,-5 11 0 16,2 13-1-16,-6 3-8 16,-4-2-10-16,-7-8-8 15,-7-13 1-15,0-8-1 16,0-16-1-16,0-8 0 16,0-7-1-16,0-3 1 15,0 0 1-15,0-3 6 16,0-20-6-16,0-13-1 15,0-2 0-15,0-7 2 16,3-3 0-16,10-4 3 16,14 7-4-16,0 5-1 15,4 10-1-15,1 12 1 16,-4 10 0-16,-4 8-1 0,-2 0 0 16,1 16-2-16,-4 16 6 15,-3 7-1-15,-2 1-1 16,-4 0 1-16,-4-1-3 15,-1 1 1-15,0-3-16 16,0-8-16-16,3-3-23 16,5-7-82-16,6-11-138 15,8-8-200-15</inkml:trace>
  <inkml:trace contextRef="#ctx0" brushRef="#br0" timeOffset="216418.1341">19966 11326 903 0,'0'0'35'0,"0"0"105"15,0 0 55-15,0 0-116 16,-81-32-61-16,56 46-2 16,-2 13 2-16,5 13 10 15,9-5-2-15,0 5-10 16,9-7-6-16,4-4-2 15,0-9-5-15,4-1-2 0,12-11-1 16,-4-2-7 0,5-6-26-16,3 0-21 15,-5-14 10-15,-1-17-1 0,2-9 19 16,-9-5 16 0,2-3 10-16,-3 10 13 0,-2 11 28 15,2 9 5-15,4 10 15 16,0 8-24-16,8 0-14 15,9 26-5-15,6 17 13 16,-1 16-4-16,1 7-6 16,-1 3 0-16,-5 4-1 15,-8 1-5-15,-8 3 3 16,-10-5-12-16,-1-7 0 16,-3-12-4-16,-23-10-2 15,0-14 1-15,-9-4-1 0,-5-12 3 16,-8-2-2-16,-7-8-1 15,-10-3-15-15,-4 0-24 16,1-26-33-16,9-13-118 16,8-14-406-16</inkml:trace>
  <inkml:trace contextRef="#ctx0" brushRef="#br0" timeOffset="217261.9424">21673 11393 837 0,'0'0'65'15,"0"0"36"-15,0 0 11 16,0 0-20-16,87 4-31 15,-50-4-22-15,0-14-2 16,-4 1-15-16,0-8-12 16,-9 6-4-16,-11-7-1 15,-8 3 3-15,-5-4 5 16,-2-5-5-16,-17 2-8 16,-11 0 18-16,-2-1-4 15,0 2-7-15,-3 6 9 16,8 6 6-16,5 13-13 0,4 0 1 15,3 19-6-15,5 23-2 16,6 21 1-16,4 12 16 16,0-1 3-16,23-3 1 15,4-6-9-15,10-15 9 16,13-6-13-16,4-11 0 16,1-10 1-16,0-15-11 15,-3-8-5-15,-3 0-22 16,-6-12-38-16,-7-17-76 15,-12-4-235-15,-15-11-279 16</inkml:trace>
  <inkml:trace contextRef="#ctx0" brushRef="#br0" timeOffset="218168.1951">22489 10816 927 0,'0'0'36'15,"0"0"30"-15,0 0 117 16,0 0-81-16,-81-84-35 16,68 84-17-16,0 0-18 0,-4 18-10 15,-1 26-8 1,0 21 3-16,8 15 12 0,8-1-7 15,2 6 6-15,9-3-5 16,15 0-7-16,5-4-4 16,-1-4-3-16,-2-6-7 15,-3-4 0-15,-3-6-2 16,-11-6-1-16,-9-7 0 16,0-11-25-16,-5-11 1 15,-16-15-11-15,-1-8-7 16,-5 0-16-16,2-13-51 15,-4-19 2-15,9-11-9 16,3-1 53-16,5 0 54 16,6-1 10-16,6 5 7 15,0 5 1-15,3 2 6 0,14 6 11 16,6 5 10-16,0 4 8 16,5 3 3-16,4-6 1 15,3 4-12-15,5 0-1 16,-1-5-13-16,0 3-10 15,-3-3-2-15,-6 0-6 16,-9-4 1-16,-4 3-1 16,-8-6-3-16,-6-2-8 15,-3-3-2-15,0-3 7 16,-6 1 3-16,-7 2 11 16,1 8 2-16,1 7 25 15,4 10-9-15,3 5-3 0,4 4-13 16,0 6-13-16,0 33 4 15,0 18-1-15,18 18 24 16,1 7-6-16,5 2-2 16,3-4 10-16,3-5 0 15,-3-9-9-15,-5-3-8 16,-6-15 1-16,-7-7-13 16,-4-11-1-16,-5-7 0 15,0-8-2-15,-21-2-15 16,-1-8-9-16,-7-5-1 15,4-4 4-15,1-19 2 16,0-9-4-16,3-5-1 16,8-4 0-16,2 6 15 15,11-1 10-15,0 10 2 16,0 0 0-16,11 0 2 0,11 3-1 16,5 1-1-16,4-1 0 15,6 2 0-15,3 1 3 16,-2 1-3-16,1 0-2 15,0 5-7-15,-6 3-174 16,-3 3-126-16,-7-2-256 16</inkml:trace>
  <inkml:trace contextRef="#ctx0" brushRef="#br0" timeOffset="218605.631">23296 11312 551 0,'0'0'368'16,"0"0"-324"-16,0 0 132 15,0 0-64-15,81 0-62 16,-63-3-16-16,-12 2-15 15,0-3 8-15,-3 0 3 16,-3-3-11-16,0-9-3 16,0-5-7-16,-12-1-7 15,-9 3-2-15,-1-2 1 0,-5 8 4 16,3-1-2-16,-6 11 5 16,7 3-2-16,7 0 10 15,1 3-1-15,5 24-6 16,5 13 6-16,5 9 14 15,5 0-2-15,16-6-3 16,9 1-7-16,4-9-8 16,1-9-8-16,2-7 0 15,-3-12-1-15,-2-3-40 16,2-4-16-16,0 0-54 16,-6-13-204-16,-1-11-171 15</inkml:trace>
  <inkml:trace contextRef="#ctx0" brushRef="#br0" timeOffset="218855.6256">23806 11106 864 0,'0'0'63'16,"0"0"95"-16,0 0 53 16,0 0-87-16,-87-35-66 15,61 51-24-15,3 16-6 16,1 16 1-16,5 5-2 15,6 8-2-15,9-7 0 16,2-6-5-16,2-3-12 0,13-9-7 16,2-6 1-16,6-8-4 15,-2-6-16 1,5-9-30-16,-1-7-16 0,2 0-49 16,-4-19-201-16,0-14-186 15</inkml:trace>
  <inkml:trace contextRef="#ctx0" brushRef="#br0" timeOffset="219090.0887">23904 10859 430 0,'0'0'459'0,"0"0"-350"16,0 0 125-16,0 0-62 16,0 0-91-16,0 0-39 15,52 21 8-15,-33 54-1 16,-4 6-8-16,-3 2-17 0,1 1 4 15,-6-6-10-15,0-3-11 16,-4-7-3-16,-3-5-3 16,0-18-1-16,0-12-27 15,0-17-17-15,0-6-26 16,-10-10-12-16,0 0-115 16,-7-15-221-16,0-15-375 15</inkml:trace>
  <inkml:trace contextRef="#ctx0" brushRef="#br0" timeOffset="219324.3784">23859 11379 883 0,'0'0'149'15,"0"0"59"-15,0 0-63 0,0 0-82 16,0 0-39-16,119-67-9 16,-67 55 0-16,4-1-4 15,-4-4 0-15,-4 3-5 16,-7 0-2-16,-8 6 4 15,-8 2 3-15,-6 3-4 16,-6-2-4-16,-10 5-3 16,-1 0 0-16,-2 0-34 15,0 0-87-15,-5 10-144 16,-13 2-260-16</inkml:trace>
  <inkml:trace contextRef="#ctx0" brushRef="#br0" timeOffset="223058.8875">25870 11163 709 0,'0'0'28'0,"0"0"97"16,0 0 23-16,-86-74-73 16,66 58-31-16,3 0 1 15,2-1 13-15,2 9-10 16,4 2-8-16,2 6-6 16,-4 0-1-16,-1 10-17 15,-5 25-15-15,-2 13 10 16,4 10 6-16,7-1 2 0,8-4-4 15,0-5-4-15,10-4-2 16,9-13-2-16,4-5-2 16,-1-4 0-16,0-13-4 15,1-3 0-15,-3-6 1 16,0 0-2-16,-2 0-2 16,-1-6-1-16,-1-12 0 15,-3-7-3-15,-2-6-2 16,-4-2 4-16,-4-8 1 15,0-1-3-15,-3-1 6 16,0 3 0-16,0 5 1 16,0 8 1-16,-4 10 4 15,2 8 2-15,-1 9-2 0,3 0-6 16,0 9-2-16,0 27 2 16,0 10 8-16,9 12 4 15,9-4-4-15,-3-2 2 16,6-4-6-16,0-7-1 15,1-1-3-15,-1-10 0 16,-4-8-9-16,-1-5-29 16,-2-7-82-16,0-10-124 15,-2 0-196-15</inkml:trace>
  <inkml:trace contextRef="#ctx0" brushRef="#br0" timeOffset="223496.3093">26359 11103 810 0,'0'0'91'15,"0"0"55"-15,0 0 23 16,0 0-65-16,0 0-39 15,-81-37-15-15,61 37-9 16,-3 17-15-16,6 0-11 0,9 2-4 16,6 2 0-1,2 2-8-15,2-1 0 0,20 8-1 16,8-3 0-16,3 1-2 16,1-2 3-16,-1-2-3 15,-2-2-3-15,-10-3 3 16,-4-1 0-16,-8-4-1 15,-9-2-4-15,0 2 4 16,0 3 1-16,-17 1 1 16,-7 3 2-16,-2-6 1 15,-1-2-3-15,3-6 1 16,0-2-1-16,6-4 4 16,3-1-5-16,2 0 0 0,1 0-23 15,1-1-45 1,3-13-183-16,2-7-252 0</inkml:trace>
  <inkml:trace contextRef="#ctx0" brushRef="#br0" timeOffset="225366.4297">27251 11208 420 0,'0'0'203'0,"0"0"-127"0,0 0 156 16,0 0-64-16,0 0-43 16,0 0-42-16,-58-94-15 15,55 94-21-15,2 1-22 16,-2 35-25-16,0 17 0 15,3 16 14-15,0-3 0 16,1-8-7-16,16-10 0 16,8-13-1-16,3-5-6 15,5-12 2-15,4-10-3 16,0-8 2-16,-1 0-2 16,-1-20 0-16,-8-6-5 0,-7-6-2 15,-7-2 4 1,-9-3 0-16,-4-5 2 0,0 1 2 15,-13 1 0-15,-1 6 5 16,2 15-1-16,2 5 0 16,4 14-1-16,6 0-3 15,0 19-4-15,0 25-2 16,14 5 6-16,10-1 0 16,4-9 1-16,4-11-1 15,0-10 0-15,2-6 2 16,-3-8-2-16,-1-4 3 15,-4 0 10-15,-3-13-4 16,-3-13 0-16,-5-6 1 16,-7 2 3-16,-1-11 2 0,-7-5-7 15,0-8-6-15,-3 1-2 16,-14 1 0-16,-4 7-18 16,-3 5-22-16,-1 23-24 15,-2 12-71-15,-1 5-112 16,1 6-209-16</inkml:trace>
  <inkml:trace contextRef="#ctx0" brushRef="#br0" timeOffset="225850.7881">27874 10600 1032 0,'0'0'33'0,"0"0"122"15,0 0-33-15,0 0-78 16,0 0-24-16,0 0 29 16,89 154 6-16,-68-49-14 15,0 6-10-15,-3-4-7 16,-5-7-11-16,-1-7-1 15,-9-11-7-15,-3-10-3 16,0-16-2-16,0-20 1 16,0-13-1-16,0-12 0 0,0-10 0 15,0-1-7-15,0 0 2 16,0-5 3-16,0-21-2 16,0-14-9-16,0-12 3 15,0-1 2-15,3-2 0 16,8 8 4-16,5 16 4 15,0 5 0-15,1 18 0 16,-1 4 0-16,2 4 2 16,3 7-2-16,3 16 0 15,3 7 0-15,-2-1 3 16,-1 0-3-16,-7-2-6 16,-3-1-22-16,-5 0-70 15,-9 1-216-15,0-10-219 16</inkml:trace>
  <inkml:trace contextRef="#ctx0" brushRef="#br0" timeOffset="226249.6801">28464 11312 145 0,'0'0'764'0,"0"0"-728"15,0 0 119-15,0 0-29 16,99-19-77-16,-71 3-9 16,-5-1-4-16,-9-1 4 15,-8 1-10-15,-6-4-3 16,0-2-10-16,-14 1-5 16,-8-1-6-16,-4 2-4 15,-1 9 2-15,3 2 6 16,3 10 3-16,5 0 4 15,3 10-6-15,3 23-6 16,4 12 6-16,6 8 3 16,0 0 4-16,5-5 6 15,13 0-13-15,0-12-5 16,4-5-3-16,0-8-3 16,0-6 0-16,0-4 0 15,-3-10-20-15,-2-3-21 16,-3 0-37-16,-2 0-125 0,-3-26-135 15,-2-4-155-15</inkml:trace>
  <inkml:trace contextRef="#ctx0" brushRef="#br0" timeOffset="226640.3088">28720 11114 630 0,'0'0'161'0,"0"0"0"16,0 0 26-16,0 0-59 15,0 0-79-15,0 0-1 16,85-34 21-16,-69 76-8 15,-3 7-24-15,0 5 1 16,-6-2-11-16,-4-3-6 16,1-5-12-16,-4-9-3 0,0-5-5 15,0-11 2-15,0-9-6 16,0-7 3-16,0-3-4 16,0 0 1-16,0 0 2 15,0-13 0-15,0-17-5 16,0-11 3-16,3-7 2 15,8-4-1-15,5 7 0 16,3 4 0-16,-1 11 1 16,3 17 1-16,-2 1 0 15,0 12 0-15,0 0 0 16,0 0 2-16,-2 22 2 16,1 4-2-16,1 4-2 0,-6 1 1 15,-1 5-2-15,-1-1-20 16,4 4-38-16,0 1-125 15,4 8-31-15,2-10-396 16</inkml:trace>
  <inkml:trace contextRef="#ctx0" brushRef="#br0" timeOffset="227289.7062">29742 11009 1109 0,'0'0'97'16,"0"0"-14"-16,0 0 99 15,0 0-123-15,0 0-43 16,0 0-16-16,26 31 10 16,-15 35 30-16,-2 13-15 15,-5 6-3-15,-1-6-5 16,-3-9-9-16,0-13-5 0,0-9-2 16,0-17 0-1,-4-13 0-15,4-10 0 0,-3-2 2 16,3-6-2-16,0 0-1 15,0 0 1-15,-2-18-4 16,-2-19 3-16,-2-12-2 16,2-15 2-16,-1-20 0 15,4-3 1-15,1-12-1 0,0-1 0 16,2-1 0-16,12 8 0 16,8 17 0-16,2 15-1 15,-3 26 1-15,-2 22 2 16,-1 8-2-16,0 5-2 0,3 10 0 15,-1 33 0-15,0 19 2 16,2 17 10-16,-3 8 0 16,-2-7-5-16,0 0 2 15,-4-5-5-15,-2-8-2 16,-1-6 4-16,-4-9-4 16,-1-17-1-16,-2-12-5 15,0-14-10-15,-2-5-11 16,-1-4-6-16,0 0-6 15,0 0-7-15,0-4-47 16,-1-14-179-16,-12-5-126 16,-4-3-158-16</inkml:trace>
  <inkml:trace contextRef="#ctx0" brushRef="#br0" timeOffset="227524.0831">29840 11228 478 0,'0'0'319'16,"0"0"-277"-16,0 0 143 16,0 0-49-16,0 0-56 15,0 0-43-15,9-17-7 16,10 17 27-16,1 0-18 16,2 0-4-16,2 0-16 15,1 0-10-15,-1 0-6 0,-3 0-3 16,-2 0-8-16,-2 0-89 15,-2 0-102-15,-5 0-147 16</inkml:trace>
  <inkml:trace contextRef="#ctx0" brushRef="#br0" timeOffset="227742.8652">30319 11319 806 0,'0'0'120'16,"0"0"48"-16,0 0-43 0,0 0-100 16,0 0-25-16,0 0-25 15,34 11-94-15,-34-11-120 16,0 0-292-16</inkml:trace>
  <inkml:trace contextRef="#ctx0" brushRef="#br0" timeOffset="228227.2221">30878 11066 911 0,'0'0'68'0,"0"0"39"15,-3-96 74-15,-7 65-84 16,-5 1-54-16,-3 8-5 16,-3 4-14-16,-3 14-3 15,-3 4-3-15,-4 4-2 0,-3 30-3 16,4 7 2 0,3 10 5-16,9 3 1 0,8 3-4 15,8 0 0-15,2-5-2 16,3-3-4-16,15-4-3 15,3-6-2-15,6-8 1 16,1-5-6-16,4-7 0 16,0-8-1-16,3-10-10 15,-4-1-19-15,0 0-21 16,-2-4-31-16,-2-18-105 16,-3-5-130-16,2-7-274 15</inkml:trace>
  <inkml:trace contextRef="#ctx0" brushRef="#br0" timeOffset="228445.9711">31174 11290 731 0,'0'0'138'16,"0"0"-57"-16,0 0 86 15,0 0-74-15,0 0-73 16,0 0-20-16,41 0-9 15,-39 0-94-15,-2 0-220 16</inkml:trace>
  <inkml:trace contextRef="#ctx0" brushRef="#br0" timeOffset="228945.9779">31668 11128 1165 0,'0'0'59'0,"0"0"-28"15,0 0 72-15,0 0-69 0,0 0-30 16,0 0 10-16,0 136 14 16,0-92-6-16,0-4-13 15,0-9-3-15,0-5-5 16,0-7 1-16,0-7-1 16,0-3 0-16,0-9-1 15,0 4-3-15,6-4-1 16,4 0-4-16,4-4 8 15,6-17 0-15,7-6 2 16,3 0 1-16,3-8-3 16,2 5 0-16,5-5 0 15,2 3 0-15,-1 9 2 0,-9 5-4 16,-11 15-1 0,-8 3 3-16,-7 0 0 0,1 21 5 15,-7 12 5-15,0 2 8 16,0 4-5-16,0-1-2 15,-10-5-4-15,-2-7-1 16,-6-3-6-16,-7-7-5 16,-1-7-10-16,-8-9 1 15,0 0-24-15,1 0-83 16,1-18-96-16,4-12-153 16</inkml:trace>
  <inkml:trace contextRef="#ctx0" brushRef="#br0" timeOffset="229180.3692">31721 10780 834 0,'0'0'174'15,"0"0"-68"-15,0 0 98 16,0 0-99-16,0 0-89 15,0 0-16-15,-1-9-23 16,1 9-103-16,-11 0-224 16</inkml:trace>
  <inkml:trace contextRef="#ctx0" brushRef="#br0" timeOffset="231586.6698">6420 13293 688 0,'0'0'89'15,"0"0"11"-15,0 0 38 0,0 0 8 16,0 0-80-16,-90-73 10 16,75 64-5-16,-4 5-10 15,4 4-32-15,-3 0-16 16,0 8-8-16,1 29-4 15,1 15 1-15,2 18-2 16,8 1 7-16,6-2-3 16,0-10 1-16,10-16-2 15,12-11 5-15,5-11-3 16,0-9 1-16,1-6-4 16,-1-6 3-16,-3 0-3 15,0-10 0-15,-5-12-2 16,-2-8-4-16,-7-5-1 0,-10-5-1 15,0-7 1-15,0 5 0 16,-9 0 2-16,-12-2 2 16,1 4 1-16,-4 9 2 15,10 8 0-15,5 13-1 16,5 6 4-16,4 4-5 16,0 0-3-16,4 23-8 15,17 9 7-15,3 11 4 16,7 1 0-16,-1-8 3 15,3-2 0-15,-4-12-3 16,3-3 2-16,-2-11-2 16,-2-4 0-16,-1-4-1 0,-2 0-2 15,-2-8-40-15,-1-10-67 16,-7-1-36-16,-9-7 56 16,-3 0 25-16,-3-8 3 15,0 2 48-15,-9-2 14 16,-2 6 12-16,5 6 42 15,-1 4 46-15,7 11-10 16,-3 7-2-16,3 0-40 16,0 7-30-16,16 33-14 15,10 13 51-15,10 15-7 16,0 1-11-16,2 3-17 16,-2 1-10-16,-9 3 3 15,-7-1-9-15,-4-2-2 16,-10-10 1-16,-4-15-3 15,-2-18-2-15,0-17 2 0,-2-7 2 16,-16-6 1-16,4 0 3 16,-10-17-4-16,-5-23-2 15,2-14 0-15,-1-12 0 16,8-13 0-16,1-10 0 16,13-5-2-16,6-2-1 15,0 6-1-15,14 24-2 16,10 21 5-16,-1 19 1 15,-4 21-2-15,7 5-4 16,1 8 3-16,1 25 1 16,-2 5 2-16,-6 7 0 15,-11 0 0-15,-9 2-6 0,0 6 2 16,-17-8-1-16,-8-5-26 16,-3-11-63-16,-8-10-187 15,-1-15-226-15</inkml:trace>
  <inkml:trace contextRef="#ctx0" brushRef="#br0" timeOffset="232117.9239">6506 13397 684 0,'0'0'83'0,"0"0"74"15,0 0 1-15,0 0-37 16,0 0-46-16,-28-107 21 16,16 94-7-16,-3-4-40 15,-3 5-1-15,-6-2-28 0,-4 5-9 16,-4 4-4-1,-8 5-2-15,4 0-3 0,5 0-1 16,1 18 1-16,8-1-1 16,4 9 0-16,6 9 3 15,6 14-4-15,6 5 2 16,0 2 2-16,0-7 3 16,18-6 0-16,2-7 2 15,3-11 1-15,4-5-3 16,1-7-4-16,-2-5 0 15,-1-4-1-15,-3-4-2 16,-1 0-1-16,-2-12-1 0,-2-7 0 16,-5-7-1-1,0-9 0-15,-6-10 1 0,-3-4 0 16,-3-3-2-16,0-4 3 16,0 3 1-16,-6 4 0 15,-1 14 1-15,4 13 0 16,1 13 9-16,0 9 3 15,2 0-4-15,0 0-9 16,0 31-6-16,7 17 6 16,9 11 7-16,9 5 0 15,-1-6 0-15,2-9-4 16,5-5-2-16,-1-13 0 16,7-6-1-16,-6-10-1 15,2-8-13-15,0-1-67 16,-5-6-92-16,-11 0-466 0</inkml:trace>
  <inkml:trace contextRef="#ctx0" brushRef="#br0" timeOffset="233008.5324">7137 13409 499 0,'0'0'313'16,"0"0"-200"-16,0 0 32 15,0 0 4-15,0 0-93 16,0 0-8-16,3-93-7 16,9 93-13-16,3 26-5 15,3 23 35-15,0 18-13 0,0 3-11 16,-5 1-17-16,-2-1-4 16,-5-9-6-16,4-8-4 15,-7-10-1-15,1-20 0 16,-4-10 1-16,0-9-1 15,2-4 0-15,-2 0 8 16,0-4-4-16,0-16 2 16,0-16-6-16,-12-8 0 15,-2-11-1-15,-2-6 1 16,3-12 0-16,1-9-2 16,7-4 0-16,5 11-3 15,0 16-1-15,0 16 1 16,14 21 2-16,2 9-4 0,2 13 2 15,6 0 0-15,4 18-2 16,2 19 5-16,-3 5-1 16,-5 3 3-16,-5 3 0 15,-5-9-2-15,-8-7-5 16,-4-3 5-16,0-6-3 16,-22-5-2-16,-5-6-7 15,-6-6-16-15,-4-6-22 16,4-6-87-16,3-20-130 15,5-13-174-15</inkml:trace>
  <inkml:trace contextRef="#ctx0" brushRef="#br0" timeOffset="233555.4373">7685 12871 1017 0,'0'0'67'0,"0"0"169"16,0 0-122-1,0 0-71-15,0 0-39 0,-9 155 8 16,22-59 37-16,6 7-22 16,4-12 1-16,-1-7-15 15,2-17-7-15,2-10-1 16,0-14-1-16,-2-11-2 16,-7-10 4-16,2-5-5 15,-4-7-1-15,-3-6-1 16,4-4-18-16,-5 0 2 15,1-10 7-15,-2-7-2 16,-1-5-4-16,2-5 5 0,-5-3 0 16,1-6 6-1,-7 6 0-15,0 4 5 0,0 7 2 16,0 10-2-16,0 5 0 16,0 4 2-16,0 0-2 15,0 13-8-15,6 17 8 16,4 6 1-16,5-1 4 15,0-2-4-15,-4-3-1 16,-1-8-2-16,-4-5-1 16,-1 0-36-16,-5-11-84 15,0-2-102-15,-11-4-121 16</inkml:trace>
  <inkml:trace contextRef="#ctx0" brushRef="#br0" timeOffset="233805.423">7974 13030 1018 0,'0'0'135'0,"0"0"109"16,0 0-123-16,0 0-69 15,0 0-45-15,0 0-7 16,17-43-2-16,-17 43-35 16,0 0-76-16,0 0-239 0,0 0-479 15</inkml:trace>
  <inkml:trace contextRef="#ctx0" brushRef="#br0" timeOffset="234711.6883">8352 13461 1176 0,'0'0'82'15,"0"0"66"-15,0 0-71 16,0 0-31-16,0 0-39 16,0 0 5-16,83 6 8 15,-53-6-12-15,3 0-3 16,-5 0 0-16,-4-13-3 15,-5 4-2-15,-5-5 0 16,-8 2 0-16,-3-2-1 0,-3-4 0 16,0 0-1-1,-3-2-7-15,-17 1 6 0,-6 5 0 16,-4 2 3-16,4 8 2 16,4 4 1-16,3 0 1 15,4 9 0-15,4 20 0 16,7 12-2-16,2 2 1 15,2 2 2-15,8-6-4 16,16-3 0-16,7-9 1 16,12-6-2-16,2-12-5 15,4-5-8-15,2-4 0 16,1 0-25-16,-1-13-5 16,-5-8-38-16,-10-6-25 15,-3-1 25-15,-9-3 58 16,-8-3 23-16,-13-1 18 0,-3-4 26 15,-3 2 4-15,-13 3 17 16,-4 7-27-16,4 9 6 16,2 11 1-16,1 3-19 15,0 4-21-15,-2 7-5 16,0 19-2-16,6 9 2 16,3 5 0-16,4-9 1 15,2 1 0-15,0-9 0 16,8-11-1-16,8-1-1 15,-2-9-3-15,5-2-16 16,5 0 6-16,-2-22-5 16,1-10-22-16,-4-12-36 0,-7 1-3 15,-5-6 22-15,-6-13 30 16,-1-4 28-16,0-13 4 16,-10-4 18-16,-6-5 43 15,0 13-10-15,8 18 16 16,2 32 19-16,6 18-23 15,0 7-22-15,0 45-28 16,14 39-9-16,8 21 37 16,5 9-19-16,-5 0-6 15,-1 2-10-15,-6-10-10 16,-6-9-5-16,-6-7-61 16,-3-22-67-16,0-28-325 15</inkml:trace>
  <inkml:trace contextRef="#ctx0" brushRef="#br0" timeOffset="272128.9961">22143 7190 816 0,'0'0'22'0,"0"0"13"16,0 0 107-16,0 0-52 15,-83-43-33-15,73 43-27 16,-2 0 0-16,-7 13 5 15,-8 26-15-15,-7 22-3 16,-3 20 21-16,-2 21-1 16,12 10-3-16,8 10-15 15,16-6-1-15,3-9-7 16,22-14 0-16,20-19-8 16,14-9-3-16,9-7-1 15,-1-13-15-15,3-15-92 0,-6-15-113 16,-6-15-296-16</inkml:trace>
  <inkml:trace contextRef="#ctx0" brushRef="#br0" timeOffset="272690.0799">22850 7253 959 0,'0'0'27'0,"0"0"84"16,0 0 44-16,0 0-108 15,0 0-42-15,0 0 11 0,72 149 34 0,-39-61-18 16,0-1 2-1,-1 3-13-15,-5-12-12 0,2-12-8 16,-9-17 5 0,-2-13-4-16,-6-10-1 0,-6-16 2 15,-3-7-2 1,0-3 2-16,4 0 4 0,2-23 14 16,4-15 2-1,2-14-23-15,-2-15 3 0,5-3-1 16,-5-3-2-1,3 4 2-15,1 3-3 0,-2 14 1 16,-2 6-11 0,4 12-8-16,-8 11-25 0,0 13-90 15,-1 10-141-15,-3 0-254 16</inkml:trace>
  <inkml:trace contextRef="#ctx0" brushRef="#br0" timeOffset="274085.1743">23922 7614 163 0,'0'0'647'15,"0"0"-618"1,-102-54 123-16,69 51-12 0,7 3-90 15,4 4-24 1,3 22-1-16,7 15-2 0,4 8-1 16,7-1 0-1,1-2-2-15,6 1-3 0,12-9-5 16,6-8-2 0,0-8-4-16,-1-8 1 0,-3-4-3 15,-5-10 4-15,-2 0 3 0,0-20 15 0,-5-6 7 16,-2-13-14-1,-3-4-5-15,-3-6-4 0,0-4-6 16,0 8-3-16,0 6-1 16,-3 13-7-16,2 18-9 15,-2 8-35 1,1 0-86-16,0 16-152 0,0 9-64 16</inkml:trace>
  <inkml:trace contextRef="#ctx0" brushRef="#br0" timeOffset="274389.95">24153 7386 942 0,'0'0'42'0,"0"0"145"15,0 0 2-15,0 0-108 16,0 0-61-16,0 0-18 16,0 16 0-16,0 42 10 15,8 13 11-15,-2 6 2 16,-3 0-13-16,0-3-9 16,-3-7-1-16,0-7-2 15,0-11 0-15,0-5-23 16,-4-13-40-16,2-13-88 15,2-7-76-15,0-11-127 16,4-11-145-16</inkml:trace>
  <inkml:trace contextRef="#ctx0" brushRef="#br0" timeOffset="274639.8661">24469 7389 950 0,'0'0'67'0,"0"0"114"16,0 0-41-16,0 0-113 16,0 0-11-16,0 0 34 15,57 154-18-15,-46-79-12 16,-5 0 4-16,-2-1-14 16,-1-9-7-16,-2-14 2 15,-1-8-3-15,0-9-2 16,0-11 0-16,0-8-21 15,0-7-41-15,-4-6-100 16,-9-2-91-16,-4-10-193 0</inkml:trace>
  <inkml:trace contextRef="#ctx0" brushRef="#br0" timeOffset="275827.3886">24341 7687 890 0,'0'0'77'15,"0"0"9"-15,0 0 89 16,0 0-107-16,0 0-53 16,0 0-8-16,116-16 10 15,-64 16-4-15,2 0-4 16,-5 0 1-16,3 0-8 16,-2-4-2-16,-3-9-2 0,-3-1-9 15,-6-4-20-15,-6-4 4 16,-10 6 15-16,-6-3 12 15,-6 1 2-15,-6 10 4 16,-4 1 11-16,0 4 11 16,0 3-12-16,-18 0-16 15,-10 0-5-15,-8 10 5 16,-4 20 0-16,3 6 2 16,10 3 2-16,8 1 2 15,5-6 6-15,11 2-3 16,3-9-2-16,0-2-2 15,14-6 0-15,9-6 0 0,8-7 1 16,5-6-5 0,-2 0-1-16,-2-10-8 0,-7-13-22 15,-8-7 4-15,-3-1-3 16,-6-9 15-16,-4-5 5 16,-4-2 9-16,0 3 3 15,0 16 2-15,0 7 22 16,0 14 8-16,0 7-7 15,0 0-21-15,0 7-7 16,0 25-6-16,3 11 6 16,9 8 10-16,6 0 5 15,3-8-3-15,2-7-8 16,5-5 5-16,2-9-1 16,3-9 0-16,5-13-8 15,1 0 4-15,-2-3-4 0,-3-23-11 16,-10-7-17-16,-3-12 8 15,-9-8 0-15,-6-6 10 16,-6-4 10-16,0 14 2 16,-5 13 6-16,-5 16 20 15,-4 15 0-15,-5 5-16 16,-2 18-12-16,-7 25-6 16,3 11 6-16,5 7 5 15,7-3-5-15,10-9 0 16,3-10 2-16,0-8-2 15,2-9-2-15,8-8 0 16,6-13-24-16,1-1-16 0,1-11-14 16,3-23-20-16,-2-11-20 15,-3-10 54-15,-2-6 42 16,-1-1 7-16,-1 14 56 16,3 14 20-16,2 16-14 15,2 18-30-15,3 0-9 16,-1 35-5-16,3 18 10 15,-2 14-7-15,-6 3-5 16,-2-5 0-16,-8 0-7 16,-6-7-2-16,0-3-10 15,-22 1-3-15,-9-7-2 16,-5-9 0-16,4-18-3 16,4-18-13-16,12-4 9 15,4-17 0-15,8-15-6 16,4-9 2-16,0 1 5 0,20-1 3 15,7 4 0-15,4-1 4 16,7 0-2-16,1 5 1 16,2-3-1-16,2-9 2 15,4 4-3-15,-3-4 2 16,-8 0 0-16,-10 5 1 16,-16 9 1-16,-8 5-1 15,-2 9-3-15,-12 11-6 16,-14 6 6-16,-3 13-4 15,2 27 7-15,3 14 0 0,10 4 3 16,10 3 8 0,4-9-5-16,1-4 0 0,26-11-3 15,13-8-3-15,10-14 0 16,5-12-24-16,5-3-173 16,-1-39-384-16</inkml:trace>
  <inkml:trace contextRef="#ctx0" brushRef="#br0" timeOffset="276749.2674">26786 7546 214 0,'0'0'589'0,"0"0"-546"15,0 0 126-15,0 0-70 16,-109-47-40-16,70 47-8 15,-1 26-2-15,0 19 3 16,6 13-12-16,8 3-4 16,13 4-6-16,11-13-16 15,2-5-1-15,15-10-7 16,17-5-5-16,6-15 4 16,4-7-1-16,-2-10-4 15,0-2-16-15,-7-33-34 16,-8-7-2-16,-3-16 14 15,-8-13 29-15,-2-3 9 16,-1-6 2-16,2 15-2 16,2 20 15-16,6 14 7 0,3 17 0 15,6 14-16-15,6 7-3 16,4 27 9-16,1 18 4 16,-2 10 3-16,-7 8 7 15,-10-2-12-15,-10-4-7 16,-10-8-5-16,-2-11-2 15,-5-13 2-15,-14-9 1 16,-1-15-2-16,-2-8 3 16,2 0 4-16,5-31-2 15,4-14 1-15,9-16 2 16,2-14-9-16,0 1 0 16,18 2 0-16,6 12-1 15,3 16-2-15,0 13-15 0,7 10-27 16,-1 7-51-16,1 7-153 15,-4 4-166-15</inkml:trace>
  <inkml:trace contextRef="#ctx0" brushRef="#br0" timeOffset="277061.8542">27858 7477 340 0,'0'0'743'0,"0"0"-715"16,0 0 113-16,0 0-12 15,-89-27-99-15,64 76-26 16,-2 17 20-16,8 13 8 15,7-8-11-15,7-1-6 16,5-11-7-16,3-9 0 16,18-9-8-16,1-6-2 15,8-9-33-15,1-14-95 16,1-12-137-16,-4 0-213 16</inkml:trace>
  <inkml:trace contextRef="#ctx0" brushRef="#br0" timeOffset="277468.033">27978 7499 1052 0,'0'0'45'0,"0"0"57"15,0 0-48-15,0 0 14 16,12 140-9-16,3-83-29 16,3-3-3-16,1-10-2 15,-2-4-5-15,1-7-13 16,-8-7-5-16,0-11-2 15,-2-11 0-15,1-4-13 0,-2 0-2 16,2-16-3-16,-4-10-41 16,1-15 16-16,-2-11 11 15,-1-10 4-15,-3-3 20 16,0 6 8-16,0 15 14 16,0 19 25-16,0 15 19 15,0 10-4-15,0 0-44 16,6 27-6-16,3 17-4 15,3 9 19-15,5 4 1 16,0 5-10-16,2-9 4 16,0-5-3-16,-4-4 0 15,-5-10-11-15,-1-8 0 16,-5-7-20-16,-4-5-64 16,0-11-158-16,-3-3-118 15,-10-23-310-15</inkml:trace>
  <inkml:trace contextRef="#ctx0" brushRef="#br0" timeOffset="277952.4926">28345 7518 789 0,'0'0'140'0,"0"0"-54"16,0 0 88-16,93 66-59 16,-60-10-46-16,-2 10-3 15,-3-5-18-15,-3 1-6 16,-8-10-21-16,-10-1-10 15,-7-8-7-15,0-10-1 16,0-9-2-16,-10-15-2 0,-4-9 0 16,2 0 0-16,1-19-3 15,3-24 0-15,4-14-6 16,4-10 0-16,0-11 0 16,12 3 9-16,7 12-2 15,3 19 0-15,3 18-2 16,-2 17 5-16,2 9 1 15,4 10 5-15,-1 28-5 16,2 13 4-16,0 5 3 16,-2 6 1-16,-2-9 5 15,-9-2-9-15,-3-10-3 16,-8-10-1-16,-6-9-1 16,0-8 0-16,0-7 0 0,-3-7 0 15,-5 0 1 1,-4-7 9-16,2-22-8 0,6-19 3 15,4-5-4-15,0-12-1 16,0-7-1-16,10 1-2 16,12 7 3-16,-1 12-5 15,5 12-12-15,-3 14-5 16,1 8-21-16,-4 12-93 16,-2-1-160-16,-6 1-279 15</inkml:trace>
  <inkml:trace contextRef="#ctx0" brushRef="#br0" timeOffset="278343.1216">29167 7755 776 0,'0'0'85'16,"0"0"137"-16,0 0-83 15,94 39-64-15,-69-39-35 16,-6 0-17-16,-6 0-13 16,-6-13 2-16,-4-9 0 15,-3-12-3-15,0-11-9 16,-6-4-2-16,-11 1 1 16,-3 0 1-16,2 18 5 15,2 11 22-15,5 13 14 0,1 6-20 16,1 6-17-16,-4 30 0 15,0 19 5-15,7 7 14 16,4 1-5-16,2-2-5 16,1-12-7-16,12-1 0 15,5-8 1-15,-1-8-7 16,1-8-2-16,0-9-5 16,-1-7-37-16,3-8-62 15,-5 0-146-15,-1-18-160 16</inkml:trace>
  <inkml:trace contextRef="#ctx0" brushRef="#br0" timeOffset="278952.4249">29509 7561 836 0,'0'0'167'0,"0"0"5"16,0 0-35-16,0 0-60 16,0 0-13-16,88 132-32 15,-75-80 2-15,-3 2-5 16,-3-9-15-16,-4-6-3 15,-3 0-5-15,0-14-5 16,0-5-1-16,0-14 0 16,0-4-7-16,0-2-7 15,0-4 4-15,4-28-7 16,11-7-11-16,1-10 4 16,4-2-3-16,-2 5 11 0,0 6 11 15,-6 13 0-15,-1 14 5 16,-3 9 0-16,0 4 10 15,-1 15-9-15,-1 15 8 16,1 10 0-16,1-1 8 16,6 1-6-16,3-3-2 15,8-8 10-15,5-3-8 16,3-7-4-16,3-11 1 16,1-8-8-16,-7 0 4 15,0-4-4-15,-6-19-2 16,-3-10-4-16,-3-13 0 15,-2-11-14-15,-5-15-3 16,-3-14 4-16,-3-11 7 16,-2-6 12-16,-1 12 0 0,-2 17 3 15,0 19 13-15,0 33 4 16,0 18-5-16,0 4-15 16,-5 45-3-16,-12 24 0 15,3 20 3-15,-1 6 15 16,6 4-6-16,7-12 3 15,2-7-6-15,0-12-1 16,11-12-5-16,5-14 0 16,2-9 0-16,0-15-23 15,-2-10-36-15,1-8-104 16,0-8-166-16,-5-29-484 16</inkml:trace>
  <inkml:trace contextRef="#ctx0" brushRef="#br0" timeOffset="279202.4521">29948 7618 924 0,'0'0'57'0,"0"0"82"16,0 0 5-16,0 0-79 15,99 0-25-15,-48 0-14 16,1-12-5-16,0-3-21 15,-5-2 0-15,-1 0-73 16,-10-5-81-16,-10-5-142 0,-7 3-360 16</inkml:trace>
  <inkml:trace contextRef="#ctx0" brushRef="#br0" timeOffset="279468.0824">30572 6834 992 0,'0'0'111'0,"0"0"-109"15,95 106 141-15,-45-24-38 16,4 26-42-16,-8 15-13 16,-12 3-36-16,-17-3-3 15,-17-3-1-15,-3-10-9 16,-37-10-1-16,-25-16-4 16,-16-14-46-16,-14-18-178 15,-1-23-217-15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9:40:53.4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5084 1529 704 0,'0'0'11'0,"0"0"-11"15,-95 125 29-15,71-73 22 16,6 1-29-16,3-7 5 16,9-8 4-16,3-10-4 15,3-11-10-15,0-9-6 16,0-6 1-16,0-2 3 16,0 0 42-16,0-24 29 15,6-20-24-15,9-14-55 16,3-8 6-16,2-4 9 15,2 6 3-15,2 10-16 16,0 12-5-16,5 19 1 0,-2 13-4 16,3 10-1-16,5 14-6 15,3 21 6-15,5 14-1 16,2 8 1-16,-3 9-11 16,-1 7-104-16,-15-5-216 15</inkml:trace>
  <inkml:trace contextRef="#ctx0" brushRef="#br0" timeOffset="593.8498">5211 1565 692 0,'0'0'87'0,"0"0"-21"0,0 0 34 15,0 0-5-15,0 0-69 16,0 0-21-16,10 27-4 16,4 40 20-16,5 23 21 15,-2 21-4-15,-4 14-11 16,2 14-6-16,-3 9 10 15,3 6-14-15,-3 6-8 16,8 1 7-16,0-2-13 16,3 9 7-16,-2 3-2 15,5 5-5-15,-5 8 0 16,-3-4 1-16,0 6-1 16,-3 4-2-16,-5-4 0 15,-1 7-1-15,-4-5 1 0,-5-8-1 16,0-8-1-16,0-22 1 15,0-23 4-15,0-21-2 16,0-22-1-16,0-21-1 16,3-12-2-16,0-23-20 15,-3-5-62-15,0-21-113 16,0-2-186-16</inkml:trace>
  <inkml:trace contextRef="#ctx0" brushRef="#br0" timeOffset="1515.7299">5472 5592 600 0,'0'0'37'15,"0"0"43"-15,0 0 34 0,0 0-29 16,0 0-47 0,0 0-1-16,-40-1-26 0,47 1-11 15,13 0 12-15,20 4-5 16,11 1-1-16,12 0-5 16,26-4 0-16,18-1 1 15,23 0-2-15,27 0 0 16,23 0 0-16,19-6 2 15,19-2-2-15,21-1-1 16,17-4-1-16,17 6-6 16,9-3-1-16,13 1 9 15,5 0 0-15,12-4-1 16,3 3 1-16,7-7 0 16,-4 5 3-16,1-6-3 15,-7-4 0-15,1 7 5 0,-7-1-4 16,-3 2 5-16,-6 5 1 15,-6 3 9-15,1-1-1 16,-5 7-8-16,2 0 2 16,2 0-6-16,-5 0 9 15,5 0 1-15,-4 7-8 16,-3 0 3-16,-7 4 5 16,-3 0 1-16,-11-3-3 15,-14-4-6-15,-4 0-4 16,-16-4 6-16,-14 0-2 15,-11 0-5-15,-12-8 0 16,-18-6-1-16,-18 2 1 0,-12 1 0 16,-21 1 3-16,-16 1-2 15,-13-2 1-15,-18 1-2 16,-19 1-8-16,-17 1-16 16,-19 4-27-16,-11 2-12 15,-10 2-99-15,0 0 9 16,-16-5-83-16</inkml:trace>
  <inkml:trace contextRef="#ctx0" brushRef="#br0" timeOffset="1781.2837">16974 5104 423 0,'0'0'385'15,"0"0"-384"-15,0 0 83 16,0 0-44-16,0 0 6 16,0 0-3-16,90 37-11 15,-64 5 4-15,-4 3-7 16,-2 2-12-16,-7 2-15 16,-9 0 0-16,-4-2-2 15,0-2-60-15,-17-2-67 16,-16-5-122-16,-6-14-245 15</inkml:trace>
  <inkml:trace contextRef="#ctx0" brushRef="#br0" timeOffset="3531.3046">17405 5647 810 0,'0'0'92'0,"0"0"-22"0,0 0 74 16,0 0-53 0,0 0-56-16,0 0-12 0,3-37-3 15,-3 37-3-15,0 0-13 16,7 19-4-16,-4 28 1 16,3 28 15-16,-4 21 22 15,-2 14 2-15,0 6-8 16,0-3-15-16,0-7-3 15,0-13-10-15,0-22-1 16,5-5-2-16,9-14 3 16,-5-10-1-16,4-9-3 15,3-11 2-15,3-4-1 16,3-15-2-16,8-3-2 16,3 0-13-16,6-21-34 15,-1-5-46-15,-5-3-44 0,-7-3-46 16,-9-1-127-16,-9-6-185 15</inkml:trace>
  <inkml:trace contextRef="#ctx0" brushRef="#br0" timeOffset="3890.7139">17357 6244 243 0,'0'0'520'16,"0"0"-511"-16,0 0 92 15,0 0 43-15,0 0-90 16,0 0-32-16,-33-30-1 16,33 30 4-16,0 0 14 15,0 0-9-15,7-2 1 16,22-8 8-16,13-2 22 15,16-9-29-15,12-2-16 16,7 1 0-16,3-1-8 16,-5 2-3-16,-7 4-4 15,-13 4 5-15,-17 8-5 16,-18 3-1-16,-9 2 0 16,-11 0-2-16,0 0-24 0,-7 2-72 15,-16 14-94 1,-8-2-217-16</inkml:trace>
  <inkml:trace contextRef="#ctx0" brushRef="#br0" timeOffset="7560.425">2600 1250 835 0,'0'0'72'0,"0"0"-7"15,0 0 46-15,0 0-7 16,0 0-56-16,0 0-36 16,0 0-12-16,-4-3-2 15,26 44 2-15,8 25 13 16,4 15 12-16,-4 5-14 0,0 3-5 16,-6-11 3-1,-2-7-4-15,-1-12-4 0,-2-13 2 16,-2-14-2-1,-4-9 1-15,-4-12 0 0,-4-8 1 16,1-3 2 0,1-7 8-16,5-31 19 0,3-10-8 15,0-18-10-15,-2-4-2 0,1-1 3 16,-4-5-7 0,1 3 0-16,-1 3 1 0,-4 6 0 15,3 9-8 1,-5 7-1-16,-3 10 0 0,1 9-9 15,0 12-48 1,-2 8-82-16,2 9-122 0,2 0-174 16</inkml:trace>
  <inkml:trace contextRef="#ctx0" brushRef="#br0" timeOffset="8331.8648">3697 1435 575 0,'0'0'66'16,"0"0"70"-1,0 0 27-15,0 0-69 0,0 0-17 16,0 0-18 0,-102-11-13-16,77 53 1 0,1 13-5 15,12 3-6-15,6-4-10 16,6-1-2-16,0-6-12 16,14-8-3-16,9-9-7 15,1-9 2-15,2-13-4 16,-1-8 5-16,2 0 1 0,-5-12-6 15,-1-12-4-15,-10-11-13 16,-1-2 7-16,-4-6 3 16,-3-6-3-16,-3-3 5 0,0 0 4 15,0-1 0 1,0 3 1-16,0 8 1 0,3 10-1 16,9 9-9-16,7 12-1 15,4 11 8-15,5 0 2 16,2 19-5-16,6 21 5 15,-2 3 6-15,-4 5 1 16,-5 0 2-16,-7-5-9 16,-9-4 4-16,-6-8-4 15,-3-7 1-15,0-9 0 16,0-9 0-16,-3-6 8 16,-6-2 11-16,0-25 3 15,0-11-15-15,0-12-2 16,3-9-1-16,6 0-5 15,0-2 0-15,0 5-12 16,6 12-15-16,8 13-30 16,2 12-65-16,3 12-78 15,-5 3-141-15</inkml:trace>
  <inkml:trace contextRef="#ctx0" brushRef="#br0" timeOffset="8691.1674">4395 1137 961 0,'0'0'10'15,"0"0"34"-15,0 0 75 16,0 0-56-16,0 0-60 16,0 0 17-16,0 143 28 15,3-73 2-15,0-4-9 16,0-3-14-16,0-13-11 16,6-5 2-16,2-11-5 15,2-6-4-15,6-9-9 16,2-8 4-16,3-11-4 0,3 0-2 15,1-11-30-15,-4-19-52 16,1-7-62-16,-11-10-153 16,-5-6-289-16</inkml:trace>
  <inkml:trace contextRef="#ctx0" brushRef="#br0" timeOffset="8894.3482">4335 709 1021 0,'0'0'91'16,"0"0"36"0,0 0-25-16,0 0-91 0,0 0-11 15,0 0-88-15,-3-4-213 16</inkml:trace>
  <inkml:trace contextRef="#ctx0" brushRef="#br0" timeOffset="11106.1426">5307 6499 669 0,'0'0'16'0,"0"0"41"16,0 0 78-16,0 0-27 15,0 0-65-15,0 0-12 16,0 0 7-16,-78-43-1 0,72 43-13 16,-6 0-11-1,-2 20-1-15,-6 8 0 0,3 12 7 16,-5 8 4-16,7 16-4 16,3 4 7-16,3 6 2 15,9-7-4-15,0-4-3 16,6-14-9-16,11-8-4 15,2-6-1-15,8-11 7 16,1-7-11-16,0-7 2 16,-1-6 4-16,3-4-5 15,-6 0-1-15,0-23 3 16,2-5-1-16,-2-11 0 16,-5 1-2-16,-2-3 6 15,-7-7 3-15,-3-4 1 16,-7-3 4-16,0 0-2 0,0 1-4 15,-13 9 4-15,-1 5 6 16,-4 7-12-16,-1 11-9 16,4 9 0-16,-6 13-15 15,-3 0-55-15,0 17-215 16,-6-3-587-16</inkml:trace>
  <inkml:trace contextRef="#ctx0" brushRef="#br0" timeOffset="24465.1089">5617 5610 360 0,'0'0'46'0,"0"0"1"0,0 0 16 16,0 0-14-1,0 0-31-15,0 0 8 0,0 0 8 16,-18-10 19-16,16 10-17 16,-2-4-3-16,0 4-11 15,2 0-9-15,-2-1 1 0,-2 1-7 16,4 0 3 0,2 0 1-16,-2-3 2 0,-2 2 18 15,2-1 2 1,2-3-12-16,-4 4 5 0,1-8-7 15,-1 2-10 1,1-3 12-16,-3-7-5 0,3 2 6 16,0-5-9-1,1-5 2-15,2-4 13 0,0-6-11 16,0 3-4-16,0-6 3 0,2-3-2 16,7-4 0-1,-3-7 1-15,7-1-5 16,-5-7 2-16,4-7 2 15,-2-10-5-15,2-4-5 16,1 1 0-16,0 2-2 16,0 7 0-16,3 4 2 15,-1-2 0-15,0 1 1 0,4-2 5 16,-2-5 0 0,3 2-2-16,0 0-1 0,4 0-1 15,1 5-1 1,-1 8-3-16,6 5 0 0,-2 2 3 15,-1 5-2 1,3-4-1-16,1 5-1 0,-2 0 5 16,5 0-3-16,-3 1 5 15,5-2-5-15,-3 3-2 16,5 0 2-16,0-2-1 0,-2 2 0 16,4 1 0-1,-1 5 0-15,-3 0 5 0,3 5-5 16,1 1 5-1,-2 4 6-15,0 3-5 0,-2 1-4 16,4 8-3 0,-4 4 2-16,-1 2-3 0,-3 3 4 15,4 2-4-15,-4 5 1 0,0-2 1 16,1 3-2 0,4 0 0-16,6 0-1 0,-3 0 1 15,2 4 3-15,-3 6-2 16,1 2-1-16,-2 3 0 0,5 2 0 15,-4 3 1-15,3 2-1 16,1 5 0-16,0-1 2 16,3 4-2-16,-4 7 1 15,3 1-1-15,-2 2 2 16,-4 1-2-16,-3 1 0 16,1 0 0-16,-1 0 0 15,-2 3 2-15,-1 0 0 16,0 3 3-16,1-2-2 15,-4 5-2-15,-2 4-1 16,-1 2 1-16,-3 2 0 16,0-3 1-16,3 1 4 15,-2 1-3-15,2-6-2 0,0 5 2 16,0 2 5 0,1-8-2-16,-4 10-3 0,0-5 2 15,-5 4 0-15,-2 2 0 16,2 3 1-16,-3 6 2 15,5 7-6-15,-4 4 3 16,0-5-3-16,3-6 0 16,-1-5 0-16,-2-1 0 15,2-2 1-15,-5-1 2 16,-1-1 4-16,2 1 0 16,-2-2-4-16,2 2-4 15,2 3 5-15,-1 3-2 16,5 9-1-16,-3 1 4 15,3 1-6-15,-2-6 2 0,-4-11-3 16,0-9-4-16,-3-14 4 16,6-3-44-16,3-9-175 15,1-20-81-15</inkml:trace>
  <inkml:trace contextRef="#ctx0" brushRef="#br0" timeOffset="26543.2735">8537 5822 232 0,'0'0'66'16,"0"0"5"-16,0 0 0 16,0 0-6-16,0 0-12 15,0 0 13-15,0 0 5 16,13-36 13-16,-13 31-34 16,3 1 10-16,-3 1-11 15,0 2 0-15,0-2-6 16,0 0-4-16,0-1 6 15,0 4-21-15,0-3 11 16,0 3-10-16,0 0-1 16,0 0-5-16,0 0-5 15,0 0-10-15,0 0-4 16,0 0 0-16,0 0-7 0,0 14 7 16,0 12 0-16,6 8 13 15,4 9 8-15,1 8-6 16,4 4 4-16,0 5 3 15,4 9 2-15,-1 3-11 16,0 1-3-16,3 10-4 16,1-1 5-16,2-5-9 15,-2-1 0-15,1-1-2 16,1-1 0-16,0 1 0 16,1-5 2-16,-1-4-1 15,1-9 5-15,-4 4-4 16,4-6 1-16,1-3 0 0,2 0 0 15,2-7-1-15,3-1 2 16,0 0-4-16,2 0 3 16,4-8 2-16,-3-1-5 15,0-1 4-15,3-6-4 16,0-3 3-16,2-2-1 16,1 2-2-16,1-2 0 15,-1-2-3-15,1-1 3 16,2 1 0-16,3-8 2 15,1 0-2-15,1-4 0 16,-3-9-1-16,2 0 1 16,4 0 2-16,-8-4 1 15,4-11-2-15,0-1 3 0,0-3-4 16,-3-2 0 0,-5 3 0-16,0-4 2 0,-5 5-1 15,0-5 3-15,-3 4-4 16,-2-7 0-16,6-2 3 15,-1-4 0-15,3 0-3 16,1 1 3-16,1-2-1 16,0 4-2-16,1-6 1 15,-2 4 2-15,-4-1 0 16,-6-5 3-16,-2 2 4 16,-2-6-1-16,-1 0-3 15,2-3 0-15,-4 2-6 16,1 1 4-16,-4 1 0 15,0 7-4-15,3-4 8 0,-3-2 0 16,-1-1-3-16,2-2 7 16,0 1-8-16,-4 2 0 15,3-1 1-15,-6 1-2 16,0-1 1-16,2-4 0 16,1-2 1-16,0-2-3 15,-4 4-2-15,-1-1 0 16,-3 3 1-16,-3 0 0 15,3 8 1-15,-3 2 6 16,0-1-6-16,0 3 4 16,0-3 2-16,-2 3-8 15,2 2 3-15,-2-2-3 0,3 3-1 16,-1 0 1-16,-2-5 3 16,3 5-3-16,-5-3 0 15,0-3-1-15,2 5 2 16,-2 0-1-16,2 3 2 15,-2 1-4-15,0 1 5 16,1 2-3-16,-1 4 0 16,5 1-4-16,-7 4 4 15,2 1 1-15,-2-1 0 16,2-3 2-16,-2-1-3 16,4-1 0-16,-4-1-3 15,2 1 3-15,-2 0 1 16,4 3-1-16,-4-1 0 0,0 4 0 15,3 2 0-15,-3 1 0 16,0 3 3-16,0-6-2 16,0 4-1-16,0 0-1 15,0-1 1-15,3 0-2 16,-3 1 2-16,0 3 0 16,0-3 0-16,0 2 0 15,0 4 2-15,0-2-2 16,0 2 0-16,0 0-3 15,0 0 3-15,0 0 0 16,0 0-1-16,0 0 1 16,0 0 0-16,0 0 0 15,0 0 1-15,0 0 2 0,0 0-6 16,0 0 2 0,0 0 0-16,0 0 1 0,0 0-5 15,0 0-17-15,0 0-33 16,0 0-152-16,-18-20-440 15</inkml:trace>
  <inkml:trace contextRef="#ctx0" brushRef="#br0" timeOffset="40212.8992">18343 1772 890 0,'0'0'1'0,"0"0"29"15,0 0 33-15,0 0-39 16,0 0-19-16,0 0-2 15,0 0 15-15,19 10 30 16,2-10 0-16,1 0-5 16,1 0-6-16,3-13-2 15,0-9-10-15,3-4-5 0,-4 0-6 16,-1 0-5 0,-8-3-4-16,0 3 0 0,-6-3 2 15,-4 3 0-15,-6 0 3 16,0 2 0-16,-13 3-4 15,-8 9 1-15,0 5-6 16,-8 7 6-16,2 0-5 16,2 11 25-16,-5 23-20 15,7 17-5-15,1 13 5 16,8 9 0-16,12 4 0 16,2-3 3-16,2-11 2 15,21-8-5-15,8-11-6 16,8-12 4-16,5-10-3 15,2-7-1-15,-4-9-1 16,1-6-39-16,-4 0-81 0,-10-6-80 16,-3-18-187-16,-13-9-273 15</inkml:trace>
  <inkml:trace contextRef="#ctx0" brushRef="#br0" timeOffset="40634.8481">18908 1499 967 0,'0'0'12'0,"0"0"118"16,0 0-47-16,0 0-66 16,0 0 4-16,45 107 28 15,-19-39-21-15,-4 5 8 0,2-5-4 16,-10-8-21-16,-3-5-6 15,0-13-1-15,-8-12-3 16,-3-7 1-16,0-11 0 16,0-8 1-16,0-4 1 15,0-2 13-15,-11-25-10 16,-1-14-2-16,6-11-5 16,5-13 2-16,1-7-1 15,0 1 2-15,12 7-3 16,9 13 0-16,1 20 9 15,2 16-7-15,0 15 0 16,2 5-2-16,5 32 1 16,-1 8 6-16,1 13 5 0,-2-2-3 15,-9 2-9-15,-6 3 0 16,-6-5-2-16,-8-2-78 16,0-10-96-16,-6-21-142 15,-4-16-383-15</inkml:trace>
  <inkml:trace contextRef="#ctx0" brushRef="#br0" timeOffset="41025.4778">19496 1796 769 0,'0'0'60'0,"0"0"8"15,0 0 52-15,0 0-37 16,94-11-29-16,-65-4-24 16,-7-2-8-16,-2-3-3 15,-7 1-10-15,-6-3-2 16,-6 0 4-16,-1-1-2 16,0 1-9-16,-7 2 10 15,-10 3-3-15,-3 3-5 16,-2 10 17-16,1 4-4 15,0 0 6-15,3 18 0 16,0 12-3-16,7 12-5 0,7 7 7 16,4 1-2-1,0-4-5-15,15-4 4 0,11-9-9 16,5-5-2-16,2-10-6 16,4-4 0-16,-5-11-33 15,0-3-81-15,-6 0-92 16,-10-8-156-16</inkml:trace>
  <inkml:trace contextRef="#ctx0" brushRef="#br0" timeOffset="41400.3998">19810 1566 929 0,'0'0'41'16,"0"0"29"-16,0 0 65 15,0 0-53-15,0 0-40 16,102-19-1-16,-77 53 10 16,-3 10-8-16,-1 5-10 15,-9 3-19-15,-3-4-10 16,-5-4 1-16,-1-13 1 16,-3-10-5-16,0-11-1 15,0-5 0-15,0-5 3 16,0 0 5-16,0-3 5 15,0-22-7-15,-3-13-6 0,-4-9-1 16,5-6-2 0,2 3 0-16,0 2-14 0,0 8 11 15,9 9-13-15,11 2-28 16,3 7-27-16,3 5 5 16,5 9-32-16,2 6-62 15,0 2-59-15,-1 0-62 16</inkml:trace>
  <inkml:trace contextRef="#ctx0" brushRef="#br0" timeOffset="41832.1228">20388 1536 610 0,'0'0'168'16,"0"0"13"-16,0 0-33 16,0 0-59-16,0 0-53 0,0 0-20 15,-65 11-6-15,39 14 14 16,2 11 5-16,10 3-23 15,0 0 6-15,10 1-1 16,4-7-11-16,0-6 6 16,16-4-1-16,0-7 4 15,5-10-9-15,2-6-24 16,-5 0-38-16,0-6-1 16,-6-24-3-16,-2-10 21 15,0-7 33-15,-4-4 12 16,1 4 5-16,0 7 28 15,-4 13 36-15,-3 15-5 16,1 6-9-16,1 6-25 0,8 0-27 16,4 30 0-1,5 13 22-15,3 13 16 16,-2 4-25-16,-4-2-1 16,-1-3 13-16,-4 0-19 15,-5-6 7-15,-6-5-7 16,0-8-6-16,0-6-3 15,-19-7 0-15,-4-8 0 16,-6-6-7-16,0-9-16 0,-7 0-59 16,3-9-72-1,3-23-58-15,5-13-193 0</inkml:trace>
  <inkml:trace contextRef="#ctx0" brushRef="#br0" timeOffset="42191.5623">20635 1464 812 0,'0'0'21'0,"0"0"96"15,101 60 38-15,-66-25-57 16,-2 4-26-16,-5-4-22 16,-4-4-28-16,-4-7-7 15,-5-8-12-15,-4-9 10 0,1-7-8 16,-5 0 1-16,8-7 5 15,2-23-11-15,0-8-14 16,0-6-6-16,1-5 8 16,-8 5 12-16,0 6 4 15,-5 10 0-15,-4 16 31 16,-1 12 9-16,0 10-44 16,0 43 7-16,-9 33 15 15,-10 24 9-15,-9 12 7 16,-5 7-27-16,-1 0-6 15,-5 3 0-15,-6-3-5 16,-1-7 0-16,-3-11-34 16,1-22-130-16,6-34-250 0</inkml:trace>
  <inkml:trace contextRef="#ctx0" brushRef="#br0" timeOffset="43144.6369">16265 1324 678 0,'0'0'94'0,"0"0"46"15,0 0-1-15,0 0-35 16,0 0-44-16,0 0-49 16,-12 1-11-16,15 59 0 15,7 27 43-15,6 26 1 16,-6 11-22-16,-1 4-6 15,-5-8-11-15,-1-16-1 16,-1-18-1-16,-2-14-2 16,2-15 0-16,1-14 1 0,-2-15-1 15,1-11 2-15,0-11 0 16,-2-6 1-16,1 0 9 16,-1-19 8-16,3-17-6 15,0-13-15-15,5-5 0 16,-3-4 3-16,5 0-3 15,2 15-1-15,1 11 1 16,4 16 0-16,4 16-9 16,4 3 0-16,4 28 9 15,3 12 0-15,0 5 4 16,-3 2-2-16,-2-1-1 16,-14 2-1-16,-5-4-4 0,-3-5-49 15,-5-11-100 1,0-13-74-16,-11-18-263 0</inkml:trace>
  <inkml:trace contextRef="#ctx0" brushRef="#br0" timeOffset="44106.0596">16746 2109 448 0,'0'0'245'16,"0"0"-232"-16,0 0 99 16,0 0-36-16,0 0-40 15,0 0-14-15,71-48-6 0,-71 30 20 16,-6-4-16-16,-15 3 1 16,3-3-4-16,-4 5 4 15,1 1 36-15,8 9-5 16,7 2 10-16,4 5-16 15,2 0-32-15,0 18-14 16,0 14 0-16,0 8 6 16,12 2 3-16,8 0 5 15,5-4 5-15,8-5 2 16,2-4-10-16,7-9-8 16,1-8-3-16,5-6 0 15,-3-6-64-15,-2 0-43 0,-5-18-24 16,-7-9 6-16,-11-5-59 15,-8-5 41-15,-10-2 106 16,-2-2 37-16,-6 0 49 16,-13 5 94-16,-3 13-10 15,-2 7-20-15,-1 10-10 16,2 6-38-16,3 9-20 16,4 18-23-16,4 11-10 15,5 0-2-15,7-1 16 16,0-3-24-16,7-5 0 15,11-7-2-15,9-3 1 16,-6-11-4-16,3-2-7 16,-2-6-43-16,-4 0-5 0,-6-6-8 15,-6-14 13 1,-2-2 20-16,-4-3 1 0,0-4 12 16,-4 0 20-16,-8 3 2 0,1 5 19 15,5 9 16-15,0 6-6 16,5 6 11-16,1 6-42 15,0 21 11-15,0 8-8 16,4 7 7-16,10-4 0 16,1-4-3-16,3-6 2 15,4-9-9-15,4-9 11 16,-1-10-2-16,1 0-6 16,1-6 7-16,-1-23-4 0,-3-7-3 15,-7-3-3-15,-7-8-21 16,-5-4 2-16,-4-11-4 15,-4-11 13-15,-16-16 3 16,-2-5 7-16,-1 6 2 16,6 18 16-16,2 27 34 15,5 21 2-15,5 16-6 16,5 6-9-16,0 16-39 16,4 36-5-16,11 25 5 15,2 15 19-15,1 10 5 16,1-8-8-16,-5-11-1 15,-2-5-2-15,-2-11-9 0,-3-9-1 16,-1-12-3-16,-6-13-17 16,0-15-55-16,0-10-84 15,0-8-71-15,-21-12-269 16</inkml:trace>
  <inkml:trace contextRef="#ctx0" brushRef="#br0" timeOffset="44262.3824">17181 1933 1026 0,'0'0'41'0,"0"0"61"15,0 0-15-15,96-51-9 16,-35 29-32-16,6-3-33 16,1 1-13-16,1 1-12 15,-11-5-182-15,-13-6-334 0</inkml:trace>
  <inkml:trace contextRef="#ctx0" brushRef="#br0" timeOffset="45036.7426">21197 1514 258 0,'0'0'222'15,"0"0"-186"-15,0 0 57 0,0 0 31 16,0 0-32-16,0 0-45 15,0 0-2-15,-9-22 4 16,9 22 16-16,3 0 27 16,13-4-28-16,9 2-1 15,9-4-9-15,10 0-15 16,15-2-19-16,2 2-8 16,0-1-10-16,2 1-2 15,-14 2-7-15,-7 1-106 16,-14 0-99-16,-14-3-219 15</inkml:trace>
  <inkml:trace contextRef="#ctx0" brushRef="#br0" timeOffset="45271.1504">21381 1818 28 0,'0'0'797'0,"0"0"-745"16,0 0 92-16,0 0-16 16,0 0-66-16,0 0-37 15,-15 5-5-15,36-5 15 16,9-14 5-16,5 1-25 16,4-1-9-16,10 1-6 0,0-1-12 15,7 0-107-15,-8-2-124 16,-8-5-248-16</inkml:trace>
  <inkml:trace contextRef="#ctx0" brushRef="#br0" timeOffset="46054.5352">22201 1416 952 0,'0'0'30'16,"0"0"26"-16,0 0 82 0,0 0-41 16,0 0-40-16,0 0-48 15,27-11-9-15,-10 66 35 16,-1 16 2-16,3 6-17 15,1 0-7-15,-1-7-6 16,0-7-2-16,1-17-2 16,-3-8 0-16,-3-10-3 15,-3-11 2-15,-4-7-1 16,-2-10-1-16,-4 0 0 16,2 0 0-16,5-22 0 15,-5-13-10 1,3-14-8-16,1-7 14 15,-3-14-10-15,1-5 9 0,1 1 5 0,4 8 0 16,1 16-4-16,2 14 8 16,0 14-3-16,-1 18 3 15,3 4-3-15,-1 10 2 16,1 25-1-16,6 17 4 16,-2 12 7-16,1 10 2 15,2-1-10-15,-1-5 1 16,-6-11-1-16,2-12-5 15,-3-12 2-15,-1-12-1 16,-5-11 3-16,-2-9-1 0,1-1 13 16,4-8 15-16,1-23-7 15,2-7-19-15,-2-14 2 16,-1-11-3-16,0-14-3 16,-5-7 2-16,-2 1-3 15,-4 3 0-15,0 16 0 16,3 15 0-16,-3 16-10 15,0 11-35-15,3 10-136 16,4-7-380-16</inkml:trace>
  <inkml:trace contextRef="#ctx0" brushRef="#br0" timeOffset="46757.7625">23656 1584 602 0,'0'0'36'16,"0"0"124"-16,0 0-11 16,0 0-62-16,0 0-21 15,0 0-11-15,-27-18-10 16,23 18-5-16,-1 0-13 16,0 0 3-16,4 0 4 15,1 0-2-15,0 0-10 16,0 0-18-16,11 0 0 15,15 0 20-15,15 0 12 16,10-9-17-16,7-7-14 0,2 6-2 16,-1-2-2-16,-8 5 0 15,-13 4-1-15,-14 3-1 16,-11 0-27-16,-8 0-70 16,-5 5-72-16,0 6-56 15,-16 0-185-15</inkml:trace>
  <inkml:trace contextRef="#ctx0" brushRef="#br0" timeOffset="47148.3852">23716 1943 508 0,'0'0'91'0,"0"0"65"15,0 0 16-15,0 0-70 16,0 0-30-16,0 0-3 16,-10 0-8-16,10 0-1 15,0 0-12-15,0 0-17 16,0 0-2-16,0 0-14 15,2 0-7-15,20 0 8 0,13 0 17 16,10 0-13 0,6 0-8-16,5-3 0 0,-1-2-7 15,-3 0 5-15,-4 1-9 16,-11 1 7-16,-9 0-7 16,-15 2-1-16,-7 1-1 15,-6 0-27-15,0 0-56 16,-9 0-167-16,-6 0-233 15</inkml:trace>
  <inkml:trace contextRef="#ctx0" brushRef="#br0" timeOffset="49601.541">26005 1130 454 0,'0'0'62'0,"0"0"78"16,-85 66 1-16,54-29-42 16,4 9-59-16,4 6-9 15,6 5 5-15,11 8-8 16,5 6-4-16,1 13 2 15,3 10-3-15,17 8 5 16,0 2-15-16,-1-4-3 16,-1-3 5-16,-5 0-2 15,-1-3-5-15,-4-4-2 16,-4-1-3-16,0-4 0 16,-4-4-2-16,0-6 1 0,0-7-1 15,0-9 1-15,0-7 0 16,-5-10-2-16,-3-5 1 15,-3-1 0-15,-6-3 2 16,-7 2 0-16,-2-5-3 16,-4-7-32-16,3-9-42 15,7-10-7-15,6-4-86 16,7-23-233-16</inkml:trace>
  <inkml:trace contextRef="#ctx0" brushRef="#br0" timeOffset="50179.5896">26799 2080 928 0,'0'0'23'15,"0"0"60"-15,0 0 113 16,0 0-86-16,0 0-54 16,0 0-51-16,0 0-1 15,-26 100 14-15,26-19 6 16,0 5-8-16,2-10-3 16,-2-7-9-16,0-11 1 15,0-12-5-15,0-15-1 16,1-8 0-16,3-9-18 15,-4-11-54-15,4-3-97 16,-2-10-78-16,-2-28-158 16</inkml:trace>
  <inkml:trace contextRef="#ctx0" brushRef="#br0" timeOffset="50398.3522">26823 1670 258 0,'0'0'716'0,"0"0"-671"16,0 0 101-16,0 0-74 16,0 0-52-16,0 0-20 15,27-20-4-15,-26 20-114 16,-1 0-158-16,0 0-439 15</inkml:trace>
  <inkml:trace contextRef="#ctx0" brushRef="#br0" timeOffset="51101.4885">27256 1211 1002 0,'0'0'11'0,"0"0"137"16,0 0-54-16,30-97-66 15,3 79-11-15,4 4-5 16,2 10 5-16,-4 4 6 15,-5 3-8-15,-10 27-10 16,-10 15-5-16,-10 10 2 16,-3 9 3-16,-29 4 2 15,-11 0-6-15,-7-3 5 16,2-8 0-16,6-9 2 16,8-8-7-16,14-11 1 0,10-16-2 15,7-7 0-15,3-6-5 16,7 0 5-16,26 0 6 15,16-5 16-15,11-12-14 16,13-9-8-16,4 1-1 16,-1 5-22-16,-2 1-90 15,-17 1-144-15,-18-2-428 16</inkml:trace>
  <inkml:trace contextRef="#ctx0" brushRef="#br0" timeOffset="55846.8539">2936 10312 667 0,'0'0'33'16,"0"0"12"-16,0 0 22 16,0 0 84-16,0 0-74 15,0 0-36-15,0 0-6 16,-12 0-12-16,12 0-7 16,0 0-15-16,3 0 1 15,17 2 6-15,12 2 7 16,22-4 0-16,17 0 1 0,17 0 8 15,11 0-17-15,7 0 1 16,9 0-4-16,1 0 3 16,-10 0-4-16,-5 0-1 15,-17 0-1-15,-18 0 1 16,-17-4-1-16,-16-1 0 16,-11-4 1-16,-10 0-2 15,-3-1 0-15,-5-2 8 16,-1-6 0-16,-1 6-8 15,-2-2 3-15,0 10-3 16,0-1 2-16,0 5-2 16,6 0-4-16,3 12-7 15,7 25 3-15,4 12 8 0,5 7 9 16,5 6-8 0,3-1 1-16,4-6 2 0,0-7 5 15,-4-9-7-15,-5 1 3 16,-5-10 0-16,-5-11 1 15,-6-5 2-15,-1-10-5 16,-5-4 0-16,-4 0 2 16,0-7 9-16,2-23 4 15,2-10-11-15,0-9-7 16,0-3 2-16,-4-4 0 16,2-3-2-16,2-1 1 15,0 3 2-15,4 2-3 16,2 10 0-16,3 8-3 15,3 6 3-15,0 8-4 0,0 6 4 16,-4 13-4-16,2 4 1 16,0 0 2-16,5 18-5 15,0 17 6-15,5 8 1 16,0 11 4-16,1 2 4 16,1 2-6-16,2-10 1 15,0 1 3-15,-3-10 0 16,0 0-5-16,-2-8 2 15,-1-5-3-15,-2-7 0 16,-5-6 3-16,0-9-1 16,-9-4-2-16,-2 0 4 15,4 0-5-15,-4-10 10 16,-2-10-6-16,2-6-1 0,-2-10-2 16,2-4-1-16,-3-3-3 15,4-6-5-15,1 1 6 16,-2-7-12-16,3-1 11 15,1 3-7-15,-1 10 9 16,0 11-1-16,0 7 0 16,-3 11-4-16,0 9 1 15,-3 5 2-15,6 0-4 16,3 4-5-16,3 19 9 16,5 7 3-16,4-3 0 15,6 1 3-15,3-9-2 16,3 1 5-16,3-7-2 0,0-5 0 15,8-7-1-15,4-1-1 16,7 0-2-16,12 0 1 16,5-1-1-16,10-8 0 15,6-3-4-15,9-1 0 16,7 3 2-16,3 1 2 16,1 5 1-16,-3-2 0 15,-10-1 1-15,-8 2-1 16,-12-2 2-16,-16 0-1 15,-10 0-1-15,-13 1 3 16,-17 3-4-16,-12-1 0 16,-8 4-5-16,-2 0-48 15,-6 0-101-15,-25-5-65 0,-20-9-397 16</inkml:trace>
  <inkml:trace contextRef="#ctx0" brushRef="#br0" timeOffset="56706.2476">4722 9136 709 0,'0'0'131'0,"0"0"-66"15,0 0 0-15,0 0 15 16,0 0-44-16,22 125 38 15,-10-54-34-15,-3-6-19 16,-3-2 2-16,-3-7 11 16,-3-11-22-16,0-11-3 15,0-7-1-15,0-13 1 16,0-10-2-16,0 0 4 16,-3-4 1-16,-3 0 15 15,-6-22-6-15,0-13-17 16,3-10 0-16,-4-10-1 0,6-17-3 15,3-13 2-15,4-10-2 16,0-2-1-16,11 8 0 16,11 20 0-16,8 14 0 15,0 13 1-15,2 10 1 16,-4 13-1-16,1 9 1 16,-2 10 0-16,-3 0 1 15,-3 13 1-15,-5 17-3 16,-4 5 2-16,-10 5-2 15,-2 4 1-15,-8 1-1 16,-17-3 0-16,-2-2-2 16,-6 0-5-16,-1-10-4 15,6-7 8-15,7-11-1 16,4-3 4-16,4-9 2 16,4 0-2-16,3 0-2 0,6 0 1 15,0 0 1-15,0 5-12 16,9 9-10-16,14 17 22 15,7 9-1-15,4 6 2 16,6 8-2-16,3-2 1 16,2 3-1-16,-2 6-122 15,-12-8-158-15,-14-5-392 16</inkml:trace>
  <inkml:trace contextRef="#ctx0" brushRef="#br0" timeOffset="57440.6246">3598 10120 218 0,'0'0'76'0,"0"0"-30"16,0 0 67-16,0 0 8 15,-88-49-49-15,69 43 9 16,4 5 3-16,2-2 32 16,5 3-17-16,2 0-18 15,6-4-11-15,0 4-27 16,0 0-21-16,0 0-17 15,0 0-1-15,0 0-4 16,6 0 14-16,13 18 17 16,9 4 28-16,4 5-28 15,6 3-5-15,8 3-1 0,0 1-4 16,-4 6-8 0,-5-2-6-16,-13-1-1 0,-6 0-4 15,-15 5-2-15,-3 9-4 16,-27 3 4-16,-21 9 0 15,-10 3-42-15,-12 3-84 16,3-7-101-16,7-26-315 16</inkml:trace>
  <inkml:trace contextRef="#ctx0" brushRef="#br0" timeOffset="58128.148">2987 9122 798 0,'0'0'59'0,"0"0"-3"15,0 0-23 1,0 0 38-16,0 0-35 0,89 23-10 16,-74-1 14-16,-3 15-9 15,-6 12-11-15,-6 7 9 16,0 6-13-16,-9-1 7 16,-6 1-8-16,0-14 7 15,5-3-6-15,7-14 3 16,1-5 2-16,2-4-8 15,2 1-2-15,11-8-1 16,8-4-4-16,0-8 0 16,7-3-5-16,2 0 6 15,3-3-7-15,-5-19-38 0,-1-1-55 16,-9-3-49 0,-5-6-104-16,-11-3-262 0</inkml:trace>
  <inkml:trace contextRef="#ctx0" brushRef="#br0" timeOffset="58346.9805">3030 8670 865 0,'0'0'105'0,"0"0"34"16,0 0-27-16,0 0-4 16,0 0-91-16,0 0-17 15,3-13-54-15,7 13-139 16,-4-4-224-16</inkml:trace>
  <inkml:trace contextRef="#ctx0" brushRef="#br0" timeOffset="61096.9249">27985 2109 873 0,'0'0'29'0,"0"0"93"16,0 0 10-16,0 0-69 15,0 0-48-15,0 0-15 16,0 0 0-16,-14 61 14 15,9-7 31-15,2 3 23 16,0 2-19-16,1-7-27 16,2-3-6-16,0-5-9 15,-2-6 2-15,2-7-7 16,-1-6 1-16,0-6-1 16,1-9 1-16,-2-6 0 15,2-1-1-15,0-3 3 0,0 0 4 16,0-6-1-16,-2-18-6 15,1-8-1-15,1-10 3 16,0-12-4-16,0-11 1 16,0-6 1-16,1-3-2 15,12 6-2-15,-3 3 2 16,7 11 0-16,0 5-1 16,2 10 1-16,-2 10 1 15,5 2 0-15,0 9-1 16,2 0 2-16,-5 9-2 15,-4 8-8-15,-2 1 6 16,4 0 1-16,0 9 0 16,2 10 0-16,-2 3 0 0,-3 3 1 15,-6 1-1 1,-5 5-1-16,-3 2-1 0,0 4 3 16,-12 3 1-16,-14-2-1 15,-5-6 0-15,-2-4-14 16,0-7-3-16,2-9-7 15,6-4 1-15,3-4 8 16,6-4 0-16,4 0 10 16,3 0 0-16,6 0 1 15,2 0 1-15,1 0 0 16,0 0-2-16,0 0-9 16,0 2-14-16,6 10 25 0,10 3 3 15,3 5 2 1,3 5-1-16,3 3 1 0,6 1 3 15,5 0 4-15,0-3-9 16,6-3-1-16,-2-6-7 16,-1-6 1-16,-5-8-129 15,-7-3-149-15,-9-9-288 16</inkml:trace>
  <inkml:trace contextRef="#ctx0" brushRef="#br0" timeOffset="63362.6658">30810 2318 643 0,'0'0'51'16,"0"0"111"-16,0 0-6 16,-86-120-37-16,59 96-42 15,-7 11-27-15,1 9-6 16,2 4-18-16,-3 0-18 15,7 23 6-15,3 11 3 16,5 6-6-16,8 1 2 16,7-2-12-16,4-1 1 15,0-8 0-15,10-6 1 16,13-7-3-16,0-7 0 16,-1-10 6-16,4 0-6 15,-2-6-4-15,-2-23-2 0,-2-9-17 16,-3-9 7-16,-5-10-2 15,-3-7 11-15,-2-8 6 16,-3-7 1-16,1-7 2 16,1-4 5-16,0-3 6 15,1 15 9-15,-3 24 3 16,-2 25 12-16,-2 19 1 16,0 10-20-16,0 19-18 15,0 36-10-15,0 22 10 16,0 17 6-16,-6 7 1 15,-4-1-4-15,8-4 0 16,2-5 2-16,2-11-3 16,18-12 2-16,4-10-3 0,8-10-1 15,-1-15-1-15,-3-11 0 16,-1-14-3-16,-7-8-4 16,-3-4 4-16,2-20-3 15,-4-14 1-15,1-7-3 16,0-11-1-16,-4-14-5 15,1-7 0-15,-3-4 11 16,-3-1 1-16,-1 7 3 16,3 10 7-16,-3 16-5 15,-2 20-1-15,1 13 9 16,-3 13 6-16,-1 3-16 16,1 17-5-16,1 25 4 0,-1 13 1 15,-2 9 11 1,0 3-4-16,0-3-1 0,5-3-1 15,4-4-3-15,4-8 0 16,3-8 1-16,1-7-3 16,0-9-1-16,3-9-9 15,0-8-27-15,2-8-50 16,-4 0-77-16,-7-16-97 16,-10-19-225-16</inkml:trace>
  <inkml:trace contextRef="#ctx0" brushRef="#br0" timeOffset="63518.9181">30972 2157 872 0,'0'0'60'0,"0"0"60"16,0 0-26-16,86-24-58 16,-17 18-20-16,9-1-10 15,3 1-6-15,-8-3-91 16,-17-8-213-16</inkml:trace>
  <inkml:trace contextRef="#ctx0" brushRef="#br0" timeOffset="67315.8507">6273 7740 541 0,'0'0'149'15,"0"0"-120"-15,0 0 66 16,0 0 52-16,0 0-88 15,0 0-28-15,0 0-15 16,-28-26-8-16,28 57-5 16,6 32 34-16,3 29 32 15,4 23-21-15,1 12 1 0,-1 1-14 16,-4-2-10-16,5-10-15 16,-4-13-2-16,0-20-3 15,0-10-3-15,-4-16 0 16,5-16-4-16,-4-10-10 15,-3-9-42-15,-2-12-27 16,2-7-77-16,-4-3-127 16,0-9-54-16</inkml:trace>
  <inkml:trace contextRef="#ctx0" brushRef="#br0" timeOffset="67675.2231">6646 8283 881 0,'0'0'13'16,"0"0"28"-16,0 0 14 16,0 0 8-16,0 0-56 15,-97 74-5-15,70-46 0 16,-1-3 4-16,3-6-6 15,4-3 2-15,6-6 0 16,0-2-1-16,3-4 0 16,6 2 4-16,6-2-5 0,0-4 0 15,0 9-3-15,0 4-4 16,0 4 7-16,17 8 3 16,5 1 4-16,11 3 5 15,3-3 7-15,5 1-5 16,1-1-9-16,0 0-3 15,4-3-2-15,-4-2-91 16,1-9-116-16,-4-6-262 16</inkml:trace>
  <inkml:trace contextRef="#ctx0" brushRef="#br0" timeOffset="68112.6452">6566 8544 384 0,'0'0'380'16,"0"0"-340"0,0 0 27-16,0 0 70 15,0 0-74-15,0 0-52 0,0 0-8 16,-36 3 5-16,68 1 31 16,18-4-6-16,17 0-8 15,18-12-5-15,15-11 1 16,6-3-7-16,3-1-1 15,0 4-1-15,-6-2-12 16,-17 6 3-16,-17 8-3 16,-22 6-2-16,-19 5-10 15,-15 0-35-15,-13 5-47 16,0 10 4-16,0 0-83 16,-12-1-105-16</inkml:trace>
  <inkml:trace contextRef="#ctx0" brushRef="#br0" timeOffset="68440.8608">7840 8255 744 0,'0'0'48'0,"0"0"38"16,0 0 62-16,0 0-21 16,0 0-116-16,0 0 7 0,46 0 12 15,-4 0 17-15,15-13-17 16,10 0 6-16,3-2-4 16,0 1-14-16,-6 0-3 15,-4 1-7-15,-11 5-3 16,-6-2-5-16,-13 5-4 15,-9 1-4-15,-9 4-55 16,-9 0-52-16,-3 0-106 16,-12 0-129-16</inkml:trace>
  <inkml:trace contextRef="#ctx0" brushRef="#br0" timeOffset="68722.028">8167 8270 798 0,'0'0'30'0,"0"0"119"16,0 0 18-16,0 0-57 15,0 0-80-15,0 0-16 16,0 0 5-16,9 66 33 16,7-9 5-16,2 10-9 15,1 7-8-15,-4 8-18 16,0-2-6-16,-7-5-7 15,2-7-9-15,-4-16 2 16,-3-8 0-16,3-14-2 0,-3-11-5 16,4-10-28-1,4-9-78-15,4 0-223 0,-2-28-369 16</inkml:trace>
  <inkml:trace contextRef="#ctx0" brushRef="#br0" timeOffset="69409.5537">9087 8698 507 0,'0'0'41'0,"0"0"-14"16,0 0 33-16,0 0 68 16,0 0-21-16,0 0-31 15,-61 0-18-15,61 0-47 16,9 0-5-16,18 0 16 16,19 0 8-16,11 0 3 0,22 0-9 15,12 0 1-15,9 0 1 16,14 0-2-16,6 0-2 15,7-11-9-15,1-5 2 16,-7 1-4-16,-3-2-5 16,-8 0-1-16,-13 4-4 15,-19 0 2-15,-14 3-3 16,-17 1 3-16,-15 2-5 16,-14 4 2-16,-6 3-22 15,-12-4-17-15,0 4-40 16,0-3-24-16,-15 3-143 15,-6-7-205-15</inkml:trace>
  <inkml:trace contextRef="#ctx0" brushRef="#br0" timeOffset="69612.6664">10471 8371 694 0,'0'0'130'0,"0"0"-107"16,0 0 32-16,0 0 71 15,123 35-59-15,-70-1-22 16,-9 3 2-16,-5-2-28 16,-12 6 3-16,-11-1-22 15,-16 1-1-15,0 0-98 16,-25-7-43-16,-14-11-79 16,-7-14-105-16</inkml:trace>
  <inkml:trace contextRef="#ctx0" brushRef="#br0" timeOffset="70487.681">11257 5380 67 0,'0'0'468'0,"0"0"-323"16,0 0 26-16,0 0-58 15,0 0-40-15,0 0-37 16,9 21-27-16,1 17 0 16,6 18 52-16,1 18-10 15,-1 12-27-15,-1 14 2 0,-3 2-11 16,0 4-8-16,0 4-4 15,1-6-6-15,-2 2-5 16,0-8-61-16,-5-16-72 16,-6-1-53-16,0-7 21 15,0-8 9-15,0 0-20 16,0-8 10-16,-4-1 80 16</inkml:trace>
  <inkml:trace contextRef="#ctx0" brushRef="#br0" timeOffset="70722.099">11435 7267 39 0,'0'0'246'16,"22"94"-115"-16,-15-56-42 0,-1-5 42 16,1 0 1-16,-3-4-83 15,2-1 35-15,1 7-58 16,-1 3 16-16,1 7-27 16,-1 8 6-16,0 8-21 15,-3 7 2-15,0 4 0 16,-3 1-2-16,0-5-8 15,0-2-51-15,0-7-39 16,0-7 31-16,0-4-13 16,-3-8-2-16,3 0-46 15,0-3-55-15,0-3 68 16,0 0-74-16</inkml:trace>
  <inkml:trace contextRef="#ctx0" brushRef="#br0" timeOffset="70909.6421">11522 8593 56 0,'0'0'86'0,"0"0"9"16,-6 125-17-16,3-80 16 15,0 4-16-15,0-1-11 16,3-6-21-16,0-2 17 16,0-5 10-16,0-2-4 15,6-7 5-15,3-3-38 16,-3 2-1-16,3-3-31 16,-3 1-4-16,-3-1-12 15,-3 4-68-15,0-1-3 16,0 1-36-16,0-3-49 15,-3-4-255-15</inkml:trace>
  <inkml:trace contextRef="#ctx0" brushRef="#br0" timeOffset="71081.4431">11543 9522 305 0,'0'0'197'16,"0"0"-152"-16,0 0 10 15,0 0-4-15,0 0-23 16,22 103-28-16,-22-88-12 16,0 2-64-16,0-8-114 15</inkml:trace>
  <inkml:trace contextRef="#ctx0" brushRef="#br0" timeOffset="72831.4764">10378 8794 197 0,'0'0'14'15,"0"0"-14"-15,0 0 68 16,0 0 60-16,0 0-116 16,0 0 5-16,-88-93 46 15,79 88 10-15,5-4-29 16,0 6 3-16,1 3-16 16,3 0-3-16,-4-1 4 15,4 1 9-15,0 0 4 0,0 0-1 16,0 0 0-16,0 0-10 15,0 0-9-15,15 0-18 16,15 0 14-16,16-4 7 16,15-4 4-16,17 3-5 15,17-12 3-15,5 3 0 16,4-5-14-16,-3-1 1 16,-9-3-8-16,-9 5-9 15,-8 1 5-15,-19 4-4 16,-18 0 2-16,-14 9-3 15,-16 0 0-15,-4 4-5 16,-4 0-29-16,0 0-40 0,0 0-7 16,-12 0-60-16,1 4-74 15,4-4-166-15</inkml:trace>
  <inkml:trace contextRef="#ctx0" brushRef="#br0" timeOffset="73019.0453">11149 8380 677 0,'0'0'53'0,"0"0"8"16,0 0-15-16,0 0 62 15,0 0-56-15,97 58-10 16,-71-19 7-16,-6 0-6 16,-6 12-28-16,-14 4-15 0,0 3-3 15,-24 7-86-15,-18-8-117 16,-4-12-219-16</inkml:trace>
  <inkml:trace contextRef="#ctx0" brushRef="#br0" timeOffset="74612.7377">26027 3847 496 0,'0'0'194'0,"0"0"-105"15,0 0 99-15,0 0-50 16,0 0-52-16,-84-65-46 15,61 65-2-15,1 18 5 16,-2 8-9-16,2 12 1 16,8 0-9-16,1 5 13 15,9 1-14-15,4-4-12 16,0 2-4-16,14-8 0 16,6-2-3-16,1-8-3 15,1-5-2-15,-1-7 1 0,-4-2-2 16,0-10 2-16,-3 0 1 15,2-7 6-15,-2-15-1 16,-1-11-5-16,1-5 5 16,-7-4 2-16,-5-6-7 15,-2 6-3-15,0 3-1 16,-9 8-20-16,-15 8-44 16,-9-1-112-16,0-3-182 15</inkml:trace>
  <inkml:trace contextRef="#ctx0" brushRef="#br0" timeOffset="75512.0431">25746 449 657 0,'0'0'35'0,"0"0"-4"16,0 0 54-16,0 0-28 15,0 0-29-15,0 0-25 16,-19 25 10-16,19-17 27 16,7 2 9-16,6 0-8 15,7-7 7-15,4-3 4 16,13 0-2-16,7 0-12 15,9-5-15-15,5-10-9 16,6 0-5-16,2-2-3 0,0-3-3 16,-5 4-2-16,-8-1 3 15,-12 2-4-15,-13 6-3 16,-10 2-26-16,-12 2-34 16,-6 4-41-16,0 1-32 15,-17 0-151-15</inkml:trace>
  <inkml:trace contextRef="#ctx0" brushRef="#br0" timeOffset="75855.7971">26047 517 611 0,'0'0'27'0,"0"0"148"16,0 0-21-16,0 0-61 15,0 0-9-15,0 0-28 16,0-17-6-16,0 17-19 16,2 11-18-16,2 18-2 15,-2 11 63-15,4 10-40 16,0 6-14-16,4-2 2 15,-4-2-10-15,0-5-7 16,-2-10-2-16,1-5-3 16,-3-7-3-16,0-1-54 0,0-9-104 15,-1-11-155-15,1-4-419 16</inkml:trace>
  <inkml:trace contextRef="#ctx0" brushRef="#br0" timeOffset="79592.7011">21366 5870 230 0,'0'0'26'0,"0"0"-26"16,-100-21 104-16,86 11-14 15,11 0-6-15,3-4 3 16,0-3-24-16,0 0 7 15,5-1 7-15,-1 2 4 0,1 5-3 16,-2 4 7-16,-2 0 4 16,-1 0-17-16,0 7-19 15,0-1-9-15,1 1-33 16,6 1-11-16,3 35-14 16,8 21 14-16,5 12 27 15,0 7-18-15,4 0-5 16,0-4 3-16,0 0 0 15,0-10-4-15,-6-8 0 16,-2-12-2-16,-5-14-1 16,-4-7 1-16,-4-11 0 15,-3-4 0-15,-2-6 1 16,-1 0-2-16,0 0 9 0,3-7 1 16,-3-19-6-16,3-9-4 15,2-16-3-15,1-8 0 16,-3-2 2-16,0-6-2 15,1 5 3-15,2 1 0 16,0 2 0-16,4 18-1 16,-1 9 0-16,0 15-3 15,-2 14 4-15,1 3 0 16,3 20-12-16,7 28 12 16,1 14 5-16,2 17 13 15,0-2-6-15,-2-1-6 16,2-6-5-16,-2-9 2 0,0-12-3 15,-3-16 2-15,-1-8-2 16,-5-15 1-16,-2-3-1 16,-5-7 5-16,0 0 0 15,-2-3 3-15,4-24 2 16,1-12-8-16,-1-10-1 16,1-14 3-16,-1-5-2 15,3-13-2-15,0-1 0 16,1 3 0-16,3 5-1 15,1 15 0-15,-2 10-7 16,0 12-12-16,0 7-32 16,0 11-38-16,4 7-36 15,6 10-74-15,4 2-147 16,2 0-240-16</inkml:trace>
  <inkml:trace contextRef="#ctx0" brushRef="#br0" timeOffset="79967.7901">22446 6037 912 0,'0'0'33'0,"0"0"137"16,0 0-6-16,0 0-87 16,0 0-58-16,0 0-7 15,30-66-2-15,-2 58 2 16,4 2-6-16,5-2 1 15,-1 0-4-15,-8 1-2 16,2-1-1-16,-7 4 0 16,-3-2-28-16,-7 5-73 15,-4 1-44-15,-6 0-60 16,-3 0-86-16,0 0-103 0</inkml:trace>
  <inkml:trace contextRef="#ctx0" brushRef="#br0" timeOffset="80264.6007">22431 6210 349 0,'0'0'158'0,"0"0"-86"15,0 0 56-15,0 0-9 16,0 0-33-16,0 0-14 16,-40 45 17-16,40-45 13 15,0 0-20-15,13 0-1 16,10-5-14-16,0-5-26 0,7-1-15 15,4-2-8-15,4-3-3 16,3 0-3-16,1-3-10 16,3 5 4-16,-5 2 1 15,-2 2-5-15,-7 3-1 16,-7 1-1-16,-11 6-1 16,-4 0-6-16,-4 0-37 15,-5 0-121-15,0 9-106 16,-9 1-152-16</inkml:trace>
  <inkml:trace contextRef="#ctx0" brushRef="#br0" timeOffset="98206.1918">24352 5398 844 0,'0'0'38'0,"0"0"17"16,0 0 25-16,0 0-38 0,0 0-21 16,0 0-17-1,0 0 5-15,-75 39 4 0,58 7 4 16,-2 17 17-16,-1 19 14 15,5 12 19-15,6 6-25 16,2 4-14-16,7 1-12 16,0 3-3-16,16-3-5 15,8-4-2-15,6-12 0 16,4-11-4-16,1-4 5 16,-2-7-1-16,-9-2-3 15,-8-3-2-15,-6-7-1 16,-10-6 3-16,0-5-3 0,-20-7 0 15,-4-2-2-15,-6-3-3 16,0 3-5-16,-4-10-47 16,-1-5-48-16,7-7-88 15,7-13-254-15</inkml:trace>
  <inkml:trace contextRef="#ctx0" brushRef="#br0" timeOffset="98846.8553">25501 5984 1032 0,'0'0'23'0,"0"0"131"16,0 0-3-16,0 0-79 0,0 0-52 16,0 0-20-1,-7-14 0-15,7 56 0 0,0 17 15 16,0 9 0-16,0 3-3 15,0-4-6-15,0-8-6 16,0-10 4-16,0-9-4 16,0-9-11-16,0-10-56 15,0-8-62-15,-2-13-56 16,-9 0-179-16,-6-27-258 16</inkml:trace>
  <inkml:trace contextRef="#ctx0" brushRef="#br0" timeOffset="99112.4644">25255 6041 706 0,'0'0'176'16,"0"0"-145"-16,0 0 123 15,0 0-45-15,0 0-65 16,0 0-30-16,8-57 7 15,16 44 14-15,6-5-7 16,10-4-8-16,6-4 5 16,3 0-17-16,0 4-7 15,-8 4-1-15,-8 13-75 0,-13 5-117 16,-14 7-101 0,-6 15-59-16</inkml:trace>
  <inkml:trace contextRef="#ctx0" brushRef="#br0" timeOffset="99378.1654">25263 6563 718 0,'0'0'93'15,"0"0"-31"-15,0 0 47 0,0 0-31 16,0 0-16-16,110-24-27 16,-65 11 11-16,2 3-10 15,4 2-16-15,-1 0-12 16,0 3-8-16,-6 0-13 16,-6 5-109-16,-6 0-140 15,-11 0-184-15</inkml:trace>
  <inkml:trace contextRef="#ctx0" brushRef="#br0" timeOffset="99971.9227">25913 6345 886 0,'0'0'121'0,"0"0"-14"15,0 0-23-15,0 0-56 16,0 0-7-16,0 0 65 16,66 138-39-16,-56-91-16 15,-4-3-5-15,-4-6-17 16,-2-11-7-16,0-9-2 16,0-5 0-16,0-12 6 15,0-1 1-15,0 0 2 16,0-14 3-16,0-19 0 0,0-14-12 15,0-5-5-15,2 1 5 16,6 2 0-16,5 9 0 16,3 14 0-16,3 3-11 15,-1 16 11-15,1 7-3 16,2 0 0-16,3 26-1 16,3 11 4-16,-1 7 4 15,-2-3 3-15,-6 8-3 16,-6-8-4-16,-10-3-1 15,-2-5-2-15,0-15 0 16,0-7 2-16,0-7 2 16,-6-4-1-16,0 0 9 15,-3-10 3-15,2-20-5 16,1-9-3-16,4-9-3 0,2-6-2 16,0 2 0-16,8 9 1 15,12 5-1-15,1 9-1 16,0 11 2-16,1 16 0 15,2 2-1-15,2 10-3 16,-1 17 3-16,5 8 0 16,-4 0 2-16,-4 1-2 15,-9-1-1-15,-13 5-74 16,0-6-176-16,-13-15-251 16</inkml:trace>
  <inkml:trace contextRef="#ctx0" brushRef="#br0" timeOffset="101112.4907">26498 5346 734 0,'0'0'128'0,"0"0"-38"15,0 0 98-15,0 0-77 16,0 0-66-16,0 0-9 15,21-97-16-15,-5 83-6 16,1 7 5-16,-4 1-6 16,-7 6 1-16,2 0-14 15,-5 13-10-15,-3 19 2 16,0 7 4-16,0 15-1 0,-20-2 5 16,-1-1 10-1,-1-8-7-15,3-9-2 0,5-9 0 16,6-7 1-16,4-9-1 15,2-5-1-15,2-4-4 16,0 0 0-16,0 0-8 16,13 0-6-16,18 0 7 15,18 0-3-15,15-7-64 16,9 1-69-16,0-3-76 16,-11 0-360-16</inkml:trace>
  <inkml:trace contextRef="#ctx0" brushRef="#br0" timeOffset="101690.6146">27048 6202 1103 0,'0'0'16'16,"0"0"128"-16,-92-28-25 16,77 28-94-16,9 0-22 15,2 3-3-15,4 19-9 0,0 4-5 16,23 12 14-1,7 1 9-15,8 4 1 0,2 4-4 16,-4-5-5-16,-8-2 0 16,-4-6-1-16,-11-7 2 15,-11-1-2-15,-2-3-3 16,-11-2 3-16,-19-2 3 16,-9-5 14-16,-6-8-14 15,0-6 7-15,4 0-6 16,6-16-1-16,8-8-3 15,9-13-1-15,7-4-46 16,7-8-105-16,4 2-60 16,13-2-100-16,15 4-182 15</inkml:trace>
  <inkml:trace contextRef="#ctx0" brushRef="#br0" timeOffset="101909.3813">27333 6190 879 0,'0'0'133'0,"0"0"-29"16,0 0-21-16,0 0 10 16,28 98-2-16,-15-54-32 15,-3 1-16-15,-2-3-11 16,-3-5-19-16,-2-3-5 16,0-2-5-16,-3-10 0 15,0-6-3-15,0-5 0 16,0-5-28-16,0-6-40 0,-8 0-117 15,-12-10-108 1</inkml:trace>
  <inkml:trace contextRef="#ctx0" brushRef="#br0" timeOffset="102128.1294">27362 5818 1016 0,'0'0'35'0,"0"0"141"15,0 0-71-15,0 0-77 16,0 0-28-16,0 0-29 16,6-22-91-16,-5 22-120 0,-1 0-240 15</inkml:trace>
  <inkml:trace contextRef="#ctx0" brushRef="#br0" timeOffset="102643.7574">27530 6392 1038 0,'0'0'20'16,"0"0"107"-16,0 0-46 15,0 0-52-15,0 0-24 16,0 0-1-16,96 93 17 15,-68-39 3-15,-7-1-1 16,-4 0-3-16,-8-14-9 16,-5-5-7-16,0-14-2 15,-4-12-2-15,0-4 2 16,0-4 1-16,0 0 24 0,0-19 14 16,-8-18-27-16,2-16-12 15,1-9-1-15,5-2 2 16,0-4-2-16,6 5-1 15,13 11-3-15,1 16 0 16,1 20-4-16,3 16 4 16,-1 0 1-16,3 35 2 15,-2 13-1-15,0 8-1 16,-5 1 2-16,-3-3 0 16,-4-1 0-16,-6-5-13 15,-6-8-84-15,0-13-111 16,-10-20-170-16</inkml:trace>
  <inkml:trace contextRef="#ctx0" brushRef="#br0" timeOffset="103034.4287">27869 5653 1068 0,'0'0'75'0,"0"0"97"16,0 0-75-16,0 0-54 16,0 0-32-16,0 0-6 0,70-25-4 15,-66 54 0-15,-4 10-1 16,0 6 0-16,-10 3 0 15,-17-3-7-15,-2-9 7 16,-1-5 9-16,9-10-8 16,4-13 5-16,11-3-3 15,5-5-2-15,1 0 1 16,0 0-2-16,0 0-3 16,21 0 0-16,14-16 2 15,9-3 1-15,10 0-25 16,7 5-36-16,3 7-54 15,-4 4-105-15,-11 3-230 0</inkml:trace>
  <inkml:trace contextRef="#ctx0" brushRef="#br0" timeOffset="103643.7654">28135 6415 898 0,'0'0'185'15,"0"0"-170"-15,0 0 64 16,0 0-31-16,0 0-44 16,0 0 3-16,28 85 3 15,-9-47 6-15,7-5-8 16,0-4 4-16,6-7-5 16,-2-9-6-16,-2-4-1 15,-4-9-21-15,-3 0-23 16,-8-20-10-16,-4-12 11 0,-6-7 3 15,-3-2 14 1,0-8 18-16,-7 8 8 0,-5 3 18 16,1 11 6-16,5 14 28 15,3 9-17-15,0 4-21 16,3 5-14-16,0 27 0 16,0 6 1-16,8 2 14 15,9-5-7-15,3 0 3 16,4-11-3-16,-2-6-1 15,-1-10 10-15,-4-8 5 16,-2 0 3-16,-4-1 7 16,0-20 9-16,-9-2-3 15,-2-5-10-15,0-11-28 0,-7-2-3 16,-10-5 2 0,0 2-27-16,-1 8-34 0,5 10-35 15,0 13-34-15,5 0-162 16,7 9-183-16</inkml:trace>
  <inkml:trace contextRef="#ctx0" brushRef="#br0" timeOffset="103925.1039">28728 6037 39 0,'0'0'1030'0,"0"0"-926"15,0 0 101-15,0 0-121 16,0 0-66-16,0 0-14 16,60 52 6-16,-42 19 4 15,-3 12 3-15,-2-4 0 16,-2-2-4-16,-7-9-6 16,-4-5-5-16,0-10-2 15,0-10 0-15,0-12-11 16,-6-4-41-16,-6-13-51 15,0-7-107-15,-4-7-124 16,2-13-358-16</inkml:trace>
  <inkml:trace contextRef="#ctx0" brushRef="#br0" timeOffset="104143.8604">28679 6353 997 0,'0'0'50'16,"0"0"147"-16,0 0-94 16,0 0-66-16,84-31-25 15,-30 27 7-15,-1-4 5 16,2 0-6-16,-4 2-11 16,-9 1-4-16,-9 3-3 15,-15 2-18-15,-14 0-69 16,-4 0-170-16,-33 0-216 0</inkml:trace>
  <inkml:trace contextRef="#ctx0" brushRef="#br0" timeOffset="108645.7216">30001 6184 603 0,'0'0'12'0,"0"0"145"0,0 0-4 16,0 0-52-16,0 0 4 15,0 0 0-15,0 0-2 16,-10-62-37-16,8 62-14 15,0 0-17-15,-1 0-24 16,-4 29-11-16,-3 25-7 16,2 21 7-16,1 8 5 15,1 5-5-15,5 0 8 16,1-1-2-16,0-11-2 16,0-9-3-16,0-12-1 15,0-18 3-15,1-8-3 16,-1-14 1-16,0-6 0 15,0-9 2-15,0 0 1 0,0 0 5 16,-5-14-2 0,-7-17-6-16,-2-16 0 0,2-12-1 15,2-8 1-15,3-14-1 16,6-8 1-16,1-1-1 16,0-2-1-16,19 3 0 15,6 10 1-15,5 15-3 16,2 12 1-16,3 14 1 15,-2 12 0-15,0 6 0 16,-3 11 0-16,-3 9 0 16,-4 0-1-16,-9 0-1 15,-2 27-3-15,-8 7 1 0,-4 11 4 16,0 6-5 0,-16 1 2-16,-9 0-8 0,-3-10-10 15,-2-7 1-15,1-11-1 16,2-8 12-16,5-6 1 15,3-2 5-15,3-4-1 16,3-1-1-16,6 0-2 16,4-3 5-16,1 3 2 15,2 2-6-15,0 10-2 16,0 11 3-16,0 11 6 16,15 8-2-16,2 8 1 15,9-2 2-15,4-2 7 16,5-4-7-16,-1-4 1 15,-1-7-2-15,-3-9-74 16,-10-15-262-16</inkml:trace>
  <inkml:trace contextRef="#ctx0" brushRef="#br0" timeOffset="109161.3506">29958 6306 613 0,'0'0'143'0,"0"0"-2"16,0 0 69-16,0 0-79 15,0 0-41-15,0 0-29 16,0 0-34-16,-29-63-27 16,28 108 13-16,-2 26-13 15,-2 21 37-15,0 13 4 16,2 0-12-16,3-3-9 16,0-14-8-16,0-11-5 15,0-16-2-15,0-12 3 16,0-10-5-16,0-12 1 0,0-13 0 15,0-7-2-15,-6-7 4 16,-5 0 1-16,-5-29 4 16,-4-14-8-16,-1-18 0 15,-1-17-2-15,4-18-1 16,0-17 0-16,8-15 0 16,6 2 0-16,4 7-1 15,0 18 1-15,16 20 1 16,11 17-1-16,6 19-2 15,5 16-2-15,2 13 1 16,-1 12 1-16,-3 4-1 16,-6 0 2-16,-10 13-5 15,-6 10 0-15,-9 2-10 16,-5 5-4-16,0-1 10 16,-6-6-1-16,-12-1-11 0,-5-6-24 15,-3-12-114-15,2-4-92 16,-3-14-243-16</inkml:trace>
  <inkml:trace contextRef="#ctx0" brushRef="#br0" timeOffset="112123.2027">31857 6430 734 0,'0'0'66'0,"0"0"53"15,0 0 43-15,0 0-77 16,-85-85-64-16,63 85 2 0,-2 14-3 15,0 17 16-15,4 11-10 16,4 3 13-16,9 4-4 16,7-4-16-16,0-8-2 15,13-1-11-15,11-13 0 16,4-6-6-16,-1-5-2 16,0-12-14-16,-3 0-7 15,-3-12-6-15,-1-19 4 16,-4-7-7-16,-5-10 6 15,-5-11 11-15,-5-4 12 16,-1-12 3-16,0-7 7 16,0-10 8-16,-4 2 13 0,-2 8-2 15,6 15 17 1,-3 26-13-16,3 15-5 0,0 17 3 16,0 9-9-16,0 15-19 15,0 34-5-15,5 21 5 16,3 17 11-16,1 16-1 15,2 0 0-15,-2-5 1 16,3-14-7-16,5-7 0 16,2-14-2-16,4-13 0 15,0-12 2-15,3-11-4 16,-3-15-3-16,-4-12-7 16,1 0 8-16,-1-16 0 0,-2-17-1 15,-1-5-2 1,-2-14-1-16,-2 1-9 15,-3-16-1-15,-1-11 7 0,-6-8-4 16,3 0 13-16,-2 1 0 16,1 9 2-16,3 7 3 15,-2 16 2-15,1 12 4 16,-2 16 1-16,-3 10-3 16,0 12 2-16,-1 3-10 15,0 25-1-15,0 24-2 16,0 18 2-16,-1 11 7 15,1 8-1-15,0-5-1 16,0-10-4-16,17-3 1 16,7-13-1-16,-3-6-1 15,2-10 0-15,-3-15-25 0,-6-7-34 16,-5-11-68-16,-3-6-68 16,-5-6-143-16,-1-23-340 15</inkml:trace>
  <inkml:trace contextRef="#ctx0" brushRef="#br0" timeOffset="112388.8522">32162 6322 795 0,'0'0'98'0,"0"0"-18"15,0 0 105-15,0 0-87 16,0 0-81-16,0 0-1 0,120-22 20 15,-66 18-5-15,1 4-8 16,2-1 1-16,-8-2-2 16,0-1 7-16,-5-1-8 15,-11-2-4-15,-7 1-1 16,-11 5-4-16,-9 1-11 16,-5 0-1-16,-1 0-10 15,0 0-65-15,-9 11-108 16,-10-2-128-16</inkml:trace>
  <inkml:trace contextRef="#ctx0" brushRef="#br0" timeOffset="119873.4401">3687 13655 932 0,'0'0'11'0,"0"0"-9"16,0 0 2-16,0 0 67 15,0 0-35-15,0 0 22 16,0 0-30-16,-50 0-8 16,63 0-16-16,1-3 0 15,9 3 2-15,-4 0 4 16,9 0 2-16,8-4-2 16,13-6 12-16,14-3 7 15,7-5-3-15,12 1-10 0,5 0-5 16,11-1 0-16,8 5 0 15,6-1 2-15,-9 6-13 16,-5-2 0-16,-14 1 0 16,-13 1 1-16,-21 2-1 15,-20 2 1-15,-8 1 0 16,-16 2 0-16,-3-3 1 16,-3 0 5-16,0-6 2 15,0 1 9-15,0-8-10 16,0 4-4-16,0-4-3 15,-3 9 0-15,3 2-1 16,0 6 3-16,0 0-3 16,0 18-1-16,16 18 1 0,4 16 9 15,5 10 3-15,3 4-3 16,0 0-8-16,0 1 1 16,1-6 1-16,1-9 2 15,-3-8-4-15,-6-13 2 16,1-3-2-16,-7-12 0 15,-2-6 2-15,-9-6-1 16,2-4 2-16,2 0-1 16,-6-7-2-16,4-22 0 15,-2-14-2-15,0-11-1 16,0-7-8-16,2 0 0 16,1-1 2-16,2-4-4 15,2 4 1-15,2-4 3 0,2 15 7 16,0 0 0-16,-3 20 1 15,-6 9 5-15,0 10-2 16,-6 12 5-16,7 0-6 16,5 9 0-16,6 30-2 15,6 13 14-15,6 13 2 16,7 3-8-16,2 1-1 16,6 0 1-16,5-4-1 15,-6-8-5-15,-1-9 0 16,-5-8-1-16,-12-5-1 15,-2-13 0-15,-10-3 0 16,-4-5 0-16,-3-11 0 0,-4 1 0 16,-3-4 1-1,0 0 1-15,0 0 0 0,3-23-1 16,0-12-1-16,-1-8-2 16,0-15-2-16,4 2 2 15,5-3-6-15,-2 2 3 16,3 4-3-16,3 6 1 15,0 6-4-15,4 10 5 16,-2 5 0-16,8 9 0 16,1 8 1-16,8-2-2 15,5 8 5-15,7 3 0 16,10 0 2-16,4 14-5 16,7-2 5-16,7 2 4 15,9-2-4-15,5-6 0 0,0-2 1 16,-4 0 0-16,2-4 0 15,-4 0 2-15,-10 0-3 16,-5 0 0-16,-10 0-1 16,-10 0 0-16,-14 0 0 15,-6 0 1-15,-12 0-1 16,-5 0-14-16,-10 0-40 16,0 0-42-16,-22 0-132 15,-25 0-520-15</inkml:trace>
  <inkml:trace contextRef="#ctx0" brushRef="#br0" timeOffset="120670.2728">5412 14932 1042 0,'0'0'9'0,"0"0"89"16,0 0 15-16,0 0-40 16,0 0-73-16,0 0 7 15,6 134 42-15,11-52-8 16,4 2-23-16,-5-5-6 15,-1-7-7-15,-6-17 2 16,-3-14-6-16,-3-19 1 0,-3-13 2 16,0-9 0-16,0 0 4 15,0-17 8-15,-18-28-6 16,0-17-3-16,-5-17-5 16,3-6-1-16,-2-11 1 15,10-1-2-15,8-12 0 16,4 3-2-16,2 8-9 15,26 20 9-15,4 21 2 16,2 21 5-16,-4 23-5 16,6 13 0-16,-3 0-1 15,1 27 0-15,-4 11-2 16,-8 7 3-16,-7 3-5 16,-12 4-1-16,-3 7 5 15,-15-2-2-15,-16-5-16 0,-5-7 9 16,-6-15 3-16,5-12 5 15,4-14 2-15,2-4 2 16,8 0-1-16,6 0 0 16,9 0 1-16,6 0-2 15,2 0 0-15,0 14-12 16,14 17 6-16,12 8 6 16,17 10 9-16,9-4-7 15,6-6 6-15,6-4-8 16,-1-9-1-16,-3-7 0 15,2-19-23-15,-10 0-64 16,-13-14-140-16,-11-17-238 16</inkml:trace>
  <inkml:trace contextRef="#ctx0" brushRef="#br0" timeOffset="121310.877">4121 13175 821 0,'0'0'44'16,"0"0"18"-16,0 0 61 15,0 0 13-15,0 0-84 16,0 0 6-16,-48 0-12 15,48 6-27-15,0 2 4 16,10 10-9-16,17 7 20 16,10 7 8-16,14 8-16 15,3 4 1-15,4-1-6 16,0 8-5-16,-10 0-9 16,-5 6-6-16,-22 13-1 15,-14 10-2-15,-14 13 0 16,-38 3-1-16,-19 1-22 0,-9-14 1 15,-3-7-35-15,9-15-98 16,7-13-123-16,11-29-279 16</inkml:trace>
  <inkml:trace contextRef="#ctx0" brushRef="#br0" timeOffset="121904.7174">2981 12400 801 0,'0'0'194'15,"0"0"-146"-15,0 0 73 16,0 0 13-16,0 0-100 0,0 0-14 16,-20 145 24-16,34-70 10 15,2 6-25-15,2 1-19 16,-6-7-3-16,0-12-5 16,-5-10-1-16,-4-14-1 15,3-17-13-15,-4-5-43 16,1-17-100-16,-2 0-102 15,-1-12-200-15</inkml:trace>
  <inkml:trace contextRef="#ctx0" brushRef="#br0" timeOffset="122295.2906">2684 12567 527 0,'0'0'148'0,"0"0"-50"16,0 0 26-16,0 0 17 15,0 0-84-15,0 0-30 16,-21-8-5-16,21 8 4 16,4 0 2-16,13-4-7 0,11-3-2 15,11-7 3-15,10-5-1 16,6-3-6-16,7 0-12 16,2 0 0-16,-2 5-1 15,-3 4-2-15,-15 4-14 16,-11 9-31-16,-9 0-14 15,-12 0-74-15,-5 16-124 16,-7 10-126-16</inkml:trace>
  <inkml:trace contextRef="#ctx0" brushRef="#br0" timeOffset="122701.6037">2739 13115 763 0,'0'0'90'0,"0"0"59"16,0 0 11-16,0 0-35 16,0 0-74-16,0 0-14 15,23-5-16-15,27-12-5 0,13-10 9 16,16 1-7-16,7-1-10 16,2-9 8-16,-4 7-6 15,-9 1-6-15,-19 5 2 16,-11 2-1-16,-17 9-5 15,-14 7 0-15,-7 0-3 16,-7 5-2-16,0 0-34 16,0 0-56-16,-4 0-113 15,-5 5-210-15</inkml:trace>
  <inkml:trace contextRef="#ctx0" brushRef="#br0" timeOffset="130732.8805">8465 13307 830 0,'0'0'217'16,"0"0"-165"-16,0 0 107 0,0 0-43 16,0 0-89-16,0 0-27 15,0 0 8-15,0 0 24 16,42 119-3-16,-23-62-3 15,-5-4-12-15,-4-2-5 16,-4-10-1-16,-3-4-6 16,-3-7-1-16,0-7-1 15,0-11-2-15,0-6-23 16,0-6-58-16,-9 0-135 16,-9-10-113-16,-1-21-514 15</inkml:trace>
  <inkml:trace contextRef="#ctx0" brushRef="#br0" timeOffset="131061.007">8414 13293 696 0,'0'0'267'0,"0"0"-248"15,0 0 94-15,0 0-43 16,0 0-51-16,133-45 7 15,-75 52 4-15,-1 25-13 16,-8 7 13-16,-6 4 4 16,-13 7-1-16,-15-4-24 15,-15-1-9-15,0 0 0 0,-19-1 2 16,-17-5 7 0,-6-3 0-16,-4-6-1 15,0-8-8-15,7-8 0 0,0-10-14 16,8-4-11-16,1 0-26 15,7-14-31-15,10-6-43 16,3 1-70-16,7 2-155 16</inkml:trace>
  <inkml:trace contextRef="#ctx0" brushRef="#br0" timeOffset="131279.8521">9053 13687 1068 0,'0'0'99'16,"0"0"29"-16,0 0-76 15,0 0-22-15,0 0-30 16,0 0-17-16,15 0-82 15,-15 0-116-15,0-10-254 16</inkml:trace>
  <inkml:trace contextRef="#ctx0" brushRef="#br0" timeOffset="131732.8903">9569 13285 398 0,'0'0'532'16,"0"0"-494"-16,0 0 133 15,0 0-26-15,-91-47-99 16,75 54-29-16,-1 29 2 16,1 21 5-16,1 18 24 15,6-1 2-15,9 3-26 16,0-16 4-16,24-9-8 15,6-8-10-15,4-7-3 16,6-12-3-16,-2-15-1 16,2-10-3-16,-4 0-3 15,-5-13-18-15,0-15-29 0,-16-2-80 16,-15-1-209-16,0 1-583 16</inkml:trace>
  <inkml:trace contextRef="#ctx0" brushRef="#br0" timeOffset="132264.2336">10691 13409 896 0,'0'0'33'16,"0"0"168"-16,0 0-81 15,0 0-16-15,0 0-67 16,0 0-16-16,3 84 39 16,3-31-19-16,5 4-10 15,-1-8-8-15,-4-1-14 16,1-8-8-16,-1-10 0 16,-3-3-1-16,-2-14-6 15,1-4-23-15,-2-6-45 16,0-3-141-16,-6 0-165 0</inkml:trace>
  <inkml:trace contextRef="#ctx0" brushRef="#br0" timeOffset="132529.8672">10481 13435 871 0,'0'0'45'0,"0"0"80"16,0 0 40-16,0 0-70 16,0 0-63-16,0 0-6 15,58-7 16-15,-15 7-12 0,8 0-6 16,-3 0-13 0,5 0-5-16,-11 0-6 0,-3 0-1 15,-9-9-18-15,-9 4-69 16,-8 0-83-16,-10 5-126 15,-3 0-164-15</inkml:trace>
  <inkml:trace contextRef="#ctx0" brushRef="#br0" timeOffset="132857.9111">10552 13938 741 0,'0'0'62'16,"0"0"86"-16,0 0-17 15,0 0-28-15,0 0-78 16,0 0 3-16,39-9 27 16,-9-5-9-16,4 2 6 15,8-2-25-15,1-4-1 16,5 2-5-16,2 1-7 15,6 1 3-15,2 3-11 16,-7 2 3-16,-3 0-4 16,-8 1-5-16,-10 8 0 15,-8-2-4-15,-10 2-28 16,-9 0-92-16,-3 0-165 0,0 2-198 16</inkml:trace>
  <inkml:trace contextRef="#ctx0" brushRef="#br0" timeOffset="135170.4368">8358 10314 986 0,'0'0'34'0,"0"0"43"0,0 0 78 16,0 0-9-16,0 0-131 16,0 0-7-16,-39 108-5 15,39-19 19-15,0-4-7 16,0-10-6-16,0-14-4 15,0-10-2-15,0-14 3 16,0-11 1-16,0-17 1 16,0-5 7-16,0-4 0 15,0 0 3-15,-9-21 3 16,1-20-14-16,-5-14-5 16,4-4-1-16,3-15-1 15,6-3 1-15,-4-6-1 16,4-3 0-16,0 10-1 0,10 14-1 15,5 24 0-15,6 15 1 16,-2 13-1-16,1 10-6 16,9 13 7-16,3 29-5 15,4 22 2-15,2 11 4 16,-5-1 1-16,-3 7 2 16,-12-11-3-16,0-4 0 15,-8-9 0-15,-8-11 0 16,2-17 0-16,-4-10-2 15,0-12-1-15,0-3-9 16,0-4-12-16,0 0-22 16,0-7-63-16,0-10-103 0,-13-8-160 15,-8-1-404-15</inkml:trace>
  <inkml:trace contextRef="#ctx0" brushRef="#br0" timeOffset="135217.3135">8368 10596 839 0,'0'0'54'16,"0"0"28"-16,0 0 62 15,0 0-42-15,0 0-90 16,0 0-10-16,3-6 5 16,16 3 16-16,5-7 3 15,10 3 11-15,5-4-15 0,0 0-17 16,0 5-5-16,-9 6-23 15,-11 0-211-15,-13-4-292 16</inkml:trace>
  <inkml:trace contextRef="#ctx0" brushRef="#br0" timeOffset="135264.1879">8267 10577 1020 0,'0'0'42'16,"0"0"100"-16,0 0 56 15,0 0-90-15,0 0-88 0,0 0-8 16,-38-7-8 0,38 59-3-16,2 27 19 0,4 10-1 15,-3 1-5-15,-3-9-3 16,4-10-7-16,-4-16-2 16,0-16-2-16,0-10 4 15,0-13 2-15,0-10 3 16,0-6-3-16,0 0 6 15,0 0 5-15,-4-32 13 16,-5-10-22-16,-3-21-5 16,1-12-1-16,2-9 1 15,5 6-3-15,4-1 0 16,0 7 2-16,6 7-2 16,16 8-1-16,-1 12 0 15,-4 15-1-15,2 16 0 0,-4 14-3 16,9 4-4-16,4 32 7 15,9 21 2-15,-1 13 3 16,6 9-1-16,-6 13 0 16,-2-4 0-16,-7-9-1 15,-8-15-1-15,-8-17 1 16,-1-11 0-16,-8-14 1 16,-2-9-2-16,0-9 0 15,0-4-6-15,0 0-19 16,0 0-21-16,0-6-14 15,-9-14-41-15,-3-6-220 16,-6-5-119-16</inkml:trace>
  <inkml:trace contextRef="#ctx0" brushRef="#br0" timeOffset="135436.0653">8289 10942 601 0,'0'0'193'15,"0"0"-133"-15,0 0 118 16,0 0 6-16,0 0-95 16,0 0 2-16,0 0-16 15,-43 0-36-15,43 0-12 16,4-3-13-16,16-11 11 16,15-2-3-16,7-6-5 15,19 0 1-15,2-1-4 16,13 1-3-16,-9 8-3 0,-8 2 1 15,-15 1-4-15,-14 8-5 16,-17 3 0-16,-10 0-36 16,-3 10-53-16,-22 16-63 15,-14 0-244-15</inkml:trace>
  <inkml:trace contextRef="#ctx0" brushRef="#br0" timeOffset="137670.4851">9184 11014 879 0,'0'0'218'0,"0"0"-188"16,0 0 83-16,0 0-16 15,0 0-90-15,0 0-7 16,0 0-39-16,-21-27-99 16,23 17-96-16,-2-2-357 15</inkml:trace>
  <inkml:trace contextRef="#ctx0" brushRef="#br0" timeOffset="137717.3529">9978 10466 360 0,'0'0'601'0,"0"0"-569"15,0 0 112-15,0 0 12 16,0 0-77-16,0 0-41 16,-48-93 10-16,33 81-20 15,-7 5-4-15,-8 4-7 16,-8 3-8-16,-3 6-4 15,-2 24-2-15,1 9 6 16,9 12 0-16,6 6 1 16,11 9 3-16,13-1-1 0,3-2-6 15,27-1-6 1,19-10 3-16,11-13 0 0,5-4 0 16,4-16 0-16,-5-10-2 15,-10-7-1-15,-5-2 1 16,-10 0-1-16,-8-14-15 15,-8-9-1-15,-4 1-9 16,-10-10-18-16,-3 5-63 16,-3-4-148-16,0 5-163 15</inkml:trace>
  <inkml:trace contextRef="#ctx0" brushRef="#br0" timeOffset="137764.2511">10455 10745 1261 0,'0'0'66'16,"0"0"70"-16,0 0-99 15,0 0-22-15,0 0-15 16,0 0-11-16,24 0-74 15,-15 0-128-15,-9 0-215 16</inkml:trace>
  <inkml:trace contextRef="#ctx0" brushRef="#br0" timeOffset="138983.036">11364 10665 600 0,'0'0'59'16,"0"0"184"0,0 0-105-16,0 0-2 0,0 0-30 15,0 0 12-15,-42-101-51 16,29 97-25-16,-4 4-12 16,-3 0-20-16,-6 30-5 15,-2 15-3-15,1 13 0 16,6 6 5-16,6-5-3 15,15 2 2-15,0-17-6 16,18-4 0-16,11-6-1 16,5-15-2-16,9-7-17 15,0-6-22-15,-4-6-50 0,-3-14-126 16,-12-13-95-16,-10-9-252 16</inkml:trace>
  <inkml:trace contextRef="#ctx0" brushRef="#br0" timeOffset="139382.3509">11449 10548 436 0,'0'0'489'0,"0"0"-463"15,0 0 92-15,0 0-70 16,0 0 46-16,8 113-22 0,9-64-32 16,6-5 2-1,-1-4-5-15,5-6 5 0,-1-3-27 16,-2-9-5-16,-4-8-3 15,0-10-4-15,-1-4-2 16,-5 0-1-16,-1-12-2 16,-3-10-5-16,-4-11-7 15,-3-2 5-15,-3-8-3 16,0 1-10-16,0 0 15 16,-9 2 7-16,-1 10 1 15,4 11 12-15,1 11 17 16,3 6-9-16,1 2-2 15,1 2-19-15,0 29-1 16,0 17 1-16,8 18 18 16,5 3-3-16,2-1 0 0,3-5-8 15,0-8-3-15,1-14-3 16,-2-6-1-16,-4-11-21 16,-7-10-40-16,0-12-147 15,-6-2-247-15</inkml:trace>
  <inkml:trace contextRef="#ctx0" brushRef="#br0" timeOffset="140054.1863">11895 10687 733 0,'0'0'81'16,"0"0"100"-16,0 0-31 16,0 0-36-16,0 0-50 15,0 0-16-15,53-71-1 16,-29 103-7-16,2 7-16 15,-2 23 7-15,0-1-4 16,-5 6-10-16,-5-9-5 0,-7-10-10 16,-6-10 1-1,-1-15-1-15,0-13-2 0,0-10 0 16,0 0 2-16,0 0-5 16,-4-22 2-16,-5-19-1 15,-3-11-2-15,5-14-1 16,7 3-1-16,0 3-1 15,0 10 5-15,7 11 1 16,8 17-2-16,3 5 3 16,0 11 0-16,-1 6-1 15,3 0 1-15,3 14 0 16,5 17 3-16,5 4-3 16,-3 4 5-16,1-3 2 15,-8-1-5-15,-3 1-2 0,-10-5 0 16,-6-5-3-16,-4-7 3 15,0-5-7-15,-4-2 4 16,-6-8 0-16,-6-4 3 16,3 0 5-16,2 0-4 15,2-13 7-15,0-13-5 16,3-10 2-16,0-9 0 16,6-3-5-16,0 0-1 15,15-5-3-15,3 9-3 16,6 9-10-16,1 2-22 15,3 4-40-15,-3 7-80 16,1 0-145-16,-11 5-291 16</inkml:trace>
  <inkml:trace contextRef="#ctx0" brushRef="#br0" timeOffset="140491.6591">12644 10803 812 0,'0'0'50'16,"0"0"70"-16,0 0-20 0,0 0 11 15,0 0-63 1,86 0-2-16,-64-6-10 0,-8-4-5 15,-4 2-8-15,-4-4 3 16,-2-3 10-16,-4-2-12 16,0-6-4-16,-7 4-7 15,-10-3-8-15,-3 3-5 16,-2 9 17-16,0 7-14 16,5 3 7-16,1 0-4 15,4 13 2-15,-5 18-2 16,10 14 2-16,4 7 0 15,3 0 6-15,0-3 7 16,12-5-14-16,12-4-3 0,3-9-3 16,2-9-1-1,-3-4-9-15,-4-14-30 0,0-4-39 16,-5 0-139-16,-5-22-171 16,-8-13-285-16</inkml:trace>
  <inkml:trace contextRef="#ctx0" brushRef="#br0" timeOffset="141078.1666">12838 10630 527 0,'0'0'346'16,"0"0"-280"-16,0 0 112 15,0 0-69-15,0 0-46 16,95 40-2-16,-73 14 20 0,0 2-35 16,-6 6-19-1,-7-9-3-15,-3-9-4 0,0-13-12 16,-6-10-4-16,0-12-3 15,0-9 0-15,0 0-1 16,0 0-8-16,0-17-4 16,0-18-16-16,-6-9 2 15,4-10-6-15,1 1 21 16,1 8-1-16,0 11 6 16,0 17 6-16,0 12 3 15,0 5 1-15,0 0 2 16,0 0 3-16,9 22-5 15,6 12 17-15,1 4-4 16,4 0-2-16,3-2-1 16,3-6-5-16,0-12-3 0,6-5 1 15,1-10-1-15,-2-3-1 16,-1 0-1-16,1-19-4 16,-11-9 1-16,0 1-1 15,-7-11-1-15,-6-7-5 16,-7-2-1-16,0-7-2 15,0-7 2-15,-20 0 4 16,0-10 3-16,0 0 6 16,-4 14-1-16,4 17 1 15,11 18 5-15,1 19-2 16,8 3-7-16,0 16-2 16,0 28-1-16,0 22 1 0,3 9 6 15,8 0 1-15,2-5 3 16,-3-4-5-16,-1-8-5 15,2-6 0-15,-5-8 0 16,0-13-16-16,-6-9-27 16,0-9-65-16,-8-13-182 15,-20 0-154 1</inkml:trace>
  <inkml:trace contextRef="#ctx0" brushRef="#br0" timeOffset="141297.0107">13065 10600 6 0,'0'0'1137'0,"0"0"-1087"16,0 0 135-16,0 0-107 15,104-27-26-15,-47 25-35 16,0-2 1-16,-5 1-6 16,-11 3-3-16,-4-4-3 15,-9 3-1-15,-11-2-5 16,-7 2 0-16,-3 1-15 15,-7 0-47-15,0 0-119 16,-11 0-265-16</inkml:trace>
  <inkml:trace contextRef="#ctx0" brushRef="#br0" timeOffset="143618.171">19363 9099 873 0,'0'0'94'16,"0"0"-47"-16,0 0 138 16,0 0-66-16,0 0-42 15,0 0-34-15,0 0-20 0,-21 3-19 16,21 58 17-16,0 24 40 16,0 2-27-16,0 2-17 15,0-11-6-15,4-11-4 16,3-11-6-16,-1-11 1 15,-2-9-2-15,-1-10-17 16,2-13-29-16,-2-9-45 16,-3-4-149-16,0-17-83 15,-9-19-393-15</inkml:trace>
  <inkml:trace contextRef="#ctx0" brushRef="#br0" timeOffset="143680.6201">19009 9256 805 0,'0'0'51'0,"0"0"87"16,0 0 13-16,0 0-83 16,0 0-15-16,0 0-7 15,-5-48-2-15,20 34 14 16,1 1-16-16,13-5-11 15,6 0-6-15,11-2-7 16,9 5-1-16,3-1-13 16,14 6 1-16,3 3-1 15,3 0-4-15,-11 3 0 16,-7 1-1-16,-20-1 0 0,-12 4-9 16,-13 0-32-16,-8 0-48 15,-7 12-70-15,-3 16-41 16,-26 2-120-16</inkml:trace>
  <inkml:trace contextRef="#ctx0" brushRef="#br0" timeOffset="143883.7481">19318 9171 961 0,'0'0'78'0,"0"0"81"16,0 0 47-16,0 0-113 16,0 0-37-16,0 0-18 15,-27-60-8-15,24 60-11 0,3 0-13 16,0 18-4-16,0 26-1 15,0 27 8-15,3 15 19 16,1 8-5-16,3-6-11 16,-4-9-6-16,3-5-3 15,-1-11-1-15,-4-11-1 16,0-10 0-16,-1-13 0 16,0-10 0-16,0-12-1 15,0-3 5-15,0-4-4 16,0 0 6-16,0-14 2 15,0-21-3-15,-4-20-4 16,-6-16-1-16,1-10-2 16,-5-6 1-16,7 3-2 0,2 10 2 15,4 12 0 1,1 17 3-16,0 11-1 0,0 10 0 16,0 9-1-16,0 5 1 15,0 10-2-15,0 0 0 16,0 9-7-16,0 31-2 15,6 26 9-15,1 22 7 16,3 6-1-16,-3 2-2 16,-1-9-2-16,-2-3-1 15,-1-10 0-15,0-6-1 16,-3-15 0-16,0-15 1 16,0-10-1-16,0-11 1 15,0-8 0-15,0-5-1 16,0-4 2-16,0 0 0 0,0 0 1 15,0 0-3-15,0-10 0 16,0-7-15-16,0-8-26 16,-3-3-49-16,-20-2-69 15,-10-9-568-15</inkml:trace>
  <inkml:trace contextRef="#ctx0" brushRef="#br0" timeOffset="146133.7772">18822 9926 825 0,'0'0'124'15,"0"0"-115"-15,0 0 67 16,0 0 50-16,0 0-52 16,0 0-31-16,0 0 16 15,-31 4 11-15,31-4-28 0,6 0-16 16,11 0 3-16,18 0 2 16,18-8-8-16,21-10-6 15,17-1-2-15,14-6 5 16,14-1-1-16,7-2 1 15,4 2-5-15,-3-5-5 16,-11 10-3-16,-11-1 5 16,-20 7 0-16,-23 1-3 15,-22 3-4-15,-14 6-2 16,-16 1 4-16,-6 1 4 16,-4 3-5-16,0 0-6 15,0 0-5-15,0-3-33 16,-8-4-61-16,-9-2-81 0,-6-17-306 15</inkml:trace>
  <inkml:trace contextRef="#ctx0" brushRef="#br0" timeOffset="146602.6173">18924 9749 886 0,'0'0'61'0,"0"0"36"16,0 0 85-16,-87 5-81 0,70 4-63 15,7 5 9 1,4-6-6-16,2 1-18 0,4-1-14 16,0 0-5-16,0-3 0 15,0 2 4-15,5-7 4 16,20 0 3-16,13 0 8 16,18-4 10-16,22-15-8 15,16-3-9-15,20-6-5 16,6 1-3-16,0 1-7 15,-6 7 4-15,-17-1-5 16,-29 7-2-16,-25 5 2 16,-17 4 0-16,-17 4 0 0,-9 0-2 15,0 0 0-15,-9 0-5 16,-20 0-1-16,-7 0-11 16,-9 8-6-16,-8 6 7 15,-8-3-4-15,-14-3 5 16,0 3 7-16,1-2 10 15,2 0-5-15,7 3 5 16,1 0 0-16,4 2 0 16,8 1 0-16,5 0 5 15,9-1 0-15,10-5 1 16,6 0-1-16,8-1-2 16,11-7-1-16,0 3-1 15,3-1-1-15,0-3 3 16,0 0 6-16,13 0 4 15,16 0 3-15,13-3 9 0,18-13-3 16,9-3-10-16,3-2-9 16,-4 7-3-16,-5 5-10 15,-19 5-49-15,-12 4-46 16,-27 0-356-16</inkml:trace>
  <inkml:trace contextRef="#ctx0" brushRef="#br0" timeOffset="147493.1777">19830 8247 964 0,'0'0'42'0,"0"0"38"16,-4-118 85-16,13 79-57 15,9 2-66-15,-2 6 1 16,0 7-1-16,1 5-17 16,2 10-7-16,0 6-7 15,3 3 1-15,2 3-5 16,-8 28-4-16,2 21 3 16,-7 10 5-16,-11 17-3 15,0 7-1-15,-23 5-5 16,-10-3-1-16,2-13 5 15,-1-19-6-15,9-16 4 0,5-14 2 16,7-12 4-16,8-9-2 16,-1-1-2-16,4-4-1 15,0 0 0-15,4 0-1 16,24-4-1-16,17-10 0 16,11-3 12-16,9-5-2 15,6 8-2-15,3-4-2 16,5 1-4-16,2 4 2 15,-7 0-1-15,-5 4 0 16,-17 0-1-16,-9 2-2 16,-17 0-3-16,-11 3 0 15,-11 4-3-15,-4 0-30 0,-19 0-60 16,-15 0-101-16,-8 0-418 16</inkml:trace>
  <inkml:trace contextRef="#ctx0" brushRef="#br0" timeOffset="157087.0582">20788 8980 1050 0,'0'0'53'0,"0"0"101"0,0 0-20 16,0 0-98-16,0 0-30 15,0 0 7-15,8 116 22 16,10-35-5-16,-6 3-12 16,-3 8 3-16,-4-3-1 15,-5-3-8-15,0-5-1 16,0-10-3-16,0-11-1 16,-7-11 0-16,1-10-7 15,3-12 6-15,-1-12-6 16,4-12 0-16,0-3 2 0,-2 0 2 15,-2-9 3-15,-5-27-7 16,2-21-7-16,3-8 4 16,-2-19 3-16,3-13 0 15,3-6-1-15,0-1 0 16,0 8-2-16,11 12 2 16,7 5 0-16,0 7-1 15,2 7 1-15,6 6 1 16,1 11-2-16,-4 8 2 15,5 10-1-15,-2 5-4 16,1 6 3-16,-3 14 2 16,-2 3-1-16,-2 2 0 15,1 12 0-15,-4 20 1 16,-3 7-1-16,-3 8-2 16,-8 6 3-16,-3-1-1 0,-6-1 1 15,-19-2-6-15,-7-7-5 16,-3-3 1-16,3-13 1 15,3-7 3-15,7-11 5 16,4-4-5-16,6-4 0 16,2 0-1-16,9 0 1 15,1 0-3-15,0 0-8 16,0 0-1-16,0 4 7 16,1 29 2-16,13 16 9 15,2 16 4-15,0 4 1 16,5 4 1-16,7-9-2 15,6-5-4-15,7-16 5 0,4-3-5 16,1-15-8-16,5-14-72 16,-5-11-189-16,-12-2-256 15</inkml:trace>
  <inkml:trace contextRef="#ctx0" brushRef="#br0" timeOffset="157509.0141">21548 9067 592 0,'0'0'430'16,"0"0"-412"-16,0 0 128 16,0 0-28-16,0 0-82 15,0 0-18-15,110-45-2 16,-52 38 2-16,5-2 8 0,-2-1 1 15,0 5-9 1,-3 1 0-16,-5 1-9 0,-16 2-5 16,-10-5-4-16,-5 2 0 15,-11 4-9-15,-10 0-30 16,-1 0-51-16,0 0-47 16,-15 7-14-16,-6 9-132 15,-7-2-106-15</inkml:trace>
  <inkml:trace contextRef="#ctx0" brushRef="#br0" timeOffset="158008.9449">21774 9118 651 0,'0'0'88'0,"0"0"23"15,0 0 55-15,0 0-57 16,0 0-52-16,0 0-5 16,9-29 18-16,-9 29-4 15,0 0-19-15,0 0-9 16,4 0-10-16,-4 0-7 16,0 0 2-16,0 0-10 15,0 0 2-15,0 0 6 0,0 0-10 16,0 0 0-1,0 0-4-15,0 0-4 0,0 0 1 16,0 0-3-16,0 0-1 16,0 0 0-16,0 0 1 15,0 0-2-15,0 0 1 16,3 4-1-16,1 18 0 16,0 26 1-16,1 15 4 15,-2 16-2-15,0 13 9 16,-2 5-5-16,-1-8-1 15,0-6-2-15,0-9-2 16,0-12 0-16,0-16 3 16,0-13-4-16,0-10 1 15,0-11 0-15,0-2-1 0,0-10-7 16,0 0-24-16,0 0-45 16,0 0-94-16,0-26-222 15</inkml:trace>
  <inkml:trace contextRef="#ctx0" brushRef="#br0" timeOffset="158602.6957">23182 9499 918 0,'0'0'181'0,"0"0"-140"15,0 0 115-15,0 0-49 16,0 0-73-16,0 0-17 16,66-16 9-16,-8 10 5 15,-2 0-15-15,-1-5-3 16,0 1-1-16,-4 5-6 15,-8-2-3-15,-4-3-1 0,-12 6 0 16,-7 2-2-16,-7 0-2 16,-8 2-18-16,-5 0-38 15,0 12-96-15,-22 16-80 16,-8-1-212-16</inkml:trace>
  <inkml:trace contextRef="#ctx0" brushRef="#br0" timeOffset="158884.0374">23250 9702 378 0,'0'0'390'15,"0"0"-342"-15,0 0 138 0,0 0-21 16,0 0-78-16,0 0-24 16,-11 0-5-16,37 0 14 15,8 0-27-15,4 0-13 16,2 0-5-16,0-6-8 15,4 3-3-15,2 1-5 16,-3 2 5-16,-3 0-11 16,-5 0 2-16,-4 0-2 15,-6 0-3-15,-6 0 0 16,-6 0-2-16,-6 0-2 16,-2 2-24-16,-4 1-41 15,-1 3-97-15,0-6-209 16</inkml:trace>
  <inkml:trace contextRef="#ctx0" brushRef="#br0" timeOffset="168290.3713">24457 7647 588 0,'0'0'97'0,"0"0"47"16,0 0 25-16,0 0-64 16,0 0-47-16,0 0-12 15,0 0-6-15,-6-33-10 16,4 33-3-16,-1-2 5 15,-4 0 6-15,-5-2-12 16,-3 3-7-16,-11 1-1 16,2 0-6-16,-6 0-5 0,4 20 1 15,3 14-2 1,3 9-3-16,7 14 10 0,7 0-8 16,6-2 5-16,10-4-2 15,13-13-2-15,11-9-1 16,1-8 5-16,3-7-3 15,-4-10-4-15,-3-4-2 16,-4 0 2-16,-6-13 1 16,-4-13 4-16,-5-10 6 15,-1-9-1-15,-9-3 0 16,-2-4-8-16,0-1-3 16,-16 4-2-16,-5 8-9 0,-8 11-19 15,-9 9-31 1,-7 7-208-16,-9-3-317 0</inkml:trace>
  <inkml:trace contextRef="#ctx0" brushRef="#br0" timeOffset="169024.7584">24065 4764 777 0,'0'0'41'0,"0"0"47"0,0 0 27 15,0 0-24-15,0 0-38 16,0 0-11-16,-36 5-10 16,36-5-7-16,0 0-4 15,0 0-4-15,0 0 4 16,15 0 8-16,10-2 10 15,9-14-5-15,10-4-5 16,9-5-15-16,8-1-7 16,7 7-3-16,-1 3-1 15,-7 2-3-15,-9 7-3 16,-18 3-29-16,-6 4-39 16,-17 0-53-16,-5 0-55 0,-5 0-22 15,0 8-22 1,-13 5-178-16</inkml:trace>
  <inkml:trace contextRef="#ctx0" brushRef="#br0" timeOffset="169290.3407">24299 4818 610 0,'0'0'54'0,"0"0"61"16,0 0 44-16,0 0-68 0,0 0-30 16,0 0-1-1,9-97-4-15,-6 97-1 0,-2 0-16 16,4 30-18-16,0 24 26 16,1 15 5-16,-2 16-21 15,2-3-12-15,4-2-17 16,4-5-2-16,3-4-47 15,0-18-124-15,-1-16-288 16</inkml:trace>
  <inkml:trace contextRef="#ctx0" brushRef="#br0" timeOffset="173557.5839">25027 8957 910 0,'0'0'8'16,"0"0"40"-16,0 0 108 16,0 0-87-16,-96 48-34 15,69 36 4-15,1 35 7 16,7 17 5-16,8 0-19 15,11-4-7-15,0-12-8 16,25-14 0-16,9-5-16 16,5-12 6-16,3-11-5 15,1-7 0-15,-4-4-1 16,-7-7 0-16,-10-3 3 16,-14-3-4-16,-8-3 0 15,-2-2 2-15,-26-5-2 16,-6-7-1-16,-10-3-8 0,-3-4 2 15,7-15-24-15,0-7-23 16,9-8-86-16,10-10-120 0,5-37-356 16</inkml:trace>
  <inkml:trace contextRef="#ctx0" brushRef="#br0" timeOffset="174276.3154">25923 9569 725 0,'0'0'27'15,"0"0"139"-15,0 0 14 16,0 0-62-16,0 0-13 16,0 0-20-16,-29-92-33 15,29 88-26-15,0 4-8 16,0 0-5-16,0 0-2 16,0 0-2-16,0 0-6 0,0 4-3 15,0 18-1-15,0 7 1 16,8 3 5-16,2-5 0 15,1-10-4-15,-3-3 0 16,-2-6 1-16,-1-2-1 16,-2-3 0-16,-3-3 1 15,0 0-1-15,0 0 2 16,0 0-3-16,0 0 0 16,0-9-9-16,0-1-10 15,0-4 5-15,0 2 2 16,-2-1 5-16,1-1-2 15,1-1 4-15,0-5-1 16,0 2 2-16,0-5-2 0,0-4 2 16,0-1 2-1,0 5 1-15,0-2 0 0,0 11 2 16,0 1-1-16,0 5 0 16,0 4 0-16,-2 3 0 15,2 1-1-15,0 0 1 16,0 0-1-16,0 0-5 15,0 17-8-15,0 28 1 16,0 22 13-16,0 15 8 16,2 11-4-16,1-1 0 15,1-7 0-15,-3-6-4 16,1-18 0-16,-1-8 0 0,-1-14-2 16,0-12-17-16,0-10-68 15,0-8-80-15,-1-9-105 16,-15 0-165-16</inkml:trace>
  <inkml:trace contextRef="#ctx0" brushRef="#br0" timeOffset="174597.6081">25704 9573 764 0,'0'0'42'16,"0"0"31"-16,0 0 98 0,0 0-69 15,0 0-73-15,0 0-7 16,-11-34 4-16,31 20 7 16,4 1-4-16,6-4-8 15,6-5 1-15,7-1-4 16,6-3-9-16,6-2 2 15,0 2-5-15,-1 0-6 16,-6 4-1 0,-14 12-10-16,-10 7-88 15,-15 3-61-15,-9 23-97 16,-6 15-48-16</inkml:trace>
  <inkml:trace contextRef="#ctx0" brushRef="#br0" timeOffset="174863.2777">25725 10187 572 0,'0'0'188'16,"0"0"-147"-16,0 0 132 15,0 0-87-15,0 0-49 16,0 0 20-16,93-20 1 0,-43 8-5 15,2 2-25-15,7-3 0 16,-1 1-6-16,2 2-7 16,-2-3-7-16,-12 3-6 15,-7 3-2-15,-14-2-84 16,-13 5-106-16,-11 1-102 16,-1-8-51-16</inkml:trace>
  <inkml:trace contextRef="#ctx0" brushRef="#br0" timeOffset="175425.7792">26268 9785 747 0,'0'0'126'0,"0"0"55"15,0 0-6-15,0 0-106 0,0 0-27 16,0 0 42 0,64 157-29-16,-40-84-14 0,-3-4-14 15,-3 1-12-15,-3-12-10 16,-5-5-1-16,-4-18-4 15,-3-10 1-15,-3-14-2 16,0-8-1-16,0-3 2 16,-12-14-4-16,-2-24 0 15,0-10 0-15,5-10 3 16,2-3 1-16,5 5 1 16,2 1-1-16,2 11 1 15,18 17-1-15,1 5 2 16,5 18-2-16,2 4 0 15,2 4-1-15,2 22 1 0,-1 9 1 16,-4 6 3-16,-1-2 0 16,-5 6-1-16,-9-1-1 15,-5-3 1-15,-4-8-3 16,-3-11-2-16,0-9 1 16,0-7 1-16,-9-6-3 15,-1 0 3-15,-3 0 0 16,2-19 1-16,-2-17-2 15,7-10 2-15,6-4-1 16,0-3 0-16,9 5 0 16,12 9-1-16,4 11 1 15,-1 16-1-15,-2 12 0 16,2 0 1-16,-1 23 0 0,3 14 2 16,-5 1 1-16,-4 1-2 15,-5 4-2-15,-8 1-2 16,-4-8-49-16,-13-6-145 15,-13-22-316-15</inkml:trace>
  <inkml:trace contextRef="#ctx0" brushRef="#br0" timeOffset="176081.9987">26547 8780 862 0,'0'0'66'0,"0"0"73"16,0 0-6-16,67-114-70 16,-27 78-30-16,7 2-2 15,-2 8 6-15,-1 11-5 16,-8 4 7-16,-9 11-7 15,-12 0-20-15,-9 16-12 0,-6 24 1 16,-11 16 4-16,-23 16-3 16,-6 2 4-16,-4 1-5 15,6-12 0-15,11-16-1 16,9-12 2-16,9-8-2 16,9-6 0-16,0-7-4 15,7-4 4-15,18-8 1 16,12-2 3-16,12 0 2 15,12-11-3-15,11-11-3 16,2 0-22-16,-2 3-40 16,4 2-125-16,-7-1-257 15</inkml:trace>
  <inkml:trace contextRef="#ctx0" brushRef="#br0" timeOffset="176660.1136">27518 9644 752 0,'0'0'186'0,"0"0"-121"16,0 0 158-16,0 0-78 15,0 0-87-15,0 0-23 0,-106-35-11 16,84 58 3 0,10-1-15-16,5 8-4 0,7 4-3 15,4 2-5-15,20 3 2 16,9 0 2-16,3-4-3 15,-2 2-1-15,-3-3 1 16,-4-7-1-16,-10-5-2 16,-7-4 0-16,-10-1 1 15,0 0-1-15,-10-2 2 16,-17-4 0-16,-7-5 0 16,-3-6 0-16,3 0 0 15,5 0-2-15,5-14-13 16,7-2-26-16,7-10-87 15,10-6-114-15,0-3-134 0</inkml:trace>
  <inkml:trace contextRef="#ctx0" brushRef="#br0" timeOffset="176894.477">27735 9665 54 0,'0'0'954'16,"0"0"-902"-16,0 0 96 15,0 0-8-15,0 0-55 16,23 119-16-16,-12-71-33 16,-2-3-14-16,-3 3-8 15,-3-8-4-15,0-1-9 16,-1-11 0-16,-2-10-1 0,0-7-9 16,0-7-27-1,0-4-54-15,-5 0-140 0,-10-20-179 16</inkml:trace>
  <inkml:trace contextRef="#ctx0" brushRef="#br0" timeOffset="177097.5993">27689 9349 693 0,'0'0'350'0,"0"0"-261"15,0 0 128-15,0 0-128 16,0 0-75-16,0 0-14 16,11-62-7-16,-10 62-116 15,-1 0-191-15,-5 6-427 16</inkml:trace>
  <inkml:trace contextRef="#ctx0" brushRef="#br0" timeOffset="177644.4759">28000 9728 1103 0,'0'0'58'0,"0"0"43"16,0 0 46-16,0 0-92 15,0 0-34-15,97-28-12 16,-68 73 13-16,-1 21-1 15,-6 0-2-15,-5 8-9 0,-5-13-6 16,-11-8-1-16,-1-12-2 16,0-15 1-16,-6-12-2 15,-2-5 3-15,1-9 2 16,0 0 3-16,1-14-1 16,-1-21-6-16,4-14-1 15,3-4 0-15,0-9 0 16,0 7 3-16,17 6-3 15,9 7 0-15,3 9-3 16,3 11 3-16,-2 9-3 16,-2 13 0-16,-4 0 1 15,-2 26-4-15,1 14 2 16,-5 11 2-16,-5 3 2 0,-8 0-8 16,-5-3-46-16,0-10-93 15,-11-19-217-15,-5-22-487 16</inkml:trace>
  <inkml:trace contextRef="#ctx0" brushRef="#br0" timeOffset="178160.1148">28233 8761 907 0,'0'0'74'0,"0"0"137"15,20-95-52-15,9 70-100 16,8 6-32-16,2 19-5 16,-4 0-1-16,-2 12-5 0,-10 25-10 15,-8 16 1-15,-9 9-4 16,-6 3 1-16,-9 6-2 15,-19-6 3-15,-5-3-7 16,-3-9 2-16,5-14 0 16,7-17 0-16,11-4 4 15,7-13-3-15,6-5 2 16,0 0-3-16,4 0 1 16,17-9-2-16,7-8 1 15,14-2-10-15,6 0-26 16,13 3-76-16,8-1-150 15,4-6-250-15</inkml:trace>
  <inkml:trace contextRef="#ctx0" brushRef="#br0" timeOffset="178925.743">28861 9680 917 0,'0'0'64'0,"0"0"112"15,0 0-8-15,0 0-118 16,0 0-47-16,0 0 3 16,-14 145 25-16,21-83-12 15,12-7-7-15,5-14-3 16,4-6-5-16,2-12 2 15,0-10-1-15,-3-13-5 16,1 0-2-16,-4-9-17 16,-6-21-10-16,-8-6-9 15,-7-5-8-15,-3-7 16 0,0 0 19 16,-16 0 10 0,1 8 1-16,0 4 8 0,5 22 18 15,4 10 6-15,5 4-14 16,1 15-18-16,0 19-2 15,13 10 2-15,12-3 5 16,6-8-3-16,2-6 0 16,-1-12 0-16,-3-12 4 15,-3-3-2-15,-2 0 4 16,-5-3 20-16,-8-16-5 16,-3-7-4-16,-6 0 0 15,-2-13-7-15,0-1-10 16,-18-9-2-16,-2 5-11 15,-3 10-32-15,-1 6-33 0,0 11-82 16,1 7-155-16,3 2-396 16</inkml:trace>
  <inkml:trace contextRef="#ctx0" brushRef="#br0" timeOffset="179191.3785">29446 9293 1035 0,'0'0'108'0,"0"0"35"15,0 0-48-15,43 116-18 16,-20-38-26-16,-1 4-17 0,-4 0-13 16,-5-1-5-16,-5-5-9 15,-8-11-4-15,0-13-2 16,0-16-1-16,0-10-6 15,-9-8-20-15,-6-11-24 16,-3-7-76-16,-6 0-160 16,-1-33-238-16</inkml:trace>
  <inkml:trace contextRef="#ctx0" brushRef="#br0" timeOffset="179363.2784">29361 9726 920 0,'0'0'112'16,"0"0"-32"-16,0 0 72 0,128-35-67 16,-60 24-50-16,0 4-24 15,-7 0-10-15,-7-2-1 16,-14 1-86-16,-18-1-160 16,-22-6-456-16</inkml:trace>
  <inkml:trace contextRef="#ctx0" brushRef="#br0" timeOffset="180373.1049">30397 9565 1050 0,'0'0'56'16,"0"0"123"-16,0 0-22 16,0 0-127-16,0 0-21 15,-6 135 29-15,17-42-8 16,-3 1-9-16,-3-2-11 16,-3-10-3-16,-2-11-4 15,0-19 1-15,0-16-4 16,0-17 2-16,-4-10 1 0,1-6 0 15,0-3 4-15,0-3 3 16,-4-29-5-16,0-15-3 16,0-16 0-16,1-11-2 15,6-16 0-15,0-10-1 16,0-6 2-16,14-5-1 16,10 2 0-16,6 15-1 15,3 13 0-15,1 23 0 16,-2 19 1-16,-2 21-1 15,-5 18-4-15,-4 4 2 16,0 31-1-16,-7 22-2 16,-7 14 5-16,-7-1 1 15,-7 2 0-15,-25-7-1 0,-5-8-5 16,-3-14-11 0,10-11 15-16,4-19 0 0,9-4 2 15,6-9-1-15,7 0 0 16,2 0 1-1,1 0-7-15,1 0 6 16,0 0-7-16,0 5 0 16,4 21-9-16,15 11 12 15,4 14 3-15,12 10 0 16,3-2-4-16,7-2-28 16,4-5-51-16,-6-8-107 0,-4-17-119 15,-6-13-372-15</inkml:trace>
  <inkml:trace contextRef="#ctx0" brushRef="#br0" timeOffset="181810.622">32023 9649 414 0,'0'0'429'16,"0"0"-360"-16,0 0 130 15,-84-111-62-15,63 98-54 16,0 10-23-16,-6 3-38 15,1 17-10-15,-1 27 5 0,5 8-4 16,10 4 3 0,7-2 0-16,5 0-6 0,3-12-5 15,19-6-1-15,8-9 1 16,4-15-5-16,2-6-4 16,0-6-11-16,-5-11-10 15,-3-23-21-15,-4-5-3 16,-11-14 9-16,-3-10 18 15,-10-2-7-15,0-15 29 16,0-7 0-16,-7-16 22 16,-2 6 18-16,-1 11 9 15,-1 23 3-15,8 32-9 16,2 20-21-16,1 11-6 16,0 33-16-16,0 37 0 15,0 24 1-15,0 11 1 0,8 4 0 16,9-10 3-16,-1-8-3 15,7-14-2-15,3-13 0 16,0-15 0-16,-1-13 2 16,-1-20-2-16,-2-5 0 15,1-11-2-15,0-4-4 16,-4-29 4-16,1-6-1 16,-1-13-6-16,-2-14-7 15,-2-6-2-15,-5-13-5 16,0-7 12-16,-2-8 11 15,0 2 2-15,-3 16 11 16,1 23 10-16,-4 26 5 0,0 24-5 16,1 9-18-16,1 22-5 15,-1 35 0-15,-2 25 5 16,4 15 6-16,-1 10-2 16,0-10-1-16,2-4-4 15,1-14 1-15,3-8-5 16,1-11 0-16,1-20-2 15,-2-14-5-15,-4-16-18 16,-3-10-27-16,-3 0-84 16,0-32-151-16,0-19-554 15</inkml:trace>
  <inkml:trace contextRef="#ctx0" brushRef="#br0" timeOffset="181998.1243">32306 9548 1030 0,'0'0'124'15,"0"0"27"-15,82-13-6 16,-16 10-91-16,10-1-35 16,4-2-18-16,-8-4-1 15,-8-3-70-15,-18-3-221 16,-19-7-410-16</inkml:trace>
  <inkml:trace contextRef="#ctx0" brushRef="#br0" timeOffset="183248.1457">23363 12577 474 0,'0'0'105'16,"0"0"-13"-16,0 0 80 15,0 0-45-15,0 0-32 16,0 0-2-16,-37 0-24 15,34-3-2-15,2 3-13 16,1-3-20-16,0-1-17 0,23-3-9 16,23-2-4-16,13-4 3 15,13-3-3-15,2 5-3 16,0 3 0-16,-12 2-2 16,-17 2 1-16,-17 4-108 15,-23 0-129-15,-16 18-157 16</inkml:trace>
  <inkml:trace contextRef="#ctx0" brushRef="#br0" timeOffset="183451.2756">23198 12961 1114 0,'0'0'36'0,"0"0"-5"0,0 0 23 15,0 0-1-15,151 8 20 16,-64-16-52-16,11-11-18 15,-3 5-3-15,-15 2-88 16,-20-5-169-16,-24-2-282 16</inkml:trace>
  <inkml:trace contextRef="#ctx0" brushRef="#br0" timeOffset="184076.2883">24967 11140 1018 0,'0'0'29'16,"0"0"115"-16,-86-8-15 15,68 30-92-15,8 18-10 16,5 21-1-16,5 3-2 0,7 0 0 16,22-5 1-16,4-14-15 15,7-12 1-15,0-7-7 16,-6-13 4-16,-2-8-7 16,-7-5 10-16,-8-10-7 15,-6-19 19-15,-5-13-5 16,-6-6-11-16,-3-8-3 15,-21-4-4-15,-11 1-4 16,-10 7-13-16,-3 15-21 16,-2 17-62-16,5 9-204 15,5-1-404-15</inkml:trace>
  <inkml:trace contextRef="#ctx0" brushRef="#br0" timeOffset="184748.1613">25089 8494 806 0,'0'0'64'0,"0"0"41"16,0 0 13-16,0 0-61 15,0 0-17-15,0 0-13 16,-17-17-10-16,17 17-5 15,2 0-3-15,13 0 2 16,12-10 39-16,6 3 5 0,7-6-29 16,8-5-11-16,6-1-5 15,0-2-9-15,-4-1 2 16,-7 4-3-16,-13 9-47 16,-14 1-80-16,-12 4-97 15,-4 4-162-15</inkml:trace>
  <inkml:trace contextRef="#ctx0" brushRef="#br0" timeOffset="184935.6708">25323 8371 581 0,'0'0'339'16,"0"0"-250"-16,0 0 73 16,0 0-72-16,0 0-30 0,-30 158 12 15,30-82-14-15,0 6-26 16,4-2-11-16,6-5-11 15,-1-5-5-15,-2-13-5 16,-2-8-7-16,-3-8-75 16,-2-15-202-16,0-22-461 15</inkml:trace>
  <inkml:trace contextRef="#ctx0" brushRef="#br0" timeOffset="187607.6199">4612 3125 526 0,'0'0'10'0,"0"0"16"15,0 0 32-15,0 0 61 16,0 0-33-16,0 0-12 16,-56-17-17-16,56 13-22 15,0-2-9-15,0 0-5 0,0 2-7 16,0 1-4-16,6 3 2 15,12 0-7-15,10 0 0 16,16 0-4-16,20-4 5 16,10-4-3-16,13-2-3 15,1-6-25-15,5-1-67 16,-4-1-161-16,-9-6-128 16</inkml:trace>
  <inkml:trace contextRef="#ctx0" brushRef="#br0" timeOffset="187810.7923">5818 2998 514 0,'0'0'6'16,"0"0"40"-16,0 0 74 16,96 6-19-16,-61-14-35 15,3-12-30-15,5-3-27 16,-4 1-9-16,0 0-6 15,-2 1-77-15,-3 6-24 16,-4 3-47-16,-4 8-88 16,-4 4-60-16</inkml:trace>
  <inkml:trace contextRef="#ctx0" brushRef="#br0" timeOffset="187998.2057">6522 2891 288 0,'0'0'72'15,"0"0"61"-15,0 0-38 16,93 1 14-16,-68-1-41 16,-2 0 14-16,-3 0-22 15,-3-1-25-15,2-5-18 16,-11 1-17-16,4 4-46 16,-11-4-140-16,-1 0-177 15</inkml:trace>
  <inkml:trace contextRef="#ctx0" brushRef="#br0" timeOffset="188670.1856">3579 3057 834 0,'0'0'31'0,"0"0"129"16,0 0-29-16,0 0-59 16,0 0-59-16,0 0-2 15,10 128 37-15,10-56-9 16,-1 6-9-16,1-8-12 16,-4-6-1-16,1-12-9 0,-9-8-5 15,-2-11-1-15,-4-12-2 16,-2-3-19-16,0-9-75 15,0-2-81-15,-10-7-112 16,-16-3-319-16</inkml:trace>
  <inkml:trace contextRef="#ctx0" brushRef="#br0" timeOffset="188920.1806">3336 3235 14 0,'0'0'829'0,"0"0"-766"16,0 0 24 0,0 0 56-16,0 0-74 0,0 0-46 15,4-72-19-15,26 44 14 16,0 1 9-16,13-2-7 16,-1-3-8-16,5 3-6 15,-3-1-4-15,2 5-2 16,-7 9-16-16,-7 6-61 15,-8 10-76-15,-14 0-117 16,-10 27-122-16</inkml:trace>
  <inkml:trace contextRef="#ctx0" brushRef="#br0" timeOffset="189685.7281">3415 3818 519 0,'0'0'81'16,"0"0"8"-16,0 0 43 15,0 0-50-15,0 0-47 16,0 0 33-16,55 1-14 16,-21-1-11-16,8-15 3 15,4-8-14-15,7-5-14 16,-1-4-11-16,1-4-6 15,-6 6 0-15,-1-6-1 16,-9 8-4-16,-7 0-11 0,-8-4 7 16,-12 3 8-16,-3 1-1 15,-7 4 2-15,0 5 3 16,0 6 4-16,0 7 18 16,0 6 14-16,0 0-3 15,0 0-24-15,6 8-12 16,9 22 1-16,4 8 26 15,2 5-10-15,0 0-6 16,-3 1-3-16,-3-5 1 16,-6-4-6-16,-2-2 3 15,-4-11-7-15,-3-3 3 16,0-9 1-16,0-7 1 16,0-3-1-16,0 0 4 0,0 0 3 15,-7-15-2-15,1-12-3 16,-1-8-6-16,1-8 0 15,6-6-1-15,0 0 2 16,2 4-1-16,12 8 0 16,2 9 0-16,2 16-3 15,0 8 1-15,1 4-5 16,1 8 5-16,2 22 2 16,0 6 2-16,-5 2 5 15,0 6-4-15,-9-4-1 16,-3-5 0-16,-5-5-2 15,0-7 0-15,0-6 1 0,0-10 5 16,-3-5-4-16,-3-2 5 16,-2 0 14-16,1-21-10 15,1-14-3-15,6-11-5 16,0-8-3-16,0-4 0 16,13 3 1-16,7 10-1 15,2 12 0-15,2 20-2 16,-3 13 0-16,3 0-4 15,-2 20 2-15,2 14-1 16,-6 11 1-16,2 6-39 16,-7 3-149-16,-2-3-297 15</inkml:trace>
  <inkml:trace contextRef="#ctx0" brushRef="#br0" timeOffset="192138.9343">25116 12797 442 0,'0'0'8'0,"0"0"-8"15,0 0 52-15,0 0-28 16,0 0 3-16,0 0 7 16,0 0-4-16,-38-59 6 15,35 49 14-15,0-2 33 16,-1 1-10-16,-3-4 4 16,1-1 2-16,-1 2-26 15,5 2 17-15,1 2-12 16,0 10-9-16,1 0-8 0,0 0-26 15,0 22-15-15,4 23 3 16,11 21 26-16,-2 5 6 16,0 0-13-16,-2-7-7 15,-3-6-14-15,0-6 1 16,-2-7-1-16,-4-10-1 16,-2-9-5-16,1-8-32 15,-1-9-66-15,0-4-74 16,0-5-115-16,-6-10-243 15</inkml:trace>
  <inkml:trace contextRef="#ctx0" brushRef="#br0" timeOffset="192451.4133">24812 12797 671 0,'0'0'38'0,"0"0"-5"16,0 0 117-16,0 0-73 16,0 0-30-16,0 0-34 15,-39-10-9-15,44 6 2 16,8-4 10-16,8-6 13 16,7-5 14-16,10-4-8 15,7 1-12-15,7-1-4 0,7 1 4 16,5 8-14-1,-2 2-5-15,-3 2 0 0,-11 6-4 16,-8 4-49-16,-19 0-57 16,-9 14-85-16,-12 12-110 15</inkml:trace>
  <inkml:trace contextRef="#ctx0" brushRef="#br0" timeOffset="192732.6449">24826 13316 798 0,'0'0'23'0,"0"0"62"15,0 0 5-15,0 0-38 16,0 0-30-16,0 0-11 15,46 0 31-15,2 0 3 16,11-19-15-16,10-1 1 16,8 2-13-16,0-3-4 15,-2 8-9-15,-13 3-5 16,-17 6-49-16,-15 4-87 16,-19 0-119-16,-11 0-55 15</inkml:trace>
  <inkml:trace contextRef="#ctx0" brushRef="#br0" timeOffset="193295.1567">25374 13132 595 0,'0'0'134'0,"0"0"-36"16,0 0 26-16,0 0-45 16,0 0-18-16,0 0 22 15,68 75-5-15,-51-23-14 16,-2 2-19-16,-7-2-20 15,-2-3-8-15,-6-2-13 16,0-15-3-16,0-9 6 16,0-11-4-16,0-8 3 0,0-4 1 15,0 0 6 1,0-22-1-16,0-9-11 0,0-10-1 16,0 0 0-16,6-4 1 15,4 6-1-15,5 3-2 16,2 11 1-16,2 7 1 15,-1 9-3-15,3 9-1 16,1 0 3-16,6 17 1 16,1 15 8-16,1 1-2 15,-6 8 1-15,-7-2-6 16,-6 0 0-16,-6-4-1 16,-5-5 1-16,0-11-1 15,0-9-4-15,-6-10 2 0,-2 0 2 16,2-6 3-1,-2-17 0-15,3-10-3 0,5-6 0 16,0-5 0-16,3 4 0 16,14 12-5-16,4 6 2 15,-4 11-2-15,1 11 4 16,0 0-4-16,0 13-6 16,1 13 9-16,-3 9 2 15,-1-4 0-15,-6 4 0 16,-9 3-15-16,0-7-164 15,-10-11-141-15,-14-17-397 16</inkml:trace>
  <inkml:trace contextRef="#ctx0" brushRef="#br0" timeOffset="193842.1237">25633 12154 630 0,'0'0'67'16,"0"0"42"-16,0 0 60 15,0 0-83-15,0 0-15 16,89-109-13-16,-57 96-10 15,-6 0 13-15,-2 13-6 16,-3 0-17-16,-7 13-19 16,-5 26-12-16,-6 22 12 0,-3 13-3 15,-5 11-8-15,-16-6-2 16,-7-4 0 0,-1-13-3-16,2-14-1 0,8-16 1 15,7-12 2-15,6-11 2 16,5-5 0-16,1-4-5 15,0 0 3-15,24 0-1 16,13-16-2-16,8-7 2 16,8-3-4-16,5-1-1 15,8 2-8-15,5 2-59 16,2 6-164-16,-8-1-211 16</inkml:trace>
  <inkml:trace contextRef="#ctx0" brushRef="#br0" timeOffset="196701.4526">26614 13087 398 0,'0'0'421'16,"0"0"-403"-16,0 0 165 16,0 0-69-16,0 0-60 15,0 0-17-15,0 0-18 0,-22 0-10 16,35 49 30-1,-1 18 17-15,3 7-10 0,-7 5-16 16,-1-4-14-16,-1-9-7 16,-5-8-3-16,2-10 1 15,-3-9-5-15,0-12 0 16,0-9-2-16,0-10 6 16,0-3-2-16,0-5 2 15,0 0 3-15,-5-5-3 16,-3-21-2-16,2-8-1 15,-3-14-2-15,2-11 0 16,2-11 1-16,4-5-3 0,1-8 2 16,0 2-1-1,4 2 0-15,10 0 0 0,2 13 0 16,4 3 0-16,0 11-1 16,0 14 1-16,-1 2 0 15,0 13-1-15,-3 11 1 16,0 2 0-16,-1 10-2 15,0 0-1-15,1 10-3 16,0 20 6-16,-2 5-3 16,-7 9 2-16,-3 1 1 15,-4 4-1-15,0 2 1 16,-17-6-3-16,-6 0 0 16,-5-8-14-16,-1-4-9 15,-1-3 6-15,3-11-6 16,4-8-8-16,3-4 0 0,2-7 2 15,1 0-4-15,2-4 22 16,6-10-7-16,3 0 7 16,5 5 14-16,1 1 0 15,0 2 0-15,0 6 4 16,0 0-2-16,7 6 2 16,11 19 3-16,1 11 9 15,10 4 2-15,4 5-8 16,7-7 6-16,9 6-4 15,7-8-2-15,3-10-4 16,5-3 0-16,-4-7-6 16,-5-12-22-16,-9-4-164 0,-12-8-368 15</inkml:trace>
  <inkml:trace contextRef="#ctx0" brushRef="#br0" timeOffset="199045.2345">28070 12255 288 0,'0'0'88'15,"0"0"-15"-15,0 0 60 16,0 0-43-16,0 0 29 15,0 0-9-15,1-101-24 16,-1 93 10-16,0 7-5 16,0 1-36-16,-7 0-33 15,-17 14-7-15,-11 43-7 16,-7 41-5-16,-10 32 22 16,4 26 31-16,11 11-23 0,13-6-3 15,19-2-12-15,5-12-5 16,29-12-11-16,16-11 5 15,10-4-6-15,7-3 1 16,1-5-1-16,-3-2 0 16,-9-6-1-16,-16-11-5 15,-18-13-9-15,-14-10 2 16,-3-11 6-16,-24-13 2 16,-13-6-2-16,-11-14-4 15,-6-13-15-15,2-13-5 16,5 0-59-16,4-17-47 15,10-27-133-15,4-17-324 16</inkml:trace>
  <inkml:trace contextRef="#ctx0" brushRef="#br0" timeOffset="199545.2408">28896 12920 681 0,'0'0'309'0,"0"0"-283"15,-84-30 41-15,55 30 23 16,3 20-60-16,3 8 11 16,8 11-5-16,9 5-19 15,6 1-1-15,12 3-11 16,17-7-1-16,5-7 0 15,2-3 1-15,-3-3-3 16,-2-5 1-16,-12-4-1 16,-5 0-2-16,-11 2 0 0,-3-2 0 15,-8 6 5-15,-14-8 6 16,-8 1-6-16,-3-5 0 16,2-7 4-16,3-6-7 15,6 0-2-15,2-6 0 16,7-15-40-16,7-5-70 15,6-11-49-15,0-8-169 16,17 4-209-16</inkml:trace>
  <inkml:trace contextRef="#ctx0" brushRef="#br0" timeOffset="199764.0379">29052 12959 875 0,'0'0'137'0,"0"0"-88"15,0 0 72-15,0 0-81 16,0 0 54-16,37 128-27 16,-28-79-32-16,-1-4-5 15,-2-1-20-15,-1-2-4 16,-2-5-4-16,-3-11-1 16,0-7-1-16,0-12-19 15,0-2-50-15,0-5-90 16,0 0-54-16,-11-26-224 15</inkml:trace>
  <inkml:trace contextRef="#ctx0" brushRef="#br0" timeOffset="199982.7463">29049 12574 987 0,'0'0'25'16,"0"0"125"-16,0 0-37 16,0 0-98-16,0 0-15 15,0 0-7-15,3-40-81 16,-3 44-118-16,0 9-190 0</inkml:trace>
  <inkml:trace contextRef="#ctx0" brushRef="#br0" timeOffset="200545.2501">29325 13026 620 0,'0'0'432'16,"0"0"-423"-16,0 0 111 15,0 0-40-15,0 0-42 16,0 0-9-16,87-39-3 15,-57 87 1-15,1 14 19 16,-4 12-12-16,-5 3-18 16,-8-5 1-16,-5-13-11 15,-5-10-1-15,-1-12 2 16,-3-19 1-16,0-8 2 16,0-10-6-16,0 0 5 0,0-6-2 15,0-27 1-15,-9-12-8 16,2-12 2-16,-1-5-1 15,5 0-1-15,3 1-1 16,0 9 1-16,2 7-1 16,11 5 0-16,5 19 0 15,-3 11-2-15,3 10 1 16,1 0-2-16,1 26 0 16,5 10 3-16,-1 7 1 15,-5 2 0-15,-2-1 0 16,-7 1-2-16,-5-9-47 15,-5-6-96-15,0-12-154 16,-11-18-347-16</inkml:trace>
  <inkml:trace contextRef="#ctx0" brushRef="#br0" timeOffset="201029.6561">29512 12058 796 0,'0'0'147'0,"0"0"-109"16,0 0 168-16,24-106-94 15,5 84-74-15,6 7-3 16,1 7-4-16,-2 8-2 16,-9 8-4-16,-5 25-14 15,-10 16-6-15,-10 6 1 16,0 15-1-16,-15 2 0 15,-16 7-2-15,-4-12 0 16,4-14 0-16,6-20-1 16,7-14 1-16,11-5-1 0,2-10-2 15,5-4 0-15,0 0 0 16,7 0 0-16,22-4 3 16,13-10-3-16,14-5 0 15,10 3-22-15,10-1-39 16,3 4-106-16,-2 3-121 15,-11 10-373-15</inkml:trace>
  <inkml:trace contextRef="#ctx0" brushRef="#br0" timeOffset="201717.1416">30095 12981 910 0,'0'0'38'0,"0"0"154"16,0 0-54-16,0 0-95 15,0 0-34-15,0 0 9 16,8 67 29-16,-3-9-11 15,5-5-12-15,2-5-11 16,4-10-3-16,3-9-7 16,1-10 1-16,1-8-1 15,2-11-2-15,-2 0-1 16,-1-7-13-16,-7-19-3 16,-3-3 2-16,-8-6-8 15,-2-1 5-15,0 1 14 0,-10 5 1 16,-1 4-1-16,2 11 6 15,3 2 2-15,2 13 4 16,4 0-9-16,0 18-7 16,10 12 4-16,11 2 3 15,8 2 1-15,6-11 0 16,-5-6 1-16,3-12 2 16,-8-5 1-16,-2 0-4 15,-4-4 8-15,-5-14 19 16,-7-5-4-16,-7-3-10 15,0-8 1-15,0-2-6 16,-15 1-9-16,-6-5-1 16,-3 6-10-16,0 11-24 0,2 10-36 15,4 13-75-15,8 0-80 16,2 0-226-16</inkml:trace>
  <inkml:trace contextRef="#ctx0" brushRef="#br0" timeOffset="202014.1093">30646 12656 968 0,'0'0'83'0,"0"0"59"16,0 0 30-16,0 0-112 15,0 0-23-15,0 0 3 16,81 111-6-16,-65-36 3 16,0 4-14-16,-4 4-5 15,-3-4-6-15,-9-7-7 16,0-12-4-16,0-11-2 16,0-16-5-16,0-14-22 15,-8-5-19-15,-4-10-46 16,-2-4-172-16,-5-8-167 15</inkml:trace>
  <inkml:trace contextRef="#ctx0" brushRef="#br0" timeOffset="202248.4186">30629 13009 913 0,'0'0'69'15,"0"0"29"-15,0 0 62 16,105-84-109-16,-52 68-33 15,-2 4-11-15,-9 2-7 16,-8 6-64-16,-16 1-153 16,-15-1-322-16</inkml:trace>
  <inkml:trace contextRef="#ctx0" brushRef="#br0" timeOffset="206580.2797">19087 13352 825 0,'0'0'45'16,"0"0"38"-16,0 0 54 15,0 0-51-15,0 0-21 16,0 0-13-16,16-65-30 16,-6 94-20-16,4 24 16 0,4 13 20 15,-2 9-12-15,-2-5-19 16,-5-12-1-16,1-5-5 15,-7-14 0-15,-3-3-1 16,0-13-27-16,0-6-59 16,-3-8-57-16,-11-9-83 15,-5 0-175-15</inkml:trace>
  <inkml:trace contextRef="#ctx0" brushRef="#br0" timeOffset="206814.6034">18876 13375 993 0,'0'0'27'16,"0"0"-16"-16,0 0 100 15,0 0-50-15,0 0-39 16,0 0 16-16,100-108 1 16,-45 89-11-16,1-4-7 15,1 1-7-15,-4 0-13 16,-4 8 2-16,-7 6-3 15,-10 1-11-15,-4 7-75 16,-11 0-64-16,-13 10-102 16,-4 13-120-16</inkml:trace>
  <inkml:trace contextRef="#ctx0" brushRef="#br0" timeOffset="207073.2922">18934 13997 881 0,'0'0'52'0,"0"0"-43"15,0 0 100-15,0 0-55 16,0 0-14-16,0 0 10 16,92-108-7-16,-45 85 14 15,3 2-10-15,5 5-11 16,5 1-8-16,0 1-16 0,-1 3-9 15,-5-3-3-15,-6 9-51 0,-8-3-98 16,-12-2-99-16,-10-2-282 16</inkml:trace>
  <inkml:trace contextRef="#ctx0" brushRef="#br0" timeOffset="207529.3909">19278 12400 1031 0,'0'0'31'0,"0"0"-8"0,39-123 78 15,-8 88-43 1,3 13-15-16,0 8 8 0,-7 14-25 16,-5 4-26-1,-4 32 0-15,-8 13 0 0,-10 21 1 16,0 10 3-1,-20 3 7-15,-12 5-6 0,-2-13-5 16,2-8 7-16,10-20-4 16,9-16-2-16,11-8 0 15,2-9-1-15,0-7-2 16,2 0 0-16,27-7 2 16,12 0 6-16,12-11-6 0,11-11-12 15,1-4-50 1,11-1-64-16,-6 1-106 15,-4 9-360-15</inkml:trace>
  <inkml:trace contextRef="#ctx0" brushRef="#br0" timeOffset="209243.8466">20729 13167 848 0,'0'0'118'15,"0"0"-42"1,0 0 124-16,0 0-105 0,0 0-66 16,0 0-13-16,39-27 3 15,14 9 14-15,16-4-17 16,7-4-15-1,5 4 1-15,-7-4 2 0,-1 9-4 0,-13 3 1 16,-11 6-1-16,-18-2 0 16,-13 7-22-16,-11 3-16 15,-7 0-42-15,-4 0-42 16,-21 13-57-16,-7 9-119 16,-5-5-134-16</inkml:trace>
  <inkml:trace contextRef="#ctx0" brushRef="#br0" timeOffset="209446.8909">21099 13074 818 0,'0'0'162'16,"0"0"-22"-16,0 0 62 15,0 0-91-15,0 0-67 16,0 0-17-16,-24 129 22 16,39-68-20-16,-1 5-13 15,1-5-7-15,-2 0-8 16,-7 1-1-16,-3 0-37 15,-3-10-96-15,0-15-392 16</inkml:trace>
  <inkml:trace contextRef="#ctx0" brushRef="#br0" timeOffset="235445.987">28384 15084 468 0,'0'0'325'15,"0"0"-314"-15,0 0 124 16,0 0-47-16,0 0-51 15,0 0 24-15,-12-103-17 16,9 98 1-16,-2 2 4 0,-1-1-5 16,-7 4-3-16,1 0-15 15,-9 0-5-15,3 0-8 16,-4 4 0-16,5 14 1 16,1 8-5-16,-2 9-1 15,6 13-1-15,5 4 6 16,2 3 2-16,5-3-6 15,0-7-2-15,12-3 1 16,9-9-3-16,2-8-5 16,5-6 2-16,2-16 4 15,0-3-2-15,-1 0-2 16,0-17 3-16,-4-9-1 0,-2-11-2 16,-9 2 2-16,-4-8 0 15,-8 4 0-15,-2-5 1 16,-7 3 0-16,-12 7-5 15,-7 8-3-15,-7 12-19 16,-5 9-60-16,-3 5-248 16,1-13-291-16</inkml:trace>
  <inkml:trace contextRef="#ctx0" brushRef="#br0" timeOffset="236258.4397">27636 11524 747 0,'0'0'82'0,"0"0"11"16,0 0 55-16,0 0-74 0,0 0-26 16,0 0-13-16,-16 0-25 15,20 0-5-15,16 0 9 16,9-9 9-16,9-7 4 15,8-3-2-15,5-3-7 16,1 0-8-16,-3 1-4 16,-4 3-2-16,-9 4-3 15,-6 6 0-15,-12 4-1 16,-8 4-42-16,-7 0-46 16,-3 0-49-16,0 16-13 15,-16 7-96-15,-7 3-205 16</inkml:trace>
  <inkml:trace contextRef="#ctx0" brushRef="#br0" timeOffset="236526.0108">27803 11639 777 0,'0'0'43'16,"0"0"162"-16,0 0-92 0,0 0-36 15,0 0-38 1,0 0-27-16,-11 9-12 0,24 26 23 16,-3 8 10-1,2 6-5-15,-4 1-14 0,-1-4-6 16,-2-6-5-16,-2-9-3 16,-2-3 0-16,-1-8-24 15,0-6-43-15,0-6-55 16,0-4-67-16,0-4-146 15</inkml:trace>
  <inkml:trace contextRef="#ctx0" brushRef="#br0" timeOffset="236756.0317">27920 11449 742 0,'0'0'158'0,"0"0"-50"15,0 0 92 1,0 0-105-16,0 0-73 0,0 0 6 16,22 93 35-1,-6-36-16-15,1 2-30 0,-1 2 0 16,-2 0-14-16,1-9-3 0,-5 3-38 16,-4-12-135-1,-6-17-265-15</inkml:trace>
  <inkml:trace contextRef="#ctx0" brushRef="#br0" timeOffset="272075.3516">31787 13080 608 0,'0'0'52'0,"0"0"43"16,0 0 48-16,0 0-82 15,0 0-5-15,0 0-1 16,0 0 4-16,-35-55-13 16,28 48 0-16,-1-2-11 15,-2-1 3-15,1 2-7 16,-1 4 4-16,-4-2-18 0,2 6 6 16,-4 0-17-16,2 0-3 15,-4 18-2-15,1 8-2 16,2 7 2-16,4 0-2 15,5-2 2-15,5 2 0 16,1-7-1-16,0-1-3 16,1-6 3-16,10-6-2 15,1-6 2-15,1 0 4 16,1-7 3-16,3 0 0 16,-4 0-4-16,4-18-3 15,-7-5 0-15,3-3-4 16,-6-4-3-16,-1-6 4 0,-3-6-3 15,-3-5 6 1,0-9 2-16,0-2 0 0,0-4 2 16,0 5-1-16,0 9 5 15,0 4 6-15,0 16 8 16,0 11 0-16,0 8-3 16,0 9-5-16,0 0-12 15,0 19-2-15,3 30-10 16,8 19 10-16,0 18 1 15,0-4 1-15,-3 7-2 16,-3-7-3-16,-3-1-49 16,-2-7-123-16,0-17-188 15</inkml:trace>
  <inkml:trace contextRef="#ctx0" brushRef="#br0" timeOffset="272715.979">32008 12999 442 0,'0'0'411'0,"0"0"-361"15,0 0 90-15,0 0-28 16,0 0-55-16,0 0-35 16,0-44-22-16,0 80 5 15,3 11 23-15,4 8 15 16,-1-6-21-16,0-6-2 15,2-8 2-15,6-7-19 16,-2-9 3-16,6-5-5 16,-3-8 4-16,3-6-2 15,-1 0-3-15,0-16-5 16,-3-10-15-16,-2-12-9 0,-3-2-8 16,-6-5 22-1,-1 3 13-15,-2-3-1 0,0 10 3 16,0 16 7-16,0 7 9 15,0 12 5-15,0 0-19 16,0 26-1-16,0 14-1 16,1 8 11-16,12-3-2 15,3-6-5-15,5-9 1 16,2-7 7-16,-3-9-10 16,2-10 4-16,-6-4-5 15,-1 0 15-15,-6-18-5 16,0-13-1-16,-6-6-10 15,-3-5 3-15,0-3-3 16,-12-2-28-16,-5 10-53 0,1 7-44 16,1 14-42-16,0 6-124 15,3 10-409-15</inkml:trace>
  <inkml:trace contextRef="#ctx0" brushRef="#br0" timeOffset="273068.451">32554 12745 89 0,'0'0'889'16,"0"0"-805"-1,0 0 114 1,0 0-58-16,0 0-83 0,0 0-42 16,13-26-12-16,-6 68 11 15,3 17 16-15,-3 8-3 16,2-3-4-16,-2-1-7 16,-5-3-13-16,-2-6 2 15,0-2-5-15,0-13 1 16,0-6-1-16,0-11-3 15,0-6-19-15,-2-2-16 16,-2-11-40-16,-6-3-125 0,2 0-66 16,1 0-285-16</inkml:trace>
  <inkml:trace contextRef="#ctx0" brushRef="#br0" timeOffset="273349.7746">32480 13093 777 0,'0'0'82'16,"0"0"92"-16,0 0-25 0,0 0-74 16,0 0-34-16,0 0-19 15,53-49 4-15,-25 40 4 16,7 0 0-16,6 1-17 15,-2-6 2-15,3 5-11 16,-5 1-1-16,-7 2-3 16,-11 6-1-16,-8 0-39 15,-11 0-93-15,0 6-151 16,-23 7-170-16</inkml:trace>
  <inkml:trace contextRef="#ctx0" brushRef="#br0" timeOffset="281726.3785">18794 6015 478 0,'0'0'207'0,"0"0"-197"16,0 0 93-16,0 0 5 16,0 0-46-16,0 0-16 15,-94-62-12-15,82 62-2 16,-3 0 2-16,1 10-12 16,0 17-10-16,0 11 14 15,6 7-1-15,4 6 2 16,4 1 0-16,0-3-6 15,0-7-11-15,6-13-10 16,6-3 1-16,0-12-1 0,-2-9 3 16,1-5 0-16,-1 0 2 15,4-9 15-15,-5-23-11 16,5-11 0-16,-4-4-6 16,4-6-2-16,-6-3-1 15,-1 1 5-15,7 1-4 16,7 7-1-16,1 10 0 15,8 10 0-15,0 16-2 16,2 11-1-16,1 7 0 16,-1 24 3-16,-3 11 0 15,0 6 12-15,-7-1-4 16,-8 2-8-16,-8-4 0 16,-6-7 4-16,0-3-3 15,-6-16-1-15,-8-6 4 0,1-13 11 16,1 0 3-16,-1-26 18 15,2-18-16-15,5-14-16 16,6-17-4-16,0-9 2 16,4 1-2-16,19 4-11 15,2 13-29-15,8 22-38 16,4 16-93-16,-17 11-209 16</inkml:trace>
  <inkml:trace contextRef="#ctx0" brushRef="#br0" timeOffset="282679.4229">16669 7614 879 0,'0'0'4'0,"0"0"84"16,0 0 32-16,0 0-30 16,0 0-88-16,0 0-2 15,-24 51 0-15,24 12 13 16,10 2 3-16,6-7 0 0,1-9 2 16,3-14-3-16,-1-9-5 15,4-8-6-15,-8-11 3 16,4-7-6-16,-1 0 2 15,-3-7-3-15,-2-16-8 16,-4-11 1-16,-4-7 3 16,-5-6-1-16,0-1 0 15,-4 3 3-15,-6 18 2 16,3 6 3-16,1 17 4 16,6 4-3-16,0 4-4 15,0 31-19-15,6 8 19 16,15 8 9-16,2-6-3 15,5-7 4-15,-2-11-2 16,3-10-6-16,1-6 8 0,-8-10-2 16,-2-1 2-16,-1 0 3 15,-5-17 0-15,0-15 13 16,-5-3 3-16,-3-8-11 16,-6-6 6-16,0-4-18 15,-4 6-6-15,-12 2-5 16,4 15-14-16,-2 7-34 15,2 13-38-15,2 10-31 16,2 0-95-16,8 0-193 16</inkml:trace>
  <inkml:trace contextRef="#ctx0" brushRef="#br0" timeOffset="282960.6844">17308 7401 964 0,'0'0'75'16,"0"0"33"-16,0 0 58 15,0 0-92-15,0 0-66 16,0 0-2-16,58 59 22 16,-35-7 11-16,-1 10-12 15,-7 0-14-15,-4 2-12 16,0-5 1-16,-7-7-2 15,-2-10-4-15,-2-12-36 0,0-5-42 16,0-11-43 0,0-4-73-16,-9-10-150 0,-5-2-286 15</inkml:trace>
  <inkml:trace contextRef="#ctx0" brushRef="#br0" timeOffset="283163.8116">17301 7680 940 0,'0'0'82'16,"0"0"-4"-16,0 0 65 15,0 0-87-15,0 0-50 16,104-89-5-16,-57 67-1 0,0-1-14 16,2-1-153-16,-13 4-165 15</inkml:trace>
  <inkml:trace contextRef="#ctx0" brushRef="#br0" timeOffset="286616.9939">5920 1863 762 0,'0'0'44'16,"0"0"18"-16,0 0-37 15,0 0 33-15,0 0-27 16,0 0-9-16,0 0-1 15,-81 94-5-15,62-63-2 16,-5-4 9-16,3-1-2 16,0-3-2-16,2-5-6 15,7-5-4-15,0-6-3 16,3-1-2-16,6-4 0 16,0-2 3-16,3 0 8 0,-3 0-3 15,3 0-12-15,0 0-3 16,0 8-1-16,9 13-9 15,18 9 13-15,8 11 7 16,7 0-2-16,6 0-4 16,6 0-1-16,1-8-8 15,-1-1-77-15,-2-1-66 16,-10-9-96-16,-15-9-284 16</inkml:trace>
  <inkml:trace contextRef="#ctx0" brushRef="#br0" timeOffset="287101.3576">5556 2372 525 0,'0'0'70'16,"0"0"-48"-16,0 0 25 15,0 0 80-15,0 0-32 16,0 0-43-16,-42 0-22 15,42 0 10-15,0 0-11 16,0 0-15-16,0 0-7 16,0 0-6-16,22 0 4 15,11-2 5-15,22-5 3 16,11-6 9-16,15-10-10 16,10-6-2-16,7-5-4 15,2-3-1-15,2 2-1 16,-7 0-2-16,-7 8-2 15,-13 2 3-15,-14 4-3 16,-14 7 0-16,-17 5 0 0,-16 5-2 16,-4 4-30-16,-4 0-11 15,-3 0-68-15,0 10-75 16,-3 2-110-16</inkml:trace>
  <inkml:trace contextRef="#ctx0" brushRef="#br0" timeOffset="288304.5476">7433 1812 193 0,'0'0'121'0,"0"0"-8"0,0 0 9 15,0 0 6-15,0 0-33 16,0 0-17-16,-36-3-9 15,36-10-6-15,0-2-20 16,0-7-11-16,0-4-9 16,6 1 1-16,4 2 10 15,2 4-16-15,3 7-8 16,0 5-6-16,0 7-4 16,4 0 0-16,-1 19-5 15,-2 19 5-15,-2 13 3 16,-5 9 1-16,-9 4 0 15,0 0 0-15,0-2-1 0,-12-10-1 16,1-11 2-16,1-9-4 16,7-15 1-16,0-7 0 15,3-7 1-15,0-3 0 16,0 0-2-16,0 0-12 16,3 0 9-16,14 0 3 15,5-10 0-15,5-7-3 16,4-2-22-16,0-1-12 15,1-5-24-15,-1-1-69 16,-1-1-55-16,-3-4-127 16</inkml:trace>
  <inkml:trace contextRef="#ctx0" brushRef="#br0" timeOffset="288601.38">7831 1621 527 0,'0'0'168'16,"0"0"-79"-16,0 0-31 16,0 0 38-16,0 0-53 15,0 0-19-15,106-64-3 16,-69 43 8-16,3-3-15 0,5 0-9 15,-3 1 2 1,0 1-5-16,-12 9-2 0,-2 1-7 16,-10 6-25-16,-4 6-30 15,-7 0-74-15,-7 0-52 16,0 13-142-16</inkml:trace>
  <inkml:trace contextRef="#ctx0" brushRef="#br0" timeOffset="288867.0906">8040 1650 655 0,'0'0'17'16,"0"0"107"-16,0 0-27 0,0 0-24 15,0 0-56-15,0 0 40 16,25 110-12-16,-12-61-11 15,1 2-2-15,1 0-19 16,-2-5-7-16,-2-5 0 16,-5-9-6-16,0-5-11 15,-2-12-38-15,-1-3-42 16,0-8-69-16,0-4-83 16,0-8-225-16</inkml:trace>
  <inkml:trace contextRef="#ctx0" brushRef="#br0" timeOffset="289085.7659">8199 1535 696 0,'0'0'35'16,"0"0"134"-16,0 0-68 16,0 0-12-16,0 0 5 15,57 102-11-15,-33-43-40 16,-6 5-15-16,0 1-11 15,-2-8-14-15,-4 2-3 16,-4-10-23-16,-2-6-120 16,-6-9-169-16</inkml:trace>
  <inkml:trace contextRef="#ctx0" brushRef="#br0" timeOffset="290163.987">9092 2050 305 0,'0'0'262'0,"0"0"-194"15,0 0 50-15,0 0 22 16,0 0-60-16,0 0-63 16,-5 4-11-16,32 3 12 15,9-1 5-15,15-6-7 16,22 0 0-16,15 0-3 16,18-7 1-16,10-6-9 15,5-1-4-15,9 0 2 16,4-3 13-16,-7 3 2 15,-8 2-12-15,-17 2-1 16,-13 1-1-16,-27 2 0 0,-17 2-1 16,-16 1-2-16,-16 3-1 15,-10-2 0-15,-3 3 1 16,0-2 3-16,-6 0-4 16,-4 0-7-16,4 1-33 15,0-3-1-15,2 2-43 16,2-3-98-16,-6-5-59 15,1-1-137-15</inkml:trace>
  <inkml:trace contextRef="#ctx0" brushRef="#br0" timeOffset="290382.6566">10384 1818 406 0,'0'0'74'0,"0"0"85"0,0 0-1 15,0 0-69-15,0 0-54 16,0 0 4-16,64-43 14 15,-37 43-25-15,4 7 3 16,2 16 4-16,-3 5-6 16,-5 5-12-16,-1-1-2 15,-12 1-15-15,-6 2 0 16,-6 1-2-16,0 1-6 16,-15-2-44-16,-9-4-37 15,2-11-89-15,5-10-106 16</inkml:trace>
  <inkml:trace contextRef="#ctx0" brushRef="#br0" timeOffset="291438.8556">10630 1188 197 0,'0'0'355'15,"0"0"-326"-15,0 0 47 16,0 0-16-16,0 0-30 16,0 0-30-16,0 0 18 15,13 27 42-15,-3 12-12 16,3 12-13-16,2 13 4 0,-2 7-12 15,4 4-9 1,-1 5-12-16,0 1 0 0,-2 0-3 16,2-5 6-16,-4-1-8 15,3-11 3-15,-3 1-3 16,2-8 2-16,-2-1-1 16,-2-1 1-16,4-1-2 15,-6 1 0-15,-2-5 1 16,3 1-1-16,0-3 2 15,-1-6-3-15,2 3 3 16,0-5-3-16,-3-3 2 16,3 0-1-1,-4-6 1-15,1-1 0 16,-1-1 4-16,0-1 4 0,0 2-1 16,-3 1-4-16,0 10 0 15,3-1-3-15,-6 2-1 16,0 6-1-16,0-2 0 15,0 3 0-15,0-1 2 16,0-7-1-16,0 2 1 16,0-4-2-16,0 0 3 15,0-7-2-15,3-1 0 16,0-1-1-16,0-3 1 16,0-1 0-16,0 1 0 15,0 5-1-15,0 1 1 16,0 1-1-16,2 8 0 0,-5 10-1 15,0 10-5-15,0 3-19 16,0 5-27-16,0-3 48 16,0-10-34-16,0 6 37 15,2-12-10-15,2-4-8 16,-1-8 11-16,3-5-10 16,1-4-9-16,3-4 19 15,-6 3-28-15,0 1-31 16,0-1 15-16,-2 5 0 15,2-1-23-15,-1-2 3 16,-3 2 57-16,4-3 11 16,5-4 8-16,-7 1-3 0,4-1 0 15,-4 0 0-15,5 0-1 16,-4 4-4-16,4-1 4 16,-1 1-4-16,-3 0 3 15,2 4 2-15,1-3 0 16,0-3 1-16,1-2-2 15,-1-1-11-15,3-3 2 16,-3-2-14-16,3 1-25 16,0-8-41-16</inkml:trace>
  <inkml:trace contextRef="#ctx0" brushRef="#br0" timeOffset="291673.1516">11242 5341 381 0,'0'0'91'15,"0"0"-43"-15,0 0-24 16,0 0-7-16,0 0-17 16,6 105-16-16,-6-94-178 15</inkml:trace>
  <inkml:trace contextRef="#ctx0" brushRef="#br0" timeOffset="294011.0704">27118 11621 545 0,'0'0'50'0,"0"0"40"15,0 0 16-15,0 0-68 16,0 0-30-16,0 0 7 16,0 0 24-16,-2-57 6 15,2 48 1-15,0 5 19 16,0-1-1-16,0 1-11 16,0-2-6-16,0-2-15 15,2 4-10-15,0-4-7 16,4-2-12-16,5 1-3 15,5-1 1-15,0-1 0 16,1 2-1-16,2 6 0 16,1 3-2-16,-1 0 2 15,-1 0-2-15,0 12 1 16,-4 18 1-16,-3 6 6 16,-7-1 6-16,-4 6-5 15,0 2 3-15,0 2-10 16,-13-3 0-16,-3-1 3 15,-4-5-3-15,1 2 4 16,-2-7 0-16,2 0-1 16,2-8-1-16,2-7 0 15,6-7 3-15,2-3-4 16,1-6 2-16,6 4 1 0,0-4-1 0,0 0-3 16,0 0-2-16,0 0-3 15,0 0 5-15,12 0 8 16,6-13-6-16,7-1 0 15,8 0 5-15,7 6-1 16,2-6 0-16,-1 6-3 16,-4 0 5-16,-5-2 1 15,-4 6-3-15,-6-1 2 16,-3 1 15-16,0 0-3 16,-5-2-10-16,-4 6-5 15,-3-4-4-15,-3 4-1 16,-4 0-42-16,0 0-51 15,0 0-96-15,0 0-182 16</inkml:trace>
  <inkml:trace contextRef="#ctx0" brushRef="#br0" timeOffset="294647.5565">27251 11577 806 0,'0'0'120'0,"0"0"8"16,0 0 39-16,0 0-84 15,0 0-40-15,0 0-12 16,-1-18 0-16,1 14-1 16,0-5 1-16,0-1-2 15,0-2-10-15,-3-6 3 0,-2 2 1 16,1 1-1-1,1-2-1 1,1 4-4-16,2 0-3 0,0-4-6 16,0-1-3-1,5-4-4-15,13 3-1 0,6-2-1 16,1 5 1 0,0 5 0-16,-7 3-2 0,-1 4 0 15,-1 4-1-15,0 0 2 16,-1 4-1-16,0 8-1 15,-4 6 0-15,-5 0 0 16,-5-5-1-16,-1 9-11 16,0-4 0-16,-9 0 4 0,2-5 11 15,-2-9 0 1,6-4-1-16,3 0 1 0,0 0-12 16,-1 0-17-1,-1-8-23-15,-2-10-109 0,-4 1-127 16,-4-5-257-16</inkml:trace>
  <inkml:trace contextRef="#ctx0" brushRef="#br0" timeOffset="296017.5752">27159 11581 436 0,'0'0'62'0,"0"0"-15"16,0 0 64-1,0 0-27-15,0 0-37 0,0 0 17 16,14-53 12-16,-10 45-17 15,-1 3-28 1,3-4 6-16,1-3-5 0,1 1 9 16,1-5-10-16,4 3-5 15,-1-5 3-15,1 6 1 16,-2-2-10-16,-2 5 2 16,1 4-2-16,-4-4-6 15,-1 9-1-15,-4-4-1 16,1 4 1-16,1 0-3 15,2 0-4-15,2-4-1 0,2 4 0 16,1 0 1 0,3 0 0-16,-1 0-2 0,2 0 2 15,-5 8 0 1,1-2-3-16,-2 2 0 0,0 1 0 16,-2 3 2-1,0 2 0-15,-4 4-5 0,-2 3-3 16,0 1 3-16,0 1 4 0,-8-1-1 15,1 0 7 1,-5-5-6-16,3 6-4 0,0-2 2 16,-4 2 2-1,2 2-3-15,-3 6-1 0,0-3 1 16,0 3 0 0,-2-1-1-16,1-4-1 0,3-3 1 15,3-6 0 1,3-5 0-16,3-6-1 0,2 2-2 15,-2-6 1-15,3 0 0 16,0-2 2-16,0 0 0 16,0 0 2-16,0 0 3 15,0 0-2-15,0 0 2 16,0 0-5-16,0 0-1 16,0 0-3-16,0-2 3 15,0-8 1-15,15 0 4 16,4 2-3-16,3 0-1 0,3-1 0 15,0 5 0 1,0-2-1-16,-2 6 0 0,-1 0-1 16,-3 0 0-1,-2 0 2-15,-1 0-1 0,-3 0 0 16,-4 0-1 0,-4 0-25-16,-4 0-41 0,-1 4-64 15,-1-2-152 1,-18 2-434-16</inkml:trace>
  <inkml:trace contextRef="#ctx0" brushRef="#br0" timeOffset="302773.7641">20149 13322 808 0,'0'0'127'15,"0"0"-125"-15,-46-125 148 16,43 99-52-16,3 10-41 15,0 3-9-15,0 3-11 16,0 6-11-16,0 4-6 16,0 0-13-16,11 34-7 15,3 24 0-15,2 29 39 0,-2 15-12 16,-4-1-21-16,-1-4 6 16,-6-4-8-16,0-13-3 15,-2-18 0-15,3-14-1 16,-4-13 2-16,0-18 0 15,0-7 1-15,0-10 1 16,0 0 8-16,0-18 3 16,-11-26-9-16,-3-17-1 15,1-16-5-15,4-10 1 16,3-11 3-16,6-8-4 16,0 1 0-16,0 4 0 15,12 13 0-15,12 21 0 16,2 11 0-16,3 16-1 0,-4 13 1 15,0 15-2-15,-1 12 0 16,-1 0-3-16,-3 22-3 16,-4 17 5-16,-8 12 1 15,-8 8 0-15,0 2 0 16,-28 6-2-16,-9-1-5 16,-3-9-10-16,1-13 8 15,7-10 3-15,6-16 7 16,6-8-6-16,7-6-7 15,2-4 13-15,4 0 1 16,2-4-4-16,4-2-1 16,1 2-2-16,0 4 4 0,17 10-10 15,12 21 7-15,10 9 5 16,6 3 1 0,7 5-1-16,4 1-24 0,6-4-37 15,0-1-60-15,-6-5-128 16,-9-12-304-16</inkml:trace>
  <inkml:trace contextRef="#ctx0" brushRef="#br0" timeOffset="305070.8456">20203 13277 762 0,'0'0'60'0,"0"0"55"16,0 0 2-16,0 0-49 16,-17-115-7-16,17 102 19 15,0 6-7-15,0 5-9 0,0 2-14 16,0 0-10-16,0 0-9 16,0 0-3-16,0 0-7 15,-3 5-6-15,3 31-10 16,0 25 8-16,0 19 13 15,0 17-9-15,0 8 6 16,0-1-10-16,3-2-10 16,1-10 3-16,0-11-3 15,1-20-1-15,-1-12 1 16,-2-16-2-16,-1-14 1 16,-1-10-2-16,0-9 3 15,0 0 1-15,0-22 0 0,0-23-4 16,-1-20 0-16,-11-15-4 15,-1-16-1-15,-2-5 2 16,-1-5 1-16,5-1-2 16,5 7 2-16,3 8 2 15,3 17 0-15,0 9 1 16,6 12-4-16,8 3 3 16,5 14 0-16,3 2-1 15,4 13 1-15,-3 8 0 16,5 14-3-16,-1 0 0 15,5 29-2-15,1 13 5 16,-4 16 0-16,-3 7 3 16,-12 2-2-16,-7 4-1 0,-7 0 3 15,-3 7-3 1,-21-4 0-16,-11-7-3 0,-6-14 3 16,0-13-6-16,2-15 6 15,7-16-2-15,2-9 0 16,5 0 2-16,-1-17 0 15,9-14 0-15,6 4-1 16,6-3 1-16,5 4 0 16,0 3 0-16,8 15 0 15,14 6 1-15,10 2 0 16,3 19 1-16,7 17 6 16,7 8 0-16,2-2 1 0,2 3-6 15,-1-4-3 1,-3-7 4-16,-4-3-4 0,-6-11-9 15,-7-8-18-15,-5-8-58 16,-8-4-69-16,-14 0-414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9:46:28.4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20919 11584 463 0,'0'0'66'0,"0"0"28"16,0 0-24-16,0 0-1 15,0 0-45-15,0 0-13 0,0 0-3 16,-85-39-4-1,85 39-4-15,0 12-4 0,-9 45 4 16,0 33 15-16,3 41 7 16,-4 42-14-1,1 41-3-15,0 38 1 0,-1 28-4 16,-18 3-2-16,-9 0 0 16,-1-15 0-16,-15-29-1 0,-3-28-2 15,13-37-2 1,5-24 5-16,1-26 1 0,18-21 3 15,10-17-8 1,0-19-3-16,-1-4-24 16,10-11-10-16,0-4-36 0,-6-6 13 15,-3-8-18 1,9-7-8-16,0-14-4 0,0-10-75 16</inkml:trace>
  <inkml:trace contextRef="#ctx0" brushRef="#br0" timeOffset="1494.8617">27223 12354 320 0,'0'0'83'0,"0"0"66"16,0 0-38-16,0 0-6 0,0 0-37 15,0 0-25 1,10 0-14-16,-10 0-10 0,0 0-7 16,0 29 1-16,0 33 16 15,-28 45 7-15,-7 41-20 16,-11 46-9-16,-1 22-5 16,-6 11 1-16,-3 0 2 15,6-22-4-15,19-28 9 16,3-35-1-16,9-29 0 15,19-27-7-15,0-23 3 16,0-13-5-16,0-16-4 16,0-10-35-16,28-6-18 15,-18-8-47-15,8-4-42 0,-18-1-34 16,0 2-175-16</inkml:trace>
  <inkml:trace contextRef="#ctx0" brushRef="#br0" timeOffset="6223.6798">17573 16687 787 0,'0'0'6'16,"0"0"40"-16,0 0 27 15,0 0 16-15,0 0-49 16,0 0 10-16,-118-129-16 15,108 121-9-15,10 3 2 16,0 5 5-16,0 0-8 16,0 0-11-16,0 0-5 15,0 13-8-15,0 31-7 16,0 19 7-16,19 14 0 0,15 4 6 16,-6-1-4-16,0-5 0 15,0-11 0-15,-3-3-2 16,-12-14 1-16,-7-9-1 15,3-9-7-15,-9-3-69 16,0-7-22-16,0-9-29 16,0-2-135-16,-18-8-210 15</inkml:trace>
  <inkml:trace contextRef="#ctx0" brushRef="#br0" timeOffset="6551.79">16667 16733 538 0,'0'0'61'0,"0"0"-21"15,0 0 93-15,0 0 7 16,0 0-85-16,0 0-21 15,-63-39-5-15,63 32-16 16,10-6-1-16,43-7-2 16,21-3-1-16,26-6-2 15,28-5 0-15,28 0 0 16,18 0-2-16,0 0-5 0,-2 12 0 16,-26 3 0-16,-18 9-25 15,-25 10-54-15,-32 0-72 16,-15 5-52-16,-21 17-105 15</inkml:trace>
  <inkml:trace contextRef="#ctx0" brushRef="#br0" timeOffset="6942.4519">17068 17420 472 0,'0'0'59'16,"0"0"58"-16,0 0 15 15,0 0-59-15,0 0-47 16,0 0 14-16,0 0 1 15,331-61-12-15,-194 43 6 16,9-9-3-16,19 4-15 0,0-1 6 16,7 3-4-1,-17-3-14-15,-18 6 0 16,-18 2-5-16,-44 7 2 0,-19 1-2 16,-22 8-1-1,-15-5-25-15,-1 5-36 0,1 0-23 16,9 0-74-16,-3 0-76 15</inkml:trace>
  <inkml:trace contextRef="#ctx0" brushRef="#br0" timeOffset="7551.8805">18906 15754 629 0,'0'0'33'15,"0"0"115"-15,0 0-16 16,-37-132-44-16,37 98-61 15,28 4-11-15,28 1 1 16,-3 6-3-16,3 8-2 16,0 6-2-16,6 4-7 15,-15 5 1-15,0 0-4 16,-13 27-3-16,-25 14 3 16,-9 15-2-16,0 12 2 15,-62 12 7-15,-13 4-5 16,-15-16 5-16,25-10-7 15,2-18 4-15,26-6-3 0,9-10-1 16,9-7 0-16,10-3-1 16,9-5 0-16,0-9-2 15,0 0-2-15,47 0 5 16,27 0 8-16,26-23-6 16,18-2-2-16,29-4-12 15,18 4-57-15,9 5-146 16,-21-2-185-16</inkml:trace>
  <inkml:trace contextRef="#ctx0" brushRef="#br0" timeOffset="9307.1125">20542 16805 613 0,'0'0'80'0,"0"0"105"16,0 0-60-16,0 0-35 16,0 0-38-16,0 0-29 15,0-34-23-15,0 25-11 16,9 7-73-16,10-8-109 15,-10-3-187-15</inkml:trace>
  <inkml:trace contextRef="#ctx0" brushRef="#br0" timeOffset="9916.4067">21732 16415 783 0,'0'0'18'15,"0"0"82"-15,0 0 0 16,-84-136-23-16,102 107-62 15,38 0-11-15,25 7 2 16,3 6 2-16,-3 9-4 16,-6 7 2-16,-3 7-4 15,-16 27 4-15,-22 15-2 16,-15 10 1-16,-19 13-4 0,-10 9 0 16,-61 4 5-1,-13-1-5-15,-7 6-1 0,1-14-4 16,15-3-2-16,13-15 6 15,25-20 0-15,27-8-2 16,10-20 0-16,0-2-9 16,56-8 3-16,25 0 8 15,19-8 0-15,21-18-12 16,7-17-16-16,0 5-22 16,9-7-23-16,-19-7-44 15,-9 5-35-15,-28-3-9 16,-25-6-282-16</inkml:trace>
  <inkml:trace contextRef="#ctx0" brushRef="#br0" timeOffset="10150.8594">23056 16308 873 0,'0'0'44'16,"0"0"32"-16,0 0 11 15,0 0-36-15,0 0-22 16,358-24 7-16,-231 11-22 16,-8-3-3-16,9-2-7 15,-19-2 0-15,0-3-4 16,-25 4-33-16,-13-2-36 16,-33 3-8-16,-10 7-54 0,-19-1-67 15,-9 1-93-15</inkml:trace>
  <inkml:trace contextRef="#ctx0" brushRef="#br0" timeOffset="10385.1554">23495 16318 672 0,'0'0'43'16,"0"0"104"-16,0 0-37 15,0 0-37-15,-72 131-21 16,72-75 12-16,25 2-12 0,12 3-34 15,-9 2 5 1,0 0-12-16,-9 5-10 0,-10 0 2 16,1-5-3-16,-10-16-4 15,0-13-56-15,0-18-27 16,0-4-38-16,0-12-80 16,0 0-34-16</inkml:trace>
  <inkml:trace contextRef="#ctx0" brushRef="#br0" timeOffset="10588.312">23650 16545 600 0,'0'0'132'15,"0"0"-44"-15,0 0 61 16,0 0-5-16,0 0-90 16,0 0-35-16,66-74-3 0,-13 115 41 15,-6 15-10-15,-7 12-15 16,10 4-17-16,-13 9-11 15,-9 11-4-15,7-7 0 16,-7-9-47-16,-10-15-129 16,1-27-98-16,-19-17-363 15</inkml:trace>
  <inkml:trace contextRef="#ctx0" brushRef="#br0" timeOffset="11412.4037">25295 16733 347 0,'0'0'339'16,"0"0"-306"-16,0 0 125 15,0 0-77-15,0 0 4 16,0 0-40-16,-99-12-26 15,145-6-5-15,17-2-6 16,14-3 5-16,20-1 5 16,3-4 4-16,9 4-6 0,-7 3-8 15,-2-1-6-15,-19 10-2 16,-6-1-1-16,-13 9-36 16,-24 4-47-16,-20 0-55 15,-18 9-97-15,0 15-124 16</inkml:trace>
  <inkml:trace contextRef="#ctx0" brushRef="#br0" timeOffset="11646.8684">25370 17035 701 0,'0'0'18'16,"0"0"137"-1,0 0-79-15,0 0-11 0,0 0-48 16,0 0-1-16,100-23 6 16,-19 7 4-16,12-2-13 15,16 2-8-15,0 3-5 16,10 1-9-16,8 7-34 16,-15 5-107-16,-12 0-103 15,-19 0-167-15</inkml:trace>
  <inkml:trace contextRef="#ctx0" brushRef="#br0" timeOffset="25098.0711">27516 16415 116 0,'0'0'132'16,"0"0"-132"-16,0 0 64 16,0 0-10-16,0 0 8 0,0 0-18 15,0 0 13-15,97-131-1 16,-97 118 2-16,0 2 10 16,0-3 1-16,0 1-14 15,0 1 20-15,0 1-23 16,-3 0 10-16,-7-1-1 15,1 8-4-15,0-3 4 16,9 7-17-16,-10 0-10 16,10 0-5-16,0 0-29 15,0 34-13-15,0 35 11 16,0 15-1-16,19 7 6 16,15-11 0-16,-6-7-2 0,10-15 0 15,-20-7-1-15,10-12 0 16,-18-10-4-16,5-8-37 15,-5-3-44-15,-10-17-30 16,0-1-114-16,0 0-55 16</inkml:trace>
  <inkml:trace contextRef="#ctx0" brushRef="#br0" timeOffset="25410.5959">26959 16342 474 0,'0'0'65'0,"0"0"3"16,0 0 29-16,0 0-15 15,0 0-34-15,0 0-14 16,-28 0 7-16,28-8-9 15,37-8-1-15,19-6-2 16,25-8 1-16,19-3-11 16,12-1 2-16,16 5-4 15,-1-5-4-15,1 6-9 16,0 11 2-16,-29 4-6 16,-24 13-27-16,-13 0-86 15,-34 19-104-15,-18 10-43 0</inkml:trace>
  <inkml:trace contextRef="#ctx0" brushRef="#br0" timeOffset="25723.1341">27360 16800 596 0,'0'0'32'16,"0"0"66"-16,0 0-19 16,0 0-46-16,0 0-25 0,0 0 12 15,28 23 12-15,19-23 16 16,6 0-12-16,22 0 0 16,15 0 8-16,19-18-2 15,7 2-10-15,8-7-16 16,-5 2-11-16,-10 9-5 15,-19 0-1-15,-15 7-66 16,-29 5-59-16,-2 0-100 16,-25 0-48-16</inkml:trace>
  <inkml:trace contextRef="#ctx0" brushRef="#br0" timeOffset="26348.0573">28687 16592 834 0,'0'0'13'0,"0"0"160"16,0 0-71-16,0 0-78 15,0 0-24-15,0 0 0 16,53 28 7-16,-6 12-4 15,0 8 6-15,-4 4 1 16,-5-7-10-16,-19-3 2 0,-10-3 6 16,0-17-6-16,-9-10 0 15,0-4 0-15,0-8 3 16,0 0-1-16,0 0 10 16,-9-25-14-16,-10-15-5 15,10-5-4-15,9-2 2 16,0-3 4-16,0 12 0 15,28 9-1-15,9 6-5 16,7 12 0-16,3 4 9 16,9 7-7-16,-3 11-1 15,12 19 8-15,-12 3 3 16,-6 8-2-16,-10-3 0 0,-9-4 2 16,-15-5-1-1,-13-6-2-15,0-5 1 0,0-14 3 16,0-4 0-16,0 0 5 15,0 0 11-15,0-27-5 16,0-15-11-16,0-1-4 16,0-3 0-16,0 0-1 15,40 2 1-15,7 15 0 16,-10 11-5-16,7 12 1 16,-7 6-6-16,10 0 1 15,-3 34 9-15,2 6 0 16,1 7 3-16,-3 1-3 15,-26-1-10-15,-8-7-62 16,-10-6-69-16,0-11-150 16,-10-23-268-16</inkml:trace>
  <inkml:trace contextRef="#ctx0" brushRef="#br0" timeOffset="26879.3142">29697 15779 644 0,'0'0'16'16,"0"0"163"-16,0 0-44 15,0 0-56-15,-13-121-45 16,66 93-5-16,3 4-3 15,16 6-15-15,3 4 0 16,-4 12-3-16,-5 2-2 16,-13 0-6-16,-16 19-2 15,-18 25 2-15,-19 12 6 0,0 2-5 16,-47 10 4-16,-25-5-5 16,-2-13 0-16,2-5 4 15,16-16-2-15,12-5 0 16,35-7-2-16,0-13 0 15,9 4-1-15,0-8-7 16,43 0 8-16,51 0 2 16,33-19-2-16,29-10-24 15,25 2-55-15,-7 4-111 16,-18 7-171-16</inkml:trace>
  <inkml:trace contextRef="#ctx0" brushRef="#br0" timeOffset="86493.4259">31382 16352 149 0,'0'0'105'0,"0"0"-16"15,0 0 30-15,0 0-50 16,0 0-19-16,0 0-3 16,0 0-2-16,0 0 3 15,0-10 7-15,-13 10-17 16,13-3 22-16,-3 3-12 15,-3 0-13-15,6 0-10 0,0 0 2 16,0 0-11 0,0-5-7-16,0 0-9 0,50-1-9 15,28-9 9-15,37-4 3 16,13-8 2-16,9 2 28 16,19-4-20-16,-1 4-3 15,4 0-4-15,9 3-3 16,-30 4-3-16,-36 2 1 15,-21 5-1-15,-43 8-3 16,-20 3 3-16,-15 0-28 16,-3 0-34-16,0 0-56 15,0 25-100-15,-12 4 63 16,-44-1-350-16</inkml:trace>
  <inkml:trace contextRef="#ctx0" brushRef="#br0" timeOffset="86837.2684">32014 16329 524 0,'0'0'18'16,"0"0"152"-16,0 0-22 15,0 0-73-15,0 0 8 16,0 0-19-16,-46-58-28 0,36 58-9 16,10 0-21-16,0 13-6 15,0 37-5-15,0 26 5 16,10 14 88-16,-1 1-45 16,10-12-40-16,-1-7 0 15,-8-9 0-15,8-5-1 16,-15-6-1-16,4-18-2 15,2-5 1-15,-6-15-33 16,10-5-51-16,-4-9-49 16,0 0-100-16,-9-23-87 15</inkml:trace>
  <inkml:trace contextRef="#ctx0" brushRef="#br0" timeOffset="87165.3899">32454 16300 576 0,'0'0'42'15,"0"0"164"-15,0 0-76 16,0 0-67-16,0 0 2 15,0 0-5-15,0-34-30 0,0 44-14 16,0 32-10-16,0 21 35 16,12 18-2-16,19-4-8 15,6 4-13-15,-8-7-11 16,-1-6-4-16,-10-6-1 16,-2 0 0-16,-16-4-2 15,0-1-19-15,0-7-88 16,-13-8-88-16,-36-14-265 15</inkml:trace>
  <inkml:trace contextRef="#ctx0" brushRef="#br0" timeOffset="88587.2125">24710 14789 483 0,'0'0'83'16,"0"0"47"-16,0 0-7 15,0 0-17-15,0 0-51 16,0 0-6-16,-35-52 7 16,26 52-11-16,9 0-35 0,-9 0-10 15,-1 0-18-15,-18 38-9 16,-43 53 19-16,-51 64 8 15,-40 61 6-15,-40 47-3 16,-7 20-3-16,-22 17-16 16,4 9 16-16,6-9 0 15,12-26 6-15,16-28 2 16,22-25-4-16,15-29-2 16,28-37-1-16,25-30-1 15,32-33 0-15,24-29 4 16,28-19-4-16,19-15-9 15,0-12-27-15,0-17-44 0,0 0-72 16,19 0-16 0,9-29 3-16,0-5-330 0</inkml:trace>
  <inkml:trace contextRef="#ctx0" brushRef="#br0" timeOffset="89712.2211">32690 15841 287 0,'-90'204'137'16,"-4"42"34"-16,-24 26-22 15,-10-1-66-15,10-13-50 16,18-31 6-16,35-40-6 0,28-39-4 15,27-35-6 1,10-27-1-16,0-18-20 0,19-21-2 16,28-19-88-16,-19-28-209 15</inkml:trace>
  <inkml:trace contextRef="#ctx0" brushRef="#br0" timeOffset="102892.9654">11960 17125 548 0,'0'0'19'0,"0"0"18"16,0 0 41-16,0 0-24 15,0 0-43-15,0 0-3 16,0 0-2-16,19 0 6 16,-19 0 13-16,0 0 7 15,0 0 12-15,0 0 1 0,0 0-5 16,0 0-12-16,0 0 12 15,0 0-9-15,0 0 1 16,0 0 12-16,0 0-15 16,0 0-29-16,46-4-6 15,35-14 6-15,66-10 4 16,36-1 5-16,35 0-7 16,4-1 12-16,5 9-6 15,10 4 4-15,9 5-4 16,-16 3-7-16,-12 1-1 15,-34 3 0-15,-37 0-2 16,-38 3-1-16,-28-3-1 0,-35 5-6 16,-18 0-19-16,-9 0-13 15,-10 0-12-15,-9 0-42 16,0 0-57-16,0 0-61 16,0 7-175-16</inkml:trace>
  <inkml:trace contextRef="#ctx0" brushRef="#br0" timeOffset="103510.5798">12253 16647 788 0,'0'0'0'15,"0"0"90"-15,0 0 53 16,0 0-27-16,0 0-75 16,0 0-12-16,-128-50-28 15,56 84 11-15,-31 22-10 16,-24 19 0-16,-20 10 1 0,1 0-1 16,-10-5 1-16,13-7 2 15,21-15-2-15,32-13 1 16,34-11-2-16,28-10-2 15,22-3 0-15,6 2-9 16,53 1 1-16,65 5 6 16,47-2-3-16,38-4-13 15,15 0-26-15,18-1-33 16,-5 7-35-16,-32 5-107 16,-68 6-215-16</inkml:trace>
  <inkml:trace contextRef="#ctx0" brushRef="#br0" timeOffset="104599.1654">1758 16813 740 0,'0'0'96'0,"0"0"1"16,0 0 43-16,0 0-7 15,0 0-85-15,0 0-8 16,-181-68-18-16,181 68-15 0,0 0-7 16,0 0-6-16,-9 31-2 15,0 22 8-15,-10 21 5 16,10 5 2-16,3 3 0 16,6-9-4-16,0-15 1 15,0-2-3-15,0-11 1 16,6 0 1-16,3-9-6 15,-9-9 3-15,0 2-32 16,0-13-46-16,0-3-57 16,-9-13-96-16,-16 0-133 15</inkml:trace>
  <inkml:trace contextRef="#ctx0" brushRef="#br0" timeOffset="104942.9991">746 17022 514 0,'0'0'55'0,"0"0"93"15,0 0 16-15,0 0-91 0,0 0-38 16,0 0 0 0,84-80-22-16,25 41 9 0,15-1-14 15,-2 6-3-15,15 0-5 16,-19 10 2-16,1 8-2 16,-20 3-1-16,-24 8-14 15,-9 5-36-15,-13 0-39 16,-7 0-38-16,-21 25-44 15,-12 4-64-15</inkml:trace>
  <inkml:trace contextRef="#ctx0" brushRef="#br0" timeOffset="105286.671">827 17645 570 0,'0'0'99'0,"0"0"18"16,0 0-6-16,0 0-14 15,0 0-82-15,0 0 0 16,358-105 5-16,-202 71-3 0,-4 7 3 15,-11 2-5 1,-17 14-8-16,-30 1-3 0,-10 6-2 16,-22 4-2-16,-6 0 0 15,-22 0-5-15,-6 0-6 16,-9 20-44-16,-10 8-34 16,1-4-120-16,-10-13-242 15</inkml:trace>
  <inkml:trace contextRef="#ctx0" brushRef="#br0" timeOffset="106146.1277">1961 17609 708 0,'0'0'40'15,"0"0"102"-15,0 0-34 16,0 0-82-16,0 0-18 15,246-79 4-15,-119 79-6 16,-5 16 11-16,-4 25 1 0,-9 4-1 16,-37 11-4-16,-25 2 3 15,-29 10-9-15,-18-5-6 16,0-1 4-16,-18-17-3 16,-29-16 5-16,3-6-3 15,7-12 5-15,3-11 0 16,3 0 3-16,-4-5 15 15,17-30 21-15,-1-26-36 16,19-15-6-16,0-14-5 16,28-7-1-16,37 7-8 15,16 14-38-15,19 21-18 16,3 22-26-16,-7 20-44 0,-12 13-105 16,-27 0-105-16</inkml:trace>
  <inkml:trace contextRef="#ctx0" brushRef="#br0" timeOffset="106896.1392">3453 17751 535 0,'0'0'346'16,"0"0"-290"-16,0 0 39 15,0 0 0-15,0 0-95 16,0 0-5-16,34 56 5 15,13-6 6-15,6-2 3 16,-16 2-4-16,-18-3-1 16,-10-2 0-16,-9-9 0 15,0-15 0-15,0-4 1 0,0-12-3 16,0-5 3-16,0 0 5 16,-19 0 9-16,-6-22-3 15,-3-17-10-15,0-8 3 16,10-3-9-16,18-1 0 15,0 0 0-15,0 4-3 16,43 13-5-16,4 10 3 16,18 9-10-16,7 15 13 15,-6 0-1-15,14 39 0 16,5 6 2-16,-14 7 2 16,-5 10 1-16,-13-4 0 15,-25-2-2-15,-19-2 0 16,-9-4 3-16,0-12-3 0,0-10 1 15,0-15 4 1,0-7-5-16,0-6 6 0,-9 0 9 16,-19-6 10-16,9-23-14 15,-9-17-6-15,-6-8 0 16,15-11-5-16,19-3 0 16,0 1 0-16,0 8-2 15,0 9-2-15,28 9 1 16,6 17-2-16,-6 19 3 15,19 5-7-15,6 5 3 16,3 35 2-16,0 6 3 16,6 7 2-16,-15 4-1 0,-10-2 0 15,-8-2-7 1,-11-1-64-16,-12-4-39 0,-6-11-82 16,0-11-95-16</inkml:trace>
  <inkml:trace contextRef="#ctx0" brushRef="#br0" timeOffset="107318.0863">5481 17661 888 0,'0'0'33'0,"0"0"100"16,0 0 0-16,-321 5-81 15,221 28-29-15,10 14 3 16,15-2-8-16,22 1-4 16,16-6-8-16,27-5-4 15,10-3-1-15,10-13-2 16,52 2 2-16,22-3 0 15,6-7-1-15,4 1-15 16,-13-1-6-16,-10 7 7 16,-14 3-1-16,-23 3 6 15,-22-2 8-15,-12 3-1 0,0 8 2 16,-46 0 5-16,-35 0 1 16,-22 1 4-16,-16-5-5 15,-18 0-2-15,-18 0-1 16,8-12-2-16,1 0-44 15,18-12-96-15,19-5-169 16</inkml:trace>
  <inkml:trace contextRef="#ctx0" brushRef="#br0" timeOffset="109130.5455">5490 17080 560 0,'0'0'81'0,"0"0"39"0,0 0 16 16,0 0-13-16,0 0-55 15,0 0 10-15,-75 0-16 16,75-6-8-16,0-4-16 16,0-8-14-16,19-6-13 15,28 3-8-15,24-4 1 16,13 2-4-16,7 2 3 15,2 4-2-15,-3 10-1 16,10 2-7-16,-19 5-41 16,-15 0-31-16,-4 5-28 15,-34 19-56-15,-19 15-112 16,-9 2-206-16</inkml:trace>
  <inkml:trace contextRef="#ctx0" brushRef="#br0" timeOffset="109349.2954">5434 17438 582 0,'0'0'85'0,"0"0"45"16,0 0 29-16,0 0-44 16,0 0-86-16,0 0-23 15,146-101 6-15,-43 78 0 16,15 0-7-16,7 11-5 15,-3 0 0-15,-13 7-19 0,-19 5-59 16,-25 0-72-16,-27 5-138 16</inkml:trace>
  <inkml:trace contextRef="#ctx0" brushRef="#br0" timeOffset="110802.4407">8378 16642 702 0,'0'0'16'16,"0"0"143"-16,0 0-1 15,0 0-63-15,0 0-31 16,0 0-22-16,-100-63-21 15,100 63-18-15,0 5-3 16,0 35-7-16,19 10 7 16,9 13 7-16,-13 5-2 15,4 3 0-15,0-5-3 16,-10-7-2-16,-9-9 0 16,9-8-8-16,-9-10-56 15,0-14-6-15,0-7-22 16,0-6-72-16,-9-5-76 15</inkml:trace>
  <inkml:trace contextRef="#ctx0" brushRef="#br0" timeOffset="111052.4434">7910 16771 569 0,'0'0'42'0,"0"0"43"15,0 0 32-15,0 0-4 16,0 0-101-16,0 0 4 16,56-124-8-16,16 103 5 15,-7 2-1-15,7-4-1 0,3 12 0 16,-4-4-6-16,-5 7-5 16,9 3-4-16,-13 5-47 15,-9 0-100-15,-31 0-149 16</inkml:trace>
  <inkml:trace contextRef="#ctx0" brushRef="#br0" timeOffset="111865.0491">7811 17377 617 0,'0'0'29'0,"0"0"42"16,0 0 22-16,0 0-25 16,0 0-54-16,283-131 0 15,-174 97 6-15,9 5 0 16,-9 0-9-16,-6 12-6 16,-12 1 0-16,-17 4-5 15,-2 11 0-15,-16 1-7 16,-9 0-31-16,-4 0-28 15,-5 0 18-15,-4 1-5 16,-3-1-2-16,4 0 10 16,-17 0 33-16,10-6 12 15,-9-12 3-15,-4 7-3 16,-5-4 12-16,-1 7-3 0,1-1 10 16,-10 7-8-16,9 2 9 15,0 0 9-15,1 0-7 16,18 6 30-16,9 17 1 15,7 6-20-15,2 0 1 16,-8-2-23-16,-1 2-2 16,-12 0 0-16,-16-3-7 15,1-2-1-15,-10 4 9 16,0-9-9-16,0-4 6 16,-19 2-3-16,-6-10 0 15,-3-7 6-15,0 0 14 16,0 0 6-16,0-18-3 15,3-16-2-15,16-1-11 0,9-14-14 16,0-2-2-16,0 4 2 16,25 2-3-16,12 5 0 15,10 3-1-15,6 11 2 16,-7 13 1-16,1 13-5 16,15 0 4-16,-6 13 1 15,7 22-3-15,-7 4 4 16,0 13 1-16,-12-12 0 15,-16-1-1-15,-10-6-1 16,-8-8 1-16,-10-11 1 16,9-11 2-16,-9-3-2 15,0 0 2-15,0 0 16 0,0-8 27 16,0-21-3-16,0-19-41 16,19-10 4-16,15-5-7 15,13-1 2-15,9 8-2 16,-3 17-8-16,-7 16 7 15,17 22-7-15,-7 1 2 16,0 19-3-16,6 25 5 16,-15 12-35-16,-4 10-56 15,-24 6-78-15,-19-3-116 16</inkml:trace>
  <inkml:trace contextRef="#ctx0" brushRef="#br0" timeOffset="112333.7104">7200 17979 588 0,'0'0'7'0,"0"0"47"15,0 0 109-15,0 0-77 16,0 0-56-16,0 0-23 16,53-1 7-16,93-14 27 15,66-9-17-15,44 2-16 16,33-9-4-16,23 2 3 16,-10 2-6-16,-9 11-1 15,-28 5 1-15,-35-2-2 16,-40 13-17-16,-43-5-37 15,-48 5-51-15,-61 0-39 0,-38 0-7 16,-28 18-101-16</inkml:trace>
  <inkml:trace contextRef="#ctx0" brushRef="#br0" timeOffset="112958.7487">8350 18263 299 0,'0'0'613'16,"0"0"-593"-16,0 0 53 15,0 0 25-15,0 0-80 16,0 0-16-16,118 70 8 16,-34-8 8-16,6 11 13 15,-9-5 3-15,-15-10-19 16,-4-2-7-16,-15-22-2 16,-19-6 1-16,-10-17 3 15,-8-6-4-15,-10-5 0 16,0 0 15-16,9-15 48 15,-9-20-24-15,0-11-39 16,0-10-3-16,0 4-1 0,-19-4-2 16,-9 4 0-16,10 7-1 15,-1 7 0-15,0 2 1 16,10 14-3-16,-7-1 2 16,16 0-6-16,-9 12 3 15,9-7-2-15,0 7-5 16,0 1 0-16,0-3-4 15,0 7 10-15,0-8 4 16,0 5-3-16,0 0 2 16,0 2-3-16,0-6-3 15,25 4-21-15,12-7 11 16,19 3 9-16,35-3-1 0,12-2 6 16,15 0 1-16,19 7 2 15,9 1-21-15,10 2-23 16,6-2-12-16,-15 9-26 15,-10-4-41-15,-25 0-124 16,-41 0-191-16</inkml:trace>
  <inkml:trace contextRef="#ctx0" brushRef="#br0" timeOffset="113521.2569">9720 18383 211 0,'0'0'599'16,"0"0"-512"-16,0 0 7 16,0 0 16-16,28-126-77 15,28 103-27-15,7 7 7 16,-7 3 17-16,-10 8-4 15,-2 5-15-15,-16 0 0 16,9 0-8-16,-18 18 5 16,-10 16 0-16,-9 5 0 15,0 12 2-15,-37-6-9 16,-19 7-1-16,-6 0 4 16,6-7 0-16,9-7-3 15,-6 0 0-15,25-13-1 16,0-2 4-16,18-12 2 0,10-4-4 15,0-7 1-15,0 0 4 16,19 0 1-16,65-12 9 16,25-17 0-16,38-5-5 15,24-4-12-15,31-3-1 16,45-4-25-16,36 5-97 16,1 1-45-16,-10 5-378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07:39:56.49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3493 1751 105 0,'0'-3'218'0,"-3"1"-158"0,3 2 66 16,-3-3-62-16,0-1-13 15,3 1-13-15,0 1-8 16,0-1-6-16,0 2 2 15,0-2 12-15,3 2 13 16,-3 1-7-16,0-2-6 16,-3 2-1-16,3 0-3 15,0 0-3-15,0 0-4 16,0 0 0-16,0-2-5 16,0 2-1-16,0 0-2 0,0 0-6 15,0-1-7 1,0 1 4-16,0-2 2 0,0 0 2 15,0 2 1-15,-3-1-10 16,3 1-5-16,0 0-7 16,0 1-9-16,-3 4 13 15,0 8 6-15,-3 5-1 16,-3 9-1-16,-3 6 0 16,-7 6-1-16,1 1 0 15,0 1 3-15,2-3-3 16,-1-6 0-16,4-4 0 15,7-8-3-15,1-8 1 16,4-3 0-16,1-5 2 16,0-4 2-16,0-2 4 15,1 0 1-15,-1-5-7 0,2-2-1 16,1-5 1-16,0-5 0 16,3-2 0-16,4-5-1 15,2-3 1-15,3-2 0 16,3-1 0-16,4 0 0 15,-1 3 1-15,-1-2-1 16,-1 2-1-16,3 2 1 16,-5 4 1-16,2 3 0 15,-4 3 1-15,-3 6 0 16,-3 2 1-16,-6 7-3 16,3-1-2-16,-3 6-3 15,0 2 5-15,7 7 1 0,-2 7 5 16,4 8 1-16,1 4-7 15,-2 4 2-15,-1 3 4 16,2-4-6-16,0-1 0 16,-2-3-1-16,-1-2 1 15,-4-3-5-15,1-4-32 16,-3-3-62-16,-3-1-28 16,-3 0-49-16,-3-1-56 15</inkml:trace>
  <inkml:trace contextRef="#ctx0" brushRef="#br0" timeOffset="297.3706">3438 1951 574 0,'-3'-1'49'16,"0"-1"89"-16,0 0-30 16,1 0-42-16,4 2-45 15,-2-2-5-15,6-1 13 16,7-2-19-16,7-2-6 15,2 0-4-15,8-1-46 16,1 1-172-16,-1 0-236 16</inkml:trace>
  <inkml:trace contextRef="#ctx0" brushRef="#br0" timeOffset="876.209">3964 1789 692 0,'3'-14'40'15,"2"2"85"-15,-2 0-17 16,0 4-53-16,1 3-45 15,1 8-1-15,5 5 10 16,2 9-1-16,3 9 0 16,0 6-7-16,1 6-6 15,1 3-2-15,-1-2 1 16,-4-3-2-16,-3-8-2 16,0-7 2-16,-6-6 1 15,3-9 1-15,-6-3 22 0,3-6 29 16,-3-5-49-1,6-6-3-15,-3-9 2 0,4-4-3 16,-1-7-1-16,0 2 2 16,-1 0-3-16,-2 4 3 15,3-1-3-15,-2 7-3 16,-1 0-12-16,0 1-37 31,3 4-38-31,0 7-51 16,0 0-92-16,3 3-136 15</inkml:trace>
  <inkml:trace contextRef="#ctx0" brushRef="#br0" timeOffset="1345.1338">4461 1903 606 0,'12'6'32'0,"0"-2"11"0,-3-4 77 0,0-3-34 31,1-1-39-31,2-1-16 16,3-1-3-16,-3-1 1 15,0-1-10-15,1-1-9 16,-2-2-4-16,-2-1-4 15,-2-1 1-15,-1 1-1 0,-3-1 4 16,2 0-4-16,-7 4 4 16,-1-2 3-1,0 3-9-15,-3 2 8 0,-1-1 2 16,-2 6 0-16,0 4-1 16,-6 4-3-16,0 5 7 15,-1 3 7-15,-1 6-5 16,1 1-2-16,10 4 20 15,3 1-16-15,6-2-4 16,6-2 2-16,7-3 0 16,8-5-5-16,9-5-8 15,4-4-2-15,8-5-68 16,1-4-104-16,-1-4-163 16</inkml:trace>
  <inkml:trace contextRef="#ctx0" brushRef="#br0" timeOffset="2207.7162">3562 1874 140 0,'-5'0'170'0,"-1"1"-165"16,3-1 6-16,-3 0 18 16,-1 2 3-16,1-1-10 15,0 2 30-15,3-3 11 16,0 0-15-16,0 3-18 15,1-6-8-15,2 3-13 16,0 3-5-16,-1-3-4 16,-5 0-2-16,0 0 2 15,-3 2 1-15,0 0 2 16,-3 2-1-16,0 2 0 16,-1-1 1-16,1 1 5 0,1-1 3 15,-2 1-1 1,7-1-2-16,0-3-6 0,3 2 1 15,0-1-3-15,3 0 0 16,3-1 0-16,-3 1 6 16,0 1 4-16,3-3 17 15,0 2 1-15,0-2 11 16,3 1 7-16,9-2-11 16,3-3-10-16,7-1-11 15,8-5 1-15,7 0-8 16,5-1 0-16,-3 1 0 15,-2 1 2-15,-6 2-7 16,-7 0 0-16,-12 3-1 16,-5 1-1-16,-5 2-6 15,-2 2-36-15,-3 3-38 0,0 2-102 16</inkml:trace>
  <inkml:trace contextRef="#ctx0" brushRef="#br0" timeOffset="3223.4117">4971 1878 364 0,'-6'-4'98'16,"-1"-1"8"-16,4-3-7 15,3-3-1-15,0-1-12 16,0-2 6-16,3 0-23 16,-3 3-13-16,7 1-8 0,-4 1-15 15,3 4-20-15,0 3-13 16,3 4 5-16,6 3 0 16,7 1-2-16,4 5 6 15,8 3-2-15,-3 5-2 16,2 1-5-16,-5 5 0 15,-8 1 0-15,-4 4-2 16,-10 2 0-16,-7-2 1 16,-10-3 2-16,-2-4 11 15,-4-6-4-15,1-5 2 16,1-8 2-16,5-4 10 16,2-6 1-16,4-4-11 15,-1-6-12-15,2-6 5 0,3-3-3 16,6-5-4-1,3-1 2-15,2 0-2 0,5 3-1 16,2-1 1 0,0 5-12-16,1 2-30 0,1 3-23 15,-1 7-38-15,-1 7-66 16,-3 8-44-16,-6 8-201 16</inkml:trace>
  <inkml:trace contextRef="#ctx0" brushRef="#br0" timeOffset="4527.1524">5717 1928 105 0,'-6'-8'558'15,"-3"-2"-513"-15,-9 1 88 16,-3-4-57-16,-1 0-6 16,-5 2-22-16,-1 2-14 15,-2 4 2-15,0 0-5 16,0 4-7-16,2 4-6 16,1 2 1-16,6 4-14 0,5 2-5 15,2 3 0-15,7 1 7 16,7 1-6-16,3 1 3 15,4 0 0-15,7-1 1 16,5-3-4-16,2-4 1 16,6-1-2-16,0-5-7 15,4-2-30-15,-4-4-7 16,3-3 16-16,-5-3 4 16,-6-3 12-16,-5-3-3 15,-5-5 2-15,-2-2 13 16,-7 2 3-16,0-3-3 15,-16-27 9-15,10 42 5 16,6 3 10-16,-3 2-8 0,3 1-16 16,-3 0-7-16,3 3 3 15,0 6 2-15,3 3 2 16,3 2 0-16,3 4 0 16,1-1-2-16,7-2 2 15,2-2 6-15,2-1 2 16,6-5-4-16,3-5 0 15,1-3-3-15,6-3-1 16,-1-5-33-16,0 2 14 16,1-1 17-16,-4-2 2 15,-9 0-2-15,-2 0 3 16,-10 0-2-16,-6 0-1 16,-4 2-1-16,-5 3 3 15,-8 2 1-15,2 2 0 0,-7 6 3 16,-5 2-1-16,-3 6-1 15,0 6 1 1,-4 5-2-16,4 4 4 16,6 4-4-16,6-4 5 0,6 1 2 15,9-5-3 1,6-4-3-16,6-5 1 0,0-4-6 0,6-3-6 16,-2-4-51-16,1-7-31 15,-1-3 3-15,-4-5 22 16,0-5-3-16,-3-6 68 15,-5-4 1-15,-1 1 6 16,-6-3 46-16,3 4 28 16,-6 7-8-16,6 4-28 15,-3 5-30-15,9 8 6 0,-1 5-3 16,8 11 11-16,-1 10 20 16,9 10-12-16,-5 10-3 15,2 4 0-15,-3 5-6 16,-5 1-11-16,-10 1-15 15,-6-6 0-15,-13-3-2 16,-3-7 14-16,-4-10-12 16,-4-8 8-16,2-9-4 15,4-9-5-15,3-10-4 16,2-7-10-16,4-8 1 16,0-3-1-16,3-5 4 15,6 2 3-15,0 1 0 0,6 1 1 16,3 6-2-16,7 1 7 15,4 4-5-15,5 1 6 16,5 1 0-16,1 0-11 16,5 0 2-16,6 1 3 15,0-2-11-15,1 1 8 16,2-3 9-16,-5 1 1 16,-4-2 3-16,-3 0-2 15,-8-2 0-15,-4-1 0 16,-9-4-1-16,-9 0-2 15,-3-2 1-15,-3 4-5 16,-6 1 3-16,-3 6 2 16,-4 7 11-16,-5 11 12 0,0 9 7 15,-6 14-2 1,3 11-10-16,8 8 10 0,13 6 3 16,12-2-9-16,16-3-9 15,17-6-13-15,10-8-24 16,11-9-199-16,1-9-431 15</inkml:trace>
  <inkml:trace contextRef="#ctx0" brushRef="#br0" timeOffset="13107.7179">7586 1735 509 0,'3'-5'39'15,"-3"-3"9"-15,0 2 45 16,-3-3-40-16,3 1 29 15,0-1-27-15,-3 2 3 16,3 1-19-16,-3 2 7 0,-4 0-21 16,-1 0-4-16,-1 1-7 15,-3 4 0-15,-4 2-3 16,-5 4 1-16,3 8 5 16,-6 2-3-16,2 9 1 15,2 3-1-15,4 5 2 16,7 3-11-16,9 1 6 15,9-1-2-15,10-4 2 16,4-2-2-16,7-4-8 16,1-7-2-16,3-3 1 15,-1-5-6-15,1-4-66 16,-4-5-21-16,3-4-63 0,-2-4-112 16</inkml:trace>
  <inkml:trace contextRef="#ctx0" brushRef="#br0" timeOffset="13560.849">7829 1771 775 0,'-9'-15'39'16,"2"5"82"-16,1 0-37 15,3 4-58-15,3 6-18 16,0 4-8-16,3 8 13 15,3 7-5-15,1 5 9 0,2 6 8 16,0-1 4-16,6 1-14 16,-3-3-13-16,7-4 2 15,1-3-3-15,-1-4-1 16,0-4-1-16,-5-7-5 16,5-2-24-16,-5-6-15 15,2-5-7-15,-4-6-15 16,1-3 18-16,-2-7 20 15,-2 1 27-15,-6-3 2 16,-6-1 3-16,0 4 9 16,0 1 18-16,-3 7 5 15,6 5-18-15,-3 4-10 0,6 9-7 16,0 5 26-16,0 7-2 16,6 7-8-16,4 5 0 15,1 1-1-15,-1 1-12 16,2 0-3-16,1-5 0 15,-5-2 0-15,1-3-45 16,-2-2-92-16,-4-4-141 16</inkml:trace>
  <inkml:trace contextRef="#ctx0" brushRef="#br0" timeOffset="14170.2528">8199 1771 319 0,'9'-16'431'0,"-2"4"-421"0,4 3 59 16,1 8 27-16,1 4-11 15,1 13-36-15,2 5-20 16,2 8 12-16,-3 4-11 16,0 3-11-16,-5 1-10 15,2 61 6-15,-12-90-11 16,0-2-1-16,-3 0 1 15,3-3 0-15,-3 4 1 16,3-4 9-16,-3-6-14 16,0-6-2-16,3-6-5 0,-3-7-1 15,-1-7-5 1,1-5-17-16,6-5 13 0,1-2 4 16,5 2-13-16,8 0 12 15,5 6 5-15,2 9 9 16,4 4-1-16,2 8 2 15,-2 11 0-15,-1 7 6 16,0 14 7-16,-3 5 0 16,3 8-1-16,-5 3-6 15,2 3-3-15,-9-3-4 16,1-1 1-16,-5-2-2 16,-5-4 2-16,-6-5-3 15,-3-5 4-15,0-2 1 16,-3-6 1-16,-2-5 0 15,1-3 8-15,-2-3-3 0,3-5-4 16,-3-2-2-16,2-7-3 16,-1-4 1-16,5-4 0 15,0-4 1-15,6-8-2 16,5-3 3-16,5-4-3 16,5-4 0-16,6-1-9 15,-2 7-20-15,2 4-40 16,-3 9-31-16,0 7-94 15,-5 9-187-15</inkml:trace>
  <inkml:trace contextRef="#ctx0" brushRef="#br0" timeOffset="14701.4883">9006 1867 433 0,'6'7'310'0,"-3"-1"-305"15,-3-5 24-15,3-2 69 16,3-2-39-16,4-2-38 0,4 0-5 16,-2 2 11-16,7-3-1 15,-7 3-8-15,3-4 9 16,-6 1 4-16,1-1 3 16,-7-1-20-16,0-1 2 15,-3-3 6-15,0-2-11 16,-3-1 9-16,0 1 0 15,-4-1-6-15,1 2-2 16,0 2-4-16,-3 3-6 16,0 2 3-16,0 5-5 0,0 4 2 15,3 6-2 1,-7 6 7-16,5 7 5 0,2 6 5 16,3 5-3-16,6 0 9 15,6 1-14-15,2-3-7 16,5-1-1-16,2-6 4 15,3-5-5-15,-2-3 0 16,5-5-25-16,-3-2-57 16,3-6-32-16,1-3-75 15,-1-6-152-15</inkml:trace>
  <inkml:trace contextRef="#ctx0" brushRef="#br0" timeOffset="15185.8723">9391 1772 660 0,'0'-12'87'16,"0"1"-33"-16,3 1 51 15,1 4-15-15,2 3-41 16,3 6-11-16,2 3 2 16,5 7 0-16,-1 6 2 15,0 2-13-15,0 8-4 16,-5 5-3-16,-1-3-14 15,-6 3-6-15,-2-1 2 16,-2-3-4-16,-2-8 2 16,-3-4-1-16,3-5 0 15,-3-6 9-15,2-4 3 0,1-3-4 16,-3-4-2-16,0-4-5 16,0-4 3-16,-3-4-4 15,3-5 0-15,3-3-1 16,6-7-2-16,0-1 1 15,5-2-3-15,5 5 4 16,6 0 0-16,1 6-1 16,2 6 0-16,-2 4-1 15,2 6 2-15,0 7-6 16,-4 6 1-16,-3 5 2 16,-2 9 0-16,1 3 2 15,-1 4-1-15,-1 2 0 16,-1 3 1-16,-1-3-28 15,-1 2-43-15,-6-2-40 16,0-3-24-16,-3-1-86 0,-3-3-66 16</inkml:trace>
  <inkml:trace contextRef="#ctx0" brushRef="#br0" timeOffset="15498.3748">9914 1654 776 0,'11'-31'17'16,"-2"4"129"-16,1 7-29 0,-7 4-33 16,3 9-67-16,-3 6-14 15,0 6 29-15,0 12 11 16,0 10-4-16,-2 7-10 15,1 10-12-15,-1 4-6 16,4-2-6-16,-5 0-3 16,6-5-2-16,-3-6 0 15,3-3 0-15,-3-5-8 16,3-3-31-16,-3-7-57 16,-3-3-34-16,0-3-33 15,-3-2-70-15,-6-4-252 16</inkml:trace>
  <inkml:trace contextRef="#ctx0" brushRef="#br0" timeOffset="15774.9838">9862 1872 545 0,'-9'-8'139'0,"2"2"-46"16,1 0 51-16,6-2-53 15,3 4-49-15,3-3-32 16,10 0 3 0,8 0 13-16,8-2-3 0,6 1-6 15,4-2-4-15,1 3-3 16,-4 2 2-16,-3-3-4 16,-4 2-2-16,-3 0-5 15,-9 2-1-15,-3 1-3 16,-5 2-21-16,-3 0-64 15,-5 2-90-15,0 2-84 16</inkml:trace>
  <inkml:trace contextRef="#ctx0" brushRef="#br0" timeOffset="16721.9041">11300 1827 699 0,'-12'-14'7'0,"-7"-2"88"16,-1 1-16-16,-8 1-11 15,-2 6-37-15,-7 3-3 16,2 8-2-16,3 8-9 16,2 8 4-16,4 6 7 15,10 6 8-15,3 2-17 16,10 0-5-16,10-1 4 16,2-3-1-16,7-8-14 15,4-3 6-15,-1-6-3 16,1-5-3-16,-1-5 5 15,2-7-3-15,-6-7-5 0,4-2-2 16,-5-8-2-16,2-3 2 16,-7-5 1-16,6-2 2 15,-3-1-2-15,3 2 0 16,6 3-2-16,4 4-2 16,5 7 5-16,1 8 0 15,5 6 3-15,-3 8-1 16,0 7 0-16,-2 2 2 15,-7 6 2-15,-1 4 3 16,-3 7-9-16,-8-2 0 16,-3 4 3-16,-9 1 0 15,-3-4 3-15,-6-3-6 0,-4-6 6 16,-1-7-2-16,2-6 1 16,-4-5 3-16,3-6 0 15,2-5 0-15,5-7-2 16,0-8-1-16,3-6-3 15,9-7 2-15,3-5-4 16,9-3-12-16,7 0-25 16,5 1-15-1,6 8-55-15,-4 5-64 16,3 9-91-16</inkml:trace>
  <inkml:trace contextRef="#ctx0" brushRef="#br0" timeOffset="17768.792">12171 1748 738 0,'3'-14'32'0,"0"-3"17"16,-2 0 65-16,2 0-23 0,8 7-46 15,-2 2-26 1,3 6-5-16,5 12 18 0,3 7 5 15,-2 12-9-15,0 8-7 16,0 9-8-16,-5 0-4 16,1 1-3-16,-1-5-3 15,-1-6 1-15,-5-8-1 16,4-9-3-16,-5-5 3 16,0-6 2-16,-3-6 4 15,0 0 16-15,-3-5 15 16,3-6-33-16,7-3-4 15,-3-9-2-15,6-9 1 16,3-5 0-16,-3-3-2 0,4-2 0 16,-5 1 0-16,1 0 0 15,1 3 0-15,-5 1 0 16,4 2-8-16,-4 6-8 16,-3 8-33-16,1 4-62 15,1 8-5-15,-2 7-71 16,3 7-81-16</inkml:trace>
  <inkml:trace contextRef="#ctx0" brushRef="#br0" timeOffset="18221.923">12941 1862 656 0,'-6'-14'72'0,"-3"-1"-9"16,-6-4 73-16,0 1-35 15,-5 4-36-15,1 3-39 16,-3 8-4-16,-5 8 6 15,-5 11-4-15,3 5-9 16,2 9 1-16,8 4-7 16,8 1-8-16,11 0 7 0,11-3-7 15,5-6 3-15,6-5 12 16,5-5-10-16,-4-9 3 16,5-5 8-16,-4-6-12 15,1-6 5-15,-1-7-6 16,-6-5 9-16,0-5-1 15,-6-4-2-15,-2-1-3 16,-10 1-6-16,-4 2-1 16,-2 2 0-16,-6 5-6 15,0 6-14-15,3 5-91 16,0 7-51-16,3 8-57 16,-1 4-144-16</inkml:trace>
  <inkml:trace contextRef="#ctx0" brushRef="#br0" timeOffset="18534.427">13188 1716 934 0,'-1'-11'56'15,"-5"5"90"-15,3 0-52 16,0 1-43-16,0 5-51 0,6 5 0 16,-3 4 11-1,0 8 7-15,3 10 12 0,0 7-13 16,3 5-6-16,-1 3-4 16,0 2-4-16,3-2-3 15,-2-4-3-15,-3-6 0 16,0-5-35-16,-3-6-55 15,4-5-72-15,-1-5-98 16,0-4-112-16</inkml:trace>
  <inkml:trace contextRef="#ctx0" brushRef="#br0" timeOffset="18831.3063">13515 1685 868 0,'6'-9'61'0,"0"2"120"16,-6 3-106-16,-5 1-48 15,10 10 31-15,-5 6-2 16,6 7-11-16,-3 9-16 16,6 6-2-16,-3 4-11 15,4 1-3-15,1-1-7 16,-2 0-1-16,1-3-4 15,-4-6-1-15,-3-5-1 16,1-3 1-16,-2-5-2 16,-1 15-17-16,-2-30-38 0,1 0-52 15,0-2-30-15,0 0-53 16,-3 0-170-16</inkml:trace>
  <inkml:trace contextRef="#ctx0" brushRef="#br0" timeOffset="20143.8224">13380 1910 755 0,'-7'-7'42'16,"0"2"115"-16,4-1-72 0,6 0-57 15,10 1-11-15,11-1-3 16,1-2-1-16,11 2-7 15,3 0-3-15,-3 1-3 16,0-1-2-16,-1 0-52 16,4 3-59-16,0-2-80 15,0-1 50-15,7 3-57 16,-1 0 18-16,-2-1 182 16,-7 4 18-16,-5 0 70 15,-7-1 39-15,-9 1 12 16,-11-2-15-16,-2 2-1 15,-4-1-34-15,-2 0-58 16,-5 1-18-16,-4 0 15 0,-4 1 4 16,-5 2 4-16,-8 3-4 15,-3 5 2-15,-1 3-16 16,4 3-7-16,1 3-1 16,9 2-3-16,11 0-2 15,6-3-5-15,6-2 20 16,9-2-12-16,4-2 0 15,8-4-6-15,-2-5-2 16,11-4-18-16,-3-4-38 16,-3-4-6-16,3-4 13 15,-7-2 15-15,-3-3 34 16,-8-3 0-16,-2-2 7 0,-7 1 12 16,-5-1 25-1,-2 4-2-15,1 4-4 0,0 5-6 16,2 2-31-16,1 6-1 15,0 1-1-15,3 3 1 16,1 4 6-16,10 1-4 16,-2 5-2-16,8 0 0 15,6 1 0-15,-1-4 4 16,2 0-4-16,2-5 0 16,-3-3-25-16,6-2-27 15,-2-3 13-15,-2-4-2 16,-4-1 15-16,-5-5 16 15,-7 3 8-15,-5-5 2 16,-10 1 2-16,-3 0 0 16,-4 2 4-16,-3 2 1 0,-7 6-6 15,-2 7 0-15,-2 7 0 16,2 7-1-16,-4 6 6 16,7 5 2-16,3 4-2 15,6 0-6-15,7-2 2 16,6-5 11-16,7-4-12 15,6-5-2-15,-3-7-33 16,7-6-89-16,-1-6-23 16,-1-4 15-16,0-6 4 15,-3-8 127-15,-7-2 66 16,0-3 27-16,-3-1 20 16,-5 5 21-16,0 5-38 0,3 6-41 15,0 5-46-15,3 9 16 16,7 8 35-16,7 10 1 15,5 11-2-15,5 13-4 16,2 4-26-16,0 6-1 16,-5 3-17-16,-11-4-5 15,-10-1-4-15,-15-5-1 16,-17-6 2-16,-6-8-1 16,-4-11 4-16,3-10 2 15,8-13-8-15,2-13-5 16,13-6-8-16,0-8 6 15,4-3 2-15,6-3 1 16,3 5 0-16,3 3-1 0,4 5 5 16,2 2 0-16,9 6 3 15,-2-1-3-15,7 1-1 16,-1 3 0-16,5-2-1 16,3-2-14-16,-2 0-12 15,5-4-8-15,1-2 0 16,-4-3 3-16,-4-4-3 15,-7-4-23-15,-6-3 22 16,-13-3 22-16,-3 4 15 16,-9 5 34-16,-1 7-11 15,-6 11-4-15,2 12-7 16,-4 11 20-16,-5 14 8 0,3 8-26 16,3 7 3-1,8 3-15-15,6 0 16 0,13-8-18 16,12-6-4-16,3-4-38 15,8-8-158 1,4-8-554-16</inkml:trace>
  <inkml:trace contextRef="#ctx0" brushRef="#br0" timeOffset="29386.64">14617 2152 299 0,'-10'7'10'15,"-2"-3"38"-15,1 0 12 16,4-1-33-16,2-2-11 16,4-1-4-16,2 0-1 15,1-1 5-15,-1 0 34 16,1 1-11-16,-1 0 2 15,-2 0 2-15,1 1-8 16,0-1 7-16,-2 0-9 0,1 0-3 16,1 0-3-1,0 0 0-15,0 0-3 0,0 0 8 16,0 1 9-16,-2-1-2 16,1 0-9-16,1 0-2 15,0 1-3-15,0-2 11 16,1 2-6-16,-1-1 10 15,0 0-6-15,0-1 0 16,2 1-3-16,-2-1-3 16,1 1 0-16,-1 0-1 15,0-1-13-15,2 1-5 16,-2 0-8-16,0 0-1 16,0 1-5-16,1 0-15 15,1 4 19-15,2 6 0 16,7 6 2-16,-2 6-1 0,7 9 2 15,4 0-2 1,2-1-8-16,5-2 5 0,-1-8 2 16,3-6 0-16,1-6 1 15,-4-5 0-15,-1-5-4 16,0-9-22-16,-4 1-11 16,-3-5-9-16,-7 1-20 15,-5 4-17-15,-4-1-12 16,-4 7-118-16,-4 2-92 15</inkml:trace>
  <inkml:trace contextRef="#ctx0" brushRef="#br0" timeOffset="29992.8704">15520 1978 260 0,'-13'0'497'15,"2"0"-444"-15,2-2 143 0,3-1-98 16,0 0-23-16,3 3-42 16,3-2-24-16,3 2-4 15,-3 0-5-15,6 0 23 16,4-2-1-16,13-5 0 15,3 2-10-15,9-2-9 16,4-1 1-16,1-1 2 16,-6 4 5-16,-1-2-5 15,0 2-6-15,-7 2-2 16,0 1-21-16,-11 3-59 16,0 0-70-16,-6 3-61 15,-3 5-12-15</inkml:trace>
  <inkml:trace contextRef="#ctx0" brushRef="#br0" timeOffset="30263.9604">15549 2092 688 0,'-10'2'15'0,"4"0"112"16,-1-2-22-16,7 0-62 15,0 0-38-15,4 0 10 16,5 0 52-16,7 0 5 16,10 0-25-16,7 0-24 0,7-2 3 15,-2 0 6 1,3-3-5-16,-1 0-12 0,-4 3-10 16,-6-2-5-16,-5 2-2 15,-8 1-58-15,-4 1-82 16,-10 4-65-16,-10 3-366 15</inkml:trace>
  <inkml:trace contextRef="#ctx0" brushRef="#br0" timeOffset="34243.7506">5107 2847 734 0,'0'-5'5'0,"-3"1"61"16,-3-1 45-16,-3-1-29 0,3 2-21 16,-3 3-21-16,3-2-8 15,0 2-6-15,0 2-10 16,-7 3 1-16,-8 8 4 15,-3 12 17-15,-13 17 10 16,-8 19-11-16,-4 18-13 16,4 7-12-16,9-1 0 15,17-6 0-15,19-13-12 16,16-14-1-16,23-10 0 16,16-13-40-16,12-10-141 15,8-11-252-15</inkml:trace>
  <inkml:trace contextRef="#ctx0" brushRef="#br0" timeOffset="35860.8993">7128 3074 731 0,'-9'-7'59'16,"-3"-1"68"-16,-6 1 9 15,-4 0-32-15,-2 4-27 16,0 3-38-16,-1 5-7 15,4 1-18-15,3 5-14 16,6 2 0-16,6 3 0 16,6 1 0-16,9 1 2 15,6 2 2-15,9 1 1 16,1 1 2-16,8-1-7 16,-3 1 1-16,1 0-1 15,-4-3-1-15,-5 2-2 16,-5-3-1-16,-11-4 0 0,-2-1 4 15,-11-2 6 1,-7-1 2-16,-8 0-5 0,-3-1 2 16,-5-3 0-16,0-4-5 15,2-2-7-15,5-5-47 16,-2-4-50-16,1-2-68 16,5-3-66-16,8-3-94 15</inkml:trace>
  <inkml:trace contextRef="#ctx0" brushRef="#br0" timeOffset="36094.0652">7261 3101 796 0,'16'-5'84'0,"-7"2"49"0,-3 0-54 16,-1 4-2-16,2 9-13 15,5 7-11-15,4 6-10 16,4 7-8-16,-1 1-17 15,1-1-11-15,-7 1-3 16,-1-3-3-16,-5-2-1 16,-1-2-3-16,-6-4-56 15,0-6-54-15,-6-5-53 16,-4-2-169-16</inkml:trace>
  <inkml:trace contextRef="#ctx0" brushRef="#br0" timeOffset="36294.2069">7304 2815 940 0,'-4'-6'50'0,"4"0"124"16,0-1-107-16,4-3-33 15,2 4-34-15,0-3-36 16,3 2-127-16,4 2-218 16</inkml:trace>
  <inkml:trace contextRef="#ctx0" brushRef="#br0" timeOffset="37077.7722">7589 3216 697 0,'0'-17'47'0,"0"-2"79"0,0 1 27 16,3 0-56 0,3 2-54-16,4 4-15 0,1 0-8 15,4 2 3-15,4 5-4 16,-1 5-10-16,3 5 11 15,0 11 2-15,4 6-5 16,2 9 8-16,-2 5-15 16,-2 4-6-16,-4 1-2 15,-1 0-4-15,-9-1 2 16,-6-5-2-16,-3-6-1 16,-3-7 3-16,-3-6 6 15,-6-6 7-15,3-7-1 16,-3-3-5-16,2-6-7 15,-1-8-1-15,2-5-5 0,-1-10 3 16,7-8-2-16,0-7 0 16,9-1-2-16,4 0 7 15,7 4 0-15,5 7-2 16,2 9 2-16,1 5-1 16,-5 7-6-16,2 9 7 15,0 7 0-15,-5 7 1 16,2 7 3-16,1 7-1 15,-1 1-1-15,2 1-2 16,-9 3-1-16,4 0-12 16,-10-1-78-16,0-5-62 15,-4 1-102-15,-4-7-258 16</inkml:trace>
  <inkml:trace contextRef="#ctx0" brushRef="#br0" timeOffset="37528.3807">8212 3246 740 0,'3'12'50'15,"2"-4"-9"-15,1-3 77 16,0-4-28-16,7-1-36 0,2-3-25 15,6 0-6-15,4-4 0 16,-2-1-10-16,-4-2 2 16,2-2 0-16,-9-1 1 15,1-1-8-15,-5-3 0 16,-5 3-2-16,-3-3-2 16,-3 0 1-16,-5 0 7 15,-2-2 0-15,1 2 9 16,-4 2 9-16,-1 2-23 15,2 5-6-15,-1 5 11 16,-1 5 4-16,-2 7 2 16,1 8 9-16,-3 10 1 15,3 5-5-15,8 5-11 16,7 1 10-16,10-1-10 16,5-6-2-16,6-1-8 0,6-8-1 15,4-5-1-15,2-4-11 16,0-8-69-16,-2-3-138 15,2-8-308-15</inkml:trace>
  <inkml:trace contextRef="#ctx0" brushRef="#br0" timeOffset="38294.9249">9428 3094 634 0,'-4'-13'254'0,"-6"2"-155"15,3 3 48-15,4 3-73 16,-3 7-49-16,-1 10 15 16,1 11 14-16,0 7-17 15,3 6-4-15,6 4-2 16,6-2-16-16,7-5-3 16,4-7-12-16,2-2 0 15,2-7 0-15,1-8-1 16,-5-4-6-16,2-2-32 0,-1-10-14 15,1-3-13 1,-4-7 19-16,-3-5 13 0,-6-5 15 16,-3-3 15-16,-6-2 4 15,-3 1 3-15,-3 3 3 16,0 5 7-16,3 8-2 16,-1 8-11-16,1 7-3 15,6 10 3-15,4 6 10 16,2 8-3-16,6 3 1 15,6 2-1-15,4-4 2 16,2-7-1-16,-2-4 3 16,2-8 7-16,-6-1 0 15,0-10 1-15,1-4 0 16,-5-6-8-16,-1-5-5 16,-4-2 5-16,-4-5-6 0,-8-1-3 15,-4-2-2-15,0 2-4 16,-5 2-8-16,-4 4-42 15,4 5-34-15,-1 6-132 16,6 5-440-16</inkml:trace>
  <inkml:trace contextRef="#ctx0" brushRef="#br0" timeOffset="38844.8147">10256 3137 805 0,'0'-13'3'0,"-6"-5"120"16,-6-1-35-16,-6-5-4 15,-2 3-16-15,0 2-28 16,-1 5-14-16,0 6-13 16,2 8 1-16,-1 8 4 15,1 6 10-15,-2 11-10 16,6 3-2-16,6 6-4 0,5 1-7 16,11 0 3-16,5-2-1 15,6-2-5-15,3-6-2 16,3-3 0-16,1-7-23 15,2-5-26-15,-5-5-16 16,1-5 9-16,-4-8-4 16,-2-4-8-16,-1-5 18 15,-4-8 18-15,-5-2 19 16,-4-5 11-16,-3 0 2 16,-3-1 17-16,0 7 28 15,-1 4-7-15,4 9-20 16,0 9-16-16,4 7 12 0,-1 8 23 15,6 5-7-15,5 7-12 16,2 5-7-16,1 1-4 16,2 1-7-16,0-2 0 15,-5 0-50-15,-1-3-86 16,-7-3-189-16</inkml:trace>
  <inkml:trace contextRef="#ctx0" brushRef="#br0" timeOffset="39196.5642">10472 3052 884 0,'8'1'17'16,"2"6"67"-16,-7 4 23 0,6 11-19 15,0 6-40-15,37 81-4 16,-43-91-5-16,3 0-14 15,2-4-6-15,-5 0-11 16,10 15-2-16,-4-8-1 16,-3-5-3-16,1-6-1 15,-4-5 2-15,2-3 1 16,1-8 4-16,0-3-8 16,7-5-2-16,-1-6 0 15,3-4 2-15,-3-8 1 0,3-5-1 16,0-5 0-1,-3 0 1-15,-2 1-1 0,-1 1-7 16,-2 8-27-16,0 3-43 16,-3 7-51-16,-1 5-101 15,-3 6-217-15</inkml:trace>
  <inkml:trace contextRef="#ctx0" brushRef="#br0" timeOffset="39745.0729">10990 3173 748 0,'3'15'9'16,"6"-4"129"-16,1-5-19 16,2-1-34-16,9-1-30 15,-3-2-26-15,6-2-5 16,1-2-5-16,-4-2-5 16,0-1-11-16,-3-2 7 15,-6-3-4-15,1 0-6 16,-7-2 5-16,0-2-5 0,-6 0 0 15,0-1 0-15,-6-5 1 16,0 1 4-16,-3-1-1 16,-4 1 5-16,-1-1 6 15,1 4-3-15,1 2 1 16,3 6-7-16,-3 4 2 16,3 6-2-16,0 5 3 15,-4 7 4-15,-1 6 8 16,1 7-2-16,7 1 3 15,3 4-4-15,6-1-4 16,9-2-5-16,2-2-5 16,9-3-3-16,4-2 4 15,0-2-5-15,3-6-9 0,4-2-39 16,-7-3-42 0,0-4-41-16,-2-5-79 0,-4-5-168 15</inkml:trace>
  <inkml:trace contextRef="#ctx0" brushRef="#br0" timeOffset="40011.7622">11324 2782 958 0,'-3'-11'14'16,"9"2"67"-16,10-1 41 15,4 4-27-15,8 7-15 0,8 7-33 16,4 13-12-16,2 9-7 16,1 16-3-16,-1 9-4 15,-3 6-12-15,-5 5-9 16,-4-2 0-16,-11 1-7 16,-8 1-4-16,-21 1-18 15,-16 1-52-15,-22 2-144 16,-18 2-152-16</inkml:trace>
  <inkml:trace contextRef="#ctx0" brushRef="#br0" timeOffset="41244.7829">16816 1613 923 0,'-3'-6'3'16,"0"0"110"-16,0-1-19 15,0 2-36-15,3 5-40 16,0 0-17-16,0 2-1 15,3 8 28-15,-3 9 13 16,6 12-3-16,-3 13-16 16,0 7-3-16,3 6-10 15,-5-2-4-15,2-4-3 0,-1-10-2 16,0-7-4-16,0-8-11 16,-4-5-87-16,2-6-60 15,0-5-120-15</inkml:trace>
  <inkml:trace contextRef="#ctx0" brushRef="#br0" timeOffset="41612.028">16592 1705 717 0,'-4'-3'9'0,"1"-2"82"16,0 1 13-16,3-1-33 16,-3 2-50-16,6 1 2 15,-3 1-1-15,3-1-9 16,4-1 0-16,-1-1 6 15,7-3 0-15,7-1-4 16,0-1-5-16,8 1 1 16,1-1-9-16,8 3 1 0,4-2-3 15,1 0-1 1,2 2-31-16,-3 3-42 0,-5 0-129 16,-8 1-28-16,-7 2-281 15</inkml:trace>
  <inkml:trace contextRef="#ctx0" brushRef="#br0" timeOffset="41995.3165">16617 2076 654 0,'0'1'28'15,"0"-1"93"-15,5-1 1 16,-5-1-76-16,3 1-21 16,6-2 10-16,0 0 7 15,8-1-3-15,9 1 0 16,1 0-19-16,4 2 9 15,8-1 7-15,4 1-11 16,3-1-9-16,4-3 7 16,-1 3-14-16,-5-2 0 15,-3 0-7-15,-11-1 0 0,-10 5-4 16,-9-2-17-16,-5 0-45 16,-1 2-75-16,-9 0-95 15,1-1-331-15</inkml:trace>
  <inkml:trace contextRef="#ctx0" brushRef="#br0" timeOffset="42629.5928">17705 2037 842 0,'-9'-10'13'16,"-7"0"77"-16,-1-5 34 15,-2-2-53-15,-4 0-16 16,4-1-15-16,-7 2-15 16,3 4-4-16,-6 3-11 15,3 6-5-15,1 6-1 0,2 7-3 16,0 4 1-16,10 5 4 16,3 5-6-16,3-1 7 15,14 1 4-15,3 0-11 16,2-5 4-16,8-2 5 15,2-3-9-15,1-3-6 16,3-5 4-16,-6-3-1 16,2-3-21-16,-6-5 4 15,5-5-10-15,-6-2-7 16,1-6 5-16,-2-5 25 16,-1-3 6-16,-6 2 1 15,-1 2 14-15,-3 5 3 16,-3 6 13-16,0 6-21 0,0 4-9 15,2 4-6-15,1 6 6 16,6 8 11-16,3 5 1 16,3 5 6-16,6 2-5 15,2 2-3-15,3-4-5 16,-4-1-5-16,4-2-1 16,-7-5-43-16,-1-6-96 15,-9-3-117-15,-6-4-284 16</inkml:trace>
  <inkml:trace contextRef="#ctx0" brushRef="#br0" timeOffset="42945.8174">17854 1948 834 0,'12'-2'0'0,"0"2"74"15,-2 5 38-15,3 5-31 16,3 9-15-16,1 4-15 15,1 8-12-15,2-2 2 16,-4 4-19-16,-3-3-11 16,0-1-6-16,-6-7 0 15,-4-5-4-15,-2-7 3 16,-1-4 3-16,0-6 6 16,2-6-7-16,1-7-6 15,1-6 0-15,2-5 0 16,5-9-1-16,-2-5 0 15,-3-2-4-15,3 0-30 0,-1 4 1 16,0 5-14-16,0 9-67 16,2 5-56-16,-3 7-116 15</inkml:trace>
  <inkml:trace contextRef="#ctx0" brushRef="#br0" timeOffset="43380.1809">18333 2070 586 0,'3'17'30'0,"6"-6"58"16,-1-5 23-16,3-4 0 15,7-2-47-15,-3-2-10 16,5-1-9-16,0-3 2 15,-2 0-13-15,0-2-7 16,-6 1-2-16,-5-4-9 16,-1 2-9-16,-4-3-5 15,-5-3-1-15,-2 2 1 16,-4-4 2-16,-1 0 4 16,-5 1 3-16,0 0 17 15,-1 7-18-15,-2 1 10 16,3 8-13-16,-1 8 4 0,0 3-4 15,3 6 9-15,6 5 11 16,4 3-15-16,3 4 7 16,9 0-2-16,7-5-11 15,5 1-2-15,7-6 1 16,2-2-5-16,3-3-20 16,-5-4-61-16,-1-4-61 15,-1-4-70-15,-7-2-178 16</inkml:trace>
  <inkml:trace contextRef="#ctx0" brushRef="#br0" timeOffset="44613.0558">19523 1821 803 0,'-3'-2'24'0,"-3"-6"129"16,0 2-33-16,-4-2-9 15,4 3-21-15,3 1-34 16,0 1-17-16,0 3-9 16,3-2-14-16,0 2-14 15,3 0-2-15,0 2 0 16,3-2 8-16,7 0-8 15,10 0 6-15,9-2-1 16,10 1-4-16,4-1-1 16,2 2-2-16,-5-3 1 0,-3 3-13 15,-5 3-42 1,-9-3-52-16,-7 3-18 0,-9 2-17 16,-10-1-100-16,-7 6-157 15</inkml:trace>
  <inkml:trace contextRef="#ctx0" brushRef="#br0" timeOffset="44879.2443">19605 1961 784 0,'-13'5'22'16,"4"-4"145"-16,3 0-64 15,3-1-21-15,3 0-62 16,3 3 13-16,6-1 20 0,2 1-22 15,7-1 0-15,8 1-8 16,4-1-3-16,1-2-5 16,2-2-2-16,3-3-7 15,1 2-2-15,-3-2-2 16,-3 0 0-16,-2 1-2 16,-11 1-4-16,-4 1-33 15,-4 1-85-15,-7 4-59 16,-3 2-134-16</inkml:trace>
  <inkml:trace contextRef="#ctx0" brushRef="#br0" timeOffset="45500.6855">21301 1652 714 0,'3'-17'31'0,"-3"3"178"16,-2 3-55-16,-1 2-21 15,2 6-31-15,-1 1-66 16,2 2-31-16,0 2-5 15,0 7 22-15,0 10-3 16,0 6 0-16,-2 9-8 16,4 7-3-16,-2 1-1 15,2-1-7-15,1-3 1 16,0-7-2-16,0-4 1 16,-2-9-33-16,1-4-68 15,-2-5-79-15,-2-5-74 16,-2-3-161-16</inkml:trace>
  <inkml:trace contextRef="#ctx0" brushRef="#br0" timeOffset="45779.8833">21041 1714 719 0,'-13'-9'25'16,"1"-3"123"-16,8 2-12 15,1 0-52-15,3 5-29 16,6-1-36-16,4 0-5 16,5 2 1-16,6-2 0 0,4 2 6 15,6 0-4-15,5-2 1 16,5 1-5-16,2 2-4 16,2-3-3-16,1 3-6 15,-3-2 0-15,-3 5-15 16,-3 0-63-16,-7 0-79 15,-10 3-86-15,-9 1 2 16</inkml:trace>
  <inkml:trace contextRef="#ctx0" brushRef="#br0" timeOffset="46046.0718">20993 2063 616 0,'-7'10'56'16,"6"-7"34"-16,9-5 19 15,8 0-30-15,10-5-36 16,10 2-10-16,10-1 2 16,5 0-8-16,3 0-4 15,-1-2-4-15,0 1-14 16,-9 0-5-16,1 1-27 15,-8 1-60-15,-4 1-102 16,-4-1-307-16</inkml:trace>
  <inkml:trace contextRef="#ctx0" brushRef="#br0" timeOffset="46455.3633">21694 1796 609 0,'-3'-2'375'15,"2"0"-345"-15,-2 2 82 16,3 0-70-16,0 4 27 16,6 10 1-16,2 9-22 15,2 8-14-15,5 6-6 16,2 4-7-16,-6 1-14 16,1-4 0-16,-7-4-7 15,-2-6-1-15,-5-6-1 16,1-7-1-16,-4-8 3 0,4-4 2 15,-4-8-2-15,1-5-15 16,1-5 8-16,-1-8 7 16,1-2 1-16,3-3 0 15,3 1-1-15,1 2-5 16,-1 6 5-16,1 1 5 16,4 2-3-16,2 2 0 15,4 0 0-15,1 2 5 16,1-1-1-16,5 3 1 15,-6 0 0-15,-1 1-1 16,2 4-6-16,-9 0 0 16,-2 1-12-16,-3 3-51 15,-2-1-148-15,-5 0-125 0,-3 4-183 16</inkml:trace>
  <inkml:trace contextRef="#ctx0" brushRef="#br0" timeOffset="48599.9551">21911 1920 208 0,'-8'-2'48'0,"0"2"-8"16,3-1-22-16,1 1-9 16,1 0 20-16,-1-1 26 15,3 1-20-15,1 0-21 16,0-2-7-16,0 1 0 16,-3 0 0-16,1-1 6 15,-2 0 25-15,0-1 0 16,1 1 7-16,0 0-5 15,0 2-12-15,1-3-3 16,1 3-5-16,1 0-9 16,0 0-8-16,-3 0-2 15,1 0-1-15,-2 0-5 0,0-2 1 16,-3 2 4 0,3 2 2-16,1-2-2 0,1 0 27 15,2 0 5-15,-1 0 15 16,2-2-3-16,1 1-7 15,-1-2-16-15,4 0-11 16,3-2 0-16,-1-1 0 16,0 0 1-16,1 1 0 15,-1 0-2-15,2 3 2 16,-1-1 2-16,1 1-6 16,4-3 2-16,2 2 1 15,3 0 0-15,1-1-1 16,4-1 6-16,-6 1 9 15,-2 1-1-15,-1 1-8 0,-5 3-6 16,-3 5 2-16,-3 3 9 16,1 9 0-16,2 6-9 15,-2 2-7-15,3 3-1 16,-4-1 1-16,0-3-2 16,-2-3 0-16,1-5-1 15,-2-4 0-15,0-4 3 16,0-5-1-16,0-2 3 15,1-4 9-15,-1 2-4 16,0-1 1-16,0-1-5 16,2-1-5-16,-2 0-2 15,0 1 0-15,0-2 1 0,-2 1 0 16,2 0-1-16,0 1 2 16,0-1 0-16,0-2-4 15,0 1 2-15,0-4-2 16,0 0 2-16,2-1 1 15,-1-4-1-15,1-1-2 16,2-2 1-16,0-1-4 16,1-2 4-16,-1 2-4 15,4-3 4-15,4 6-3 16,-5 2 3-16,2 5-2 16,4 1 2-16,0 5-2 15,-3 2-1-15,5 7 2 16,-2 3 2-16,2 5 0 0,0 2 1 15,3 3-1 1,-1 0 0-16,-1-2 1 0,2 1-1 16,-6-4-4-16,-5-3 2 15,-1-1-7-15,-2-2-81 16,-6 0-53-16,-3 1-74 16,-4 1-190-16</inkml:trace>
  <inkml:trace contextRef="#ctx0" brushRef="#br0" timeOffset="55733.4009">20506 1786 387 0,'0'-6'230'0,"-4"3"-210"16,-2-3 73-16,2 0-20 15,0 1-21-15,2 0-10 16,2-1-15-16,0 1-9 16,0 0 1-16,2 1 5 15,-1-1 8-15,1-1 1 16,3 1-12-16,-5 0 0 0,3-2-4 15,4 2-11 1,-1-4-3-16,4-1-2 0,6 0 0 16,1-1 0-16,7 0 1 15,4 1-1-15,1 1 0 16,-6 4 2-16,2 1-3 16,-6 4-5-16,-6 4-4 15,1 7 7-15,-8 7 2 16,-2 8 13-16,-5 8-9 15,-2 5-1-15,-11 2-2 16,-2 3 1-16,-6-3 1 16,-7-2 0-16,2-3-2 15,-1-5-1-15,1-4-10 16,5-7 0-16,4-8 8 0,4-2-16 16,7-4 18-16,4-5-4 15,0-1 4-15,3 0-6 16,3 0-2-16,-3 0 7 15,4-3 2-15,5-3-1 16,3 0 1-16,9-2-1 16,9 2 0-16,7-2 0 15,8 1-4-15,1 2 3 16,5 1-22-16,-1 3-66 16,-3-1-109-16,-1 5-230 15</inkml:trace>
  <inkml:trace contextRef="#ctx0" brushRef="#br0" timeOffset="56516.9563">20434 2439 709 0,'-6'0'25'15,"2"2"-1"-15,2-5 58 16,1 0-20-16,1 2-62 16,1 1 11-16,5 0-3 15,5 3 0-15,7-2-2 16,8 2 7-16,12-2 1 15,14-1 0-15,11-3 1 16,11 1 3-16,16-2 1 16,12-3-11-16,11 2-1 15,6 3-5-15,9-1-1 16,8 1 2-16,-5 2-1 0,-2 0-1 16,-5 2 0-16,-10-2-1 15,-8 1-1-15,-11 1 1 16,-5-1 1-16,-8 0-1 15,-4 1-2-15,-4 1 2 16,-2 1 4-16,-8 0-4 16,-5-1 0-16,-6 1 1 15,-8-3-1-15,-8 0 0 16,-10-2 2-16,-10 0-4 16,-7-1-9-16,-7 1-12 15,-3 0-23-15,-11 1-100 16,-3 1-76-16</inkml:trace>
  <inkml:trace contextRef="#ctx0" brushRef="#br0" timeOffset="57049.7992">21177 2789 749 0,'-3'-1'37'0,"0"-2"1"16,0 2 73-16,2-3-49 15,-1 3-36-15,2-1-19 16,0 1-3-16,2-1 0 15,1 2 2-15,5 0 12 16,8 2 11-16,6-2 6 0,12-2-13 16,12-3-8-16,10 0-8 15,5-2 6-15,6 0-5 16,-2-3-5-16,-3 3 2 16,-7 0 0-16,-10 2-3 15,-9-2 0-15,-13 3-1 16,-5 1-23-16,-7 2-61 15,-8 2 5-15,-3 4-41 16,-6 2-73-16,-4 3-109 16</inkml:trace>
  <inkml:trace contextRef="#ctx0" brushRef="#br0" timeOffset="57350.0033">21454 2836 677 0,'-7'0'23'0,"0"0"101"16,5-1-22-16,-1-1-39 16,3 2-29-16,2 0-15 15,-1 2-10-15,-1 2 1 16,2 1 50-16,-1 8-8 16,1 8 2-16,-1 8-7 15,2 9-28-15,-3 5 2 16,1 6 1-16,2-2-12 15,0-3-4-15,2-4-3 0,-1-6-3 16,3-4 1-16,-4-6-1 16,0-5-18-16,1-8-38 15,-3-3-25-15,1-5-14 16,-2-4-17-16,0-4-143 16,0-6-98-16</inkml:trace>
  <inkml:trace contextRef="#ctx0" brushRef="#br0" timeOffset="57684.2438">21632 2888 718 0,'4'-10'21'16,"-2"1"110"-16,-2-1-14 15,-2 1-21-15,2 5-19 16,0 0-24-16,0 4-22 16,0 0-14-16,-1 2-13 15,1 7 23-15,-2 6 20 16,1 6-20-16,1 9 5 16,-2 7-10-16,5 2-9 15,2 3-5-15,1-5-6 16,2 2 0-16,0-6 1 15,0-3-3-15,-4-1-2 16,-1-7-40-16,-3-1-79 0,-1-6-98 16,-4-3-196-16</inkml:trace>
  <inkml:trace contextRef="#ctx0" brushRef="#br0" timeOffset="81840.5971">5542 2874 583 0,'-4'-3'32'16,"1"-2"95"-16,-3-2-18 0,0 4-44 16,3 2-31-16,0-2-7 15,3 3 9-15,-3 0-1 16,3 0 5-16,0-2 12 15,0 2-11-15,0 0-3 16,0 0-8-16,-3-1-6 16,3 1-4-16,0 1-2 15,0-1 2-15,3-1-4 16,-3 1-4-16,0 0-12 16,0 1-6-16,0 4-5 15,3 4 11-15,6 11 1 16,0 10 2-16,6 14 0 15,-3 7-3-15,-2 4 1 0,-1 2 0 16,-3-3 0-16,-3-7-1 16,0-3 0-16,-3-8 1 15,-1-8 0-15,-2-6 1 16,0-4-2-16,-2-8 2 16,5-6-1-16,-3 0 7 15,3-3-1-15,0-2 4 16,0-3-6-16,-6 1-3 15,-1-4 3-15,1-3-4 16,-3-4-1-16,1 2 0 16,1-5 1-16,4 0-2 15,3-5-1-15,3 0 1 0,7 1-1 16,1 1-6 0,5 3 6-16,-1 3 0 0,3 4 1 15,-3 3-3-15,3 7-5 16,-3 4 5-16,1 6 4 15,1 7 1-15,2 2 1 16,-4 6-2-16,3-2 0 16,-2 2 0-16,-4-2-2 15,2 1-12-15,-4-5-111 16,-1 2-53-16,-6-3-126 16</inkml:trace>
  <inkml:trace contextRef="#ctx0" brushRef="#br0" timeOffset="82508.0627">6202 3113 633 0,'0'-4'7'0,"-6"-4"66"16,1-2-2-16,-4 3-16 15,-1 0-22-15,-5 3 4 16,-6 4 9-16,-4 4 0 15,-5 6-4-15,-1 3 1 16,1 4-14-16,3 5-4 16,6 2-6-16,8 4-15 15,5-3 8-15,11-2-3 16,5 1 1-16,5-7-5 16,2-1-5-16,3-3 3 15,1-5-3-15,-1-2 5 16,0-4-5-16,-6 0-12 15,1-5 5-15,-1 0-2 16,-4-6-20-16,2-4-1 16,-4-4-10-16,0-2 11 0,3-3 8 15,-3-2 21-15,-3-1 3 16,0-1 8-16,-6 4 8 16,0 3 15-16,-1 7 2 15,-1 3-10-15,2 5-26 16,3 4-3-16,0 6 3 15,0 4 2-15,0 4 10 16,3 11 3-16,2 5-5 16,-1 1-4-16,5 1 1 15,-3 0-3-15,3-5-2 16,1-3-2-16,1-3 0 0,-2-6-24 16,-3-1-53-16,4-3-30 15,-4-5-45-15,5-5 10 16,-1-6-216-16</inkml:trace>
  <inkml:trace contextRef="#ctx0" brushRef="#br0" timeOffset="86775.4481">6306 2934 673 0,'0'-3'16'0,"0"-2"118"16,0 0-18-16,0-2-52 15,0 1-8-15,3 0 5 16,0 2-22-16,-3-2-2 16,3 2 1-16,-3 0 12 15,3 1-4-15,-3 2-10 16,0-1-7-16,0 2-7 16,-3 0-5-16,3 0-17 15,0 2-1-15,0-1-14 16,3 7 9-16,0 8 6 15,2 10 4-15,2 11-2 16,2 12-1-16,-3 3 5 0,-3 3-3 16,3-3-3-16,-6-6 1 15,4-5-2-15,-1-7 2 16,-3-6-2-16,3-6-4 16,-3-5-13-16,-3-1-66 15,0-4-68-15,-1-3-47 16,-2 0-74-16</inkml:trace>
  <inkml:trace contextRef="#ctx0" brushRef="#br0" timeOffset="87244.2107">6612 2934 638 0,'3'-8'6'16,"-6"-4"43"-16,3 0 25 15,-6-2 6-15,4 3-39 0,-5 0 18 16,4 4-23-16,-3 0-9 16,0 4-6-1,-3 3-5-15,-6 3-1 0,0 4 9 16,-1 4 0-16,-2 7-13 16,3 3 5-16,6 9-1 15,-1 6-1-15,7 4-4 16,6 4-8-16,7 3 1 15,-1-1 1-15,3 1-1 16,0 0 3-16,-3-4-4 16,-3-4-1-16,0-3 0 15,-2-1 0-15,-4-7-1 16,-4-4-1-16,-2-4-35 16,-3-3-59-16,0-3-116 15,-3-3-58-15</inkml:trace>
  <inkml:trace contextRef="#ctx0" brushRef="#br0" timeOffset="87400.4549">6455 3288 661 0,'17'-14'3'0,"5"-1"61"15,2-2-17-15,1 2-17 16,5 2-30-16,-3 1-63 15,0 5-118-15</inkml:trace>
  <inkml:trace contextRef="#ctx0" brushRef="#br0" timeOffset="90431.7417">25520 2274 568 0,'-8'2'39'0,"2"-2"-27"15,1-3 62-15,1 1 1 16,2 2-46-16,1 0-3 15,1 0-1-15,0 0-3 16,0 0-2-16,0 0 2 16,0 0-2-16,0 0 2 15,0 0-2-15,0 0-2 16,0 0-1-16,0 0-17 16,0 0 0-16,1 2 0 15,5-1 8-15,5 1 17 16,10-1 5-16,11 0-13 15,13 1 0-15,12-1-4 16,7 1-6-16,7 0-5 0,7 1 10 16,7-1-1-16,6-1-2 15,6 1 2-15,3-1-6 16,-2 1 10-16,-1-2-6 16,-4 1 0-16,-5-1 1 15,-6 3-6-15,-3-2 2 16,-5 3 3-16,0-2-5 15,0 1 2-15,-1-3 8 16,0 1 0-16,0-1-7 16,-2 0-3-16,0 2 0 15,1-2-4-15,-3 1 3 16,0 1-2-16,0-2-1 0,-3 1 1 16,-2-1 0-1,-3 2 2-15,-4-2-3 0,-7 0 3 16,-3-2-3-16,-6 2 0 15,-2 0 1-15,-1 0-1 16,-4-3 0-16,4 3 0 16,0-1-1-16,-1-1-1 15,2 1 2-15,2-1 0 16,-2-1-1-16,-1 3 1 16,-5-4 0-16,-3 3 1 15,-8-2 0-15,-5 2 2 16,-4-2 3-16,-7 3 14 15,-2-2-1-15,-2 1-18 16,-2 1-1-16,1 1-14 16,-1-1-70-16,0 2-137 0,-4-1-298 15</inkml:trace>
  <inkml:trace contextRef="#ctx0" brushRef="#br0" timeOffset="92792.1405">25492 2311 300 0,'-3'2'108'0,"0"-2"-54"16,3 0 2-1,2-2-17-15,-1 2-6 16,-1-1-6-16,0 1-2 0,2 0 3 16,-2-2 1-16,-2 2 1 15,2 0 1-15,2-1-4 16,-4-1-4-16,2 2-5 15,0 0 2-15,0-3-1 16,0 2 2-16,0 0-2 16,0-1-2-16,0 0-4 15,2-1 3-15,-1 0 7 16,1-2-3-16,-2 0 17 16,0 1-22-16,0-3-1 15,0 1 15-15,0 0-5 16,0-2-15-16,0 0 9 0,0-1-8 15,1-1 0-15,-1 1 2 16,2-3 2-16,-2 2-3 16,0 0 7-16,-2-2-8 15,2-2 9-15,0 2 1 16,2-2-13-16,1-2 4 16,1-1-3-16,1-1-2 15,2 0 1-15,-1 1 2 16,-2 0-2-16,3 3-1 15,-3 0 3-15,2 1-4 16,1-1-2-16,1 2 3 16,-1-5-3-16,5 2 3 0,-3-2-4 15,2 2 0-15,0 1 0 16,0 0-1-16,0 2 5 16,0-2-3-16,0 3-1 15,-1 0 0-15,4 0 2 16,-4-3 1-16,3 2-4 15,-2 1 1-15,1-2-1 16,0 1-2-16,-2 4-1 16,1 0 2-16,1 0 0 15,-2 3 0-15,2 0 0 16,-2-2 3-16,1 2-3 16,1 0-2-16,0 0 0 15,-2 0-2-15,2 2 4 0,-1-2 0 16,-1 4 0-1,3-2 2-15,-2 1-2 0,1-1 0 16,-2 1 0-16,2-1 0 16,2 0-1-16,-2 1 2 15,1 0-1-15,0 2 0 16,2-2 2-16,0-1-3 16,5 1 2-16,-2-1-1 15,1 2 1-15,0 0 3 16,-1 1-4-16,0-2 1 15,-1 4-1-15,-1-2 0 16,-1 1 0-16,0 1-1 16,0 0 1-16,0 1-1 0,0 1 1 15,-2-1 0-15,-1 1 0 16,0 1 4-16,-2 0-4 16,1-2 3-16,0 0-3 15,0 3 1-15,1-1-2 16,1 0 5-16,-1 0-2 15,0 2-1-15,-3-2-1 16,2 2 3-16,-1 0-2 16,1 1 1-16,-2 1 0 15,2 0-1-15,0 2 6 16,-1-1-6-16,4 0-1 16,-4 1 4-16,-1 1-3 15,3 0-1-15,-4-3 3 16,-2-1-3-16,0 1 3 0,-1-1-3 15,0-2 0-15,1 3 0 16,-2-1 0-16,2 1 0 16,2-1 0-16,-2 1 0 15,0 2 0-15,-2-1 6 16,1-1-6-16,-1-1 0 16,-1 3 1-16,3 0-1 15,-3-2 2-15,0-1-1 16,2 2 0-16,-2 0-1 15,0-2 0-15,1 3 2 0,-1-1-1 16,1 0 2-16,-1 1-2 16,0 0 0-16,-1-2 1 15,1 0 2-15,0 1-4 16,0-2 0-16,-2 1 3 0,2-1-3 16,-1 1 0-16,1 2 1 15,0-1 0-15,0-1 0 16,-2 0 0-16,2-2 1 15,-1 0-1-15,-1 1-1 16,1 1 2-16,-1-1 0 16,1 1 0-16,-1 0-1 15,1 1 1-15,-1-2-1 16,1 1 0-16,-1-1-1 16,1 0 1-16,-1 1-1 15,-1-2 0-15,2 0 0 16,-1 1 0-16,2-1 1 0,-3 0-1 15,0-1 0-15,1 0 1 16,-2-4 0 0,1 1 2-16,1-3 0 0,-1 0 4 15,0 0 0-15,2 0-2 16,-2-1-2-16,0 1-2 16,0 0 1-16,0 0-2 15,0 0 0-15,0 0-1 16,0 1-1-16,-2-2-25 15,2 2-112-15,0 1-140 16,-5 0-158-16</inkml:trace>
  <inkml:trace contextRef="#ctx0" brushRef="#br0" timeOffset="98015.2919">25400 710 376 0,'-6'0'28'0,"0"-3"64"16,3 0-27-16,4 0-57 16,1 1 0-16,0 1 13 15,3-1-6-15,-2 0 8 16,-1 1 14-16,-1-1 10 15,-1 2-6-15,-1 0-13 16,-1 2-1-16,1-2-9 16,1 0-18-16,0 0-1 15,0 1-2-15,0 3 3 16,1 2 0-16,1 5 0 16,-1 4 3-16,1 4-3 0,-1 6 3 15,2 3 3-15,-1 5-3 16,1 1-2-16,1 0-1 15,1 3 0-15,0 2 3 16,0-1-3-16,0 1-1 16,-4 0-1-16,-1 0 2 15,-1-2 1-15,-4 1 0 16,2 0 5-16,-3 0-3 16,3-1 1-16,0 0-1 15,2-2-2-15,2-1 2 16,-1 1 0-16,2 2-3 15,-1 0 5-15,2-3-2 0,0 1 2 16,-2-3 7-16,2-2-5 16,-1-2 2-16,-1 0 1 15,-2 0-4-15,-1 0 0 16,1 0 2-16,-2-1 1 16,-3-1 0-16,3 1-4 15,2-2 2-15,-2-2-2 16,3 0-1-16,-2-1 1 15,2-2 0-15,2 1 1 16,-1-3-2-16,1 1 2 16,-1-2-5-16,1-1 4 15,-1 1-3-15,1 0 2 16,-1-3 5-16,2 3 1 0,1-2-5 16,-1 1 0-16,2 1 7 15,1-1 1-15,-1 0-5 16,2-1 4-16,-3 1-5 15,-1-4 1-15,0 1-3 16,0-1 0-16,-1-1 2 16,-1-3-4-16,2 0 3 15,-1 1-1-15,-2-2 0 16,1-2 1-16,1 0-3 16,-2 0-1-16,1-4-1 15,-1 1-1-15,0-2-34 16,0 1-86-16,-3-2-83 0</inkml:trace>
  <inkml:trace contextRef="#ctx0" brushRef="#br0" timeOffset="98905.9285">25428 788 627 0,'-2'-14'41'16,"1"0"56"-16,-3-2 5 15,1-1-34-15,0 7-7 16,3 3-10-16,-3 2-38 0,3 4-8 16,-2 1-5-16,1 3 0 15,-4 5 5-15,-4 8 7 16,-4 8-5-16,-2 9 4 15,-4 6-6-15,-2 3 1 16,3 0-1-16,1-3-2 16,4-4-3-16,3-5 1 15,4-8 0-15,1-7 0 16,4-5 0-16,1-4 8 16,1-6 18-16,2-4 17 15,2-6-40-15,2-7 2 16,2-5-3-16,3-12 2 0,3-2-3 15,0-6-2 1,2-6 3-16,2-2-3 0,-2 3 0 16,1 4 0-16,-3 8 2 15,0 10 1-15,-4 8-1 16,-1 5-2-16,-1 9-10 16,1 10 2-16,2 8 4 15,3 9 1-15,2 11 2 16,4 7-47-16,-1 6-79 15,1 6-128-15</inkml:trace>
  <inkml:trace contextRef="#ctx0" brushRef="#br0" timeOffset="100124.7224">28270 2078 715 0,'-8'-1'56'0,"4"-2"21"16,-2 1 56-16,2-3-93 15,3 1-27-15,1 4-4 16,0 2-8-16,0 1 14 16,0 1 1-16,1 2 2 0,3 5 10 15,2-1 2-15,4 4-7 16,8 4-3-16,4 0 2 16,4-1-18-16,4 1 2 15,3-1-6-15,0-1 2 16,-1-1-2-16,-2-3 4 15,-1-1 1-15,-6-2-4 16,-2 0 2-16,-5-5-3 16,-5 0 0-16,-7 0-3 15,-2-4 1-15,-2 3-2 16,-2-1 3-16,1 4-3 16,-2 3 8-16,-3 3-1 0,-8 3 5 15,-5 5-8-15,-8 0 0 16,-7 2 5-1,-5 1 1-15,3-3-2 0,3-4-4 16,7 0 0-16,9-4 0 16,5-5-5-16,8-3 5 15,1 0-6-15,3-2 3 16,0-2-8-16,3 0 4 16,0 0-18-16,1 0-89 15,5 3-109-15,2-3-224 16</inkml:trace>
  <inkml:trace contextRef="#ctx0" brushRef="#br0" timeOffset="100640.3259">28987 2630 337 0,'6'-10'598'0,"-3"-4"-572"0,0 0 121 16,-3 0-44-16,0 4-15 15,2 4-47-15,-1 3-23 16,1 3-18-16,-2 0-1 16,-2 5 1-16,1 4 9 15,-4 8 9-15,-1 10 0 16,-2 9-1-16,-3 5-3 16,-1 7-5-16,0 1-3 15,1-2-4-15,5-4 4 16,5-3-3-16,2-5-1 15,4-3-1-15,1-3-1 16,1-4 1-16,1-5 4 16,-1-6-4-16,1-3 0 0,0-4-1 15,3-3-5-15,3-2-3 16,6-4-22-16,4-2-24 16,4-3-29-16,1-3-35 15,-5 0-36-15,-9-2-106 16,-11-3-168-16</inkml:trace>
  <inkml:trace contextRef="#ctx0" brushRef="#br0" timeOffset="100968.4834">28780 2799 724 0,'-14'-3'13'0,"1"-2"124"16,7-1-26-16,3 3-35 16,1 1-45-16,4 2-10 15,-1-1-16-15,2 1-1 16,2 1 35-16,5-1-3 16,7-1-9-16,8-1-5 15,11 1-13-15,6-4 1 16,7 3-2-16,1-1-1 15,0 0 1-15,-3 2-1 16,-5 1-4-16,-9 0 0 0,-4 0 2 16,-10 0-5-16,-7 1-4 15,-5 0-21-15,-5-1-84 16,-4 5-20-16,-1 0-151 16</inkml:trace>
  <inkml:trace contextRef="#ctx0" brushRef="#br0" timeOffset="102437.2517">23517 609 414 0,'-3'-3'178'0,"-1"-1"-138"16,1 1 69-16,2-2-9 15,2 1-33-15,-1 3-26 16,2-3-10-16,-1 3-6 16,2 1 3-16,-3 0-10 15,0 0-5-15,0 1-5 16,0 1-8-16,0 1-7 15,0 3 7-15,0 7 15 0,1 4-2 16,-5 6 13 0,1 8-15-16,-1 4 1 0,-2 3-4 15,-4 3-1-15,0-1 3 16,3-4-7-16,2-3 4 16,2-2-5-16,3-7-2 15,3-6 3-15,3-2-1 16,2-5 10-16,5-4-10 15,4-2 6-15,3-5-8 16,4-2-39-16,4-5-57 16,1-3-59-16,1-2-121 15</inkml:trace>
  <inkml:trace contextRef="#ctx0" brushRef="#br0" timeOffset="102718.4849">23561 358 787 0,'-3'-3'35'16,"-2"-5"89"-16,2 1-76 0,-1 2-27 16,4 0-9-16,0 2-12 15,0 2-59-15,0 2-96 16,3-2-184-16</inkml:trace>
  <inkml:trace contextRef="#ctx0" brushRef="#br0" timeOffset="103687.2384">23995 681 657 0,'-2'-14'16'16,"1"-1"90"-16,-2-2-17 16,0 5 4-16,-2-2-43 15,2 6-20-15,-1 2-1 0,-2 2-15 16,-5 4-7-1,-2 5-3-15,-6 8 3 0,-5 1 10 16,1 11-5-16,1 1-1 16,3 2-5-16,7 1-5 15,5-2-2-15,6-5 2 16,6 0-3-16,2-5 4 16,5-2 4-16,1-5-6 15,3-5-11-15,-5-2-1 16,0-4 3-16,-1-4 4 15,1-2 4-15,-5-4-4 16,0-3 3-16,0-3-2 0,1 0-2 16,0-2-1-16,1 2 7 15,3 0 0-15,0 3-6 16,1-1-4-16,1 2 8 16,0 6 2-16,-1 3-2 15,-1 2 0-15,0 7-2 16,2 3 4-16,-2 5-3 15,1 4 0-15,-2-1 2 16,-2 0-1-16,-5 1 2 16,-3 0 1-16,-3-4-1 15,-5 0-1-15,1-1 1 16,1-6 0-16,1-1 1 16,2-2 9-16,2-5 4 0,-1-2-6 15,1-4-4 1,-1-3-3-16,1-6-1 0,2-3-3 15,1-7-19-15,4-2-31 16,3-3-27-16,6 1-54 16,3 5-108-16</inkml:trace>
  <inkml:trace contextRef="#ctx0" brushRef="#br0" timeOffset="104218.5001">24400 616 818 0,'8'-10'17'0,"-1"-2"23"15,1 2 52-15,-5 2-21 16,0 2-28-16,-2 4-38 16,2 6-1-16,3 1 10 15,0 8 15-15,6 7-2 0,-1 8-7 16,-1 6 3-16,0 4-10 15,-2 3-9-15,-1-4 3 16,-1-3-2-16,2-5-5 16,-4-7 5-16,2-5-1 15,-3-7-1-15,0-4 6 16,-1-6 18-16,1 0 19 16,-2-3 10-16,2-1-36 15,4-9-16-15,4-4-1 16,0-7 3-16,3-6-2 15,1-4-1-15,3-3-2 16,0-2 0-16,-1 3 0 0,-1 5-2 16,-3 6-6-16,-2 7-6 15,-4 7-33-15,-2 5-62 16,-4 4-69-16,1 2-199 16</inkml:trace>
  <inkml:trace contextRef="#ctx0" brushRef="#br0" timeOffset="111321.8024">2958 4959 937 0,'0'0'30'0,"0"0"1"16,0 0 49-16,-11-78-4 15,5 75-65-15,6 3-11 16,0 35-9-16,9 11 9 16,-1 17 7-16,-1 13 7 15,-6 10-1-15,-1 1 1 16,0-6-11-16,-3-10 2 16,-2-15-3-16,2-14 4 15,1-12-5-15,-1-7 2 16,0-9 2-16,3-6-1 15,0-6 3-15,0-2 9 0,-6 0 51 16,0-22-15-16,-1-12-43 16,1-12 0-16,1-11 2 15,5-9 5-15,0-8-10 16,0-7 0-16,2 1-4 16,11 6-1-16,2 5-1 15,9 4 1-15,7 9-2 16,2 6 2-16,0 14-2 15,1 11-2-15,-7 14 1 16,0 10-2-16,-2 1 2 16,-1 17-12-16,-6 14 14 15,1 8-8-15,-11 5 3 0,-8 4 1 16,0-2 0-16,-9 1-4 16,-15-4 0-16,-9-5-19 15,-4-1 19-15,-5-11 1 16,2-6 7-16,7-8 5 15,6-6-5-15,5-6-1 16,8 0-7-16,3-4 8 16,3-10-27-16,2 0-1 15,6 3 6-15,0 4 19 16,0 5-2-16,0 2 5 16,0 0-10-16,6 10-3 15,15 11 13-15,7 8 0 16,5 1 1-16,3 3 5 0,6-1-5 15,7-2-1 1,0-2-1-16,-7-2 0 0,0-6-73 16,-4-7-123-16,-11-7-189 15</inkml:trace>
  <inkml:trace contextRef="#ctx0" brushRef="#br0" timeOffset="111603.0575">3584 5060 810 0,'0'0'192'0,"0"0"-170"15,0 0 97-15,0 0-33 16,0 0-82-16,0 0 6 15,-9 61 6-15,21-12 12 16,1 2-15-16,-5-1-7 16,-4-5-5-16,-4-5 4 15,0-4-5-15,0-7-10 16,-1-8-52-16,-10-5-49 16,-2-9-103-16,-2-7-113 15</inkml:trace>
  <inkml:trace contextRef="#ctx0" brushRef="#br0" timeOffset="112119.0873">3572 5095 607 0,'0'0'82'0,"0"0"-33"16,0 0 95-16,0 0-54 16,0 0-48-16,0 0-25 15,103-50-4-15,-78 69 0 16,2 5 3-16,0 6-2 15,1 4 0-15,-5 2 0 16,2-1 2-16,-7-4-15 16,-9-5 3-16,0-2-4 15,-6-8 0-15,-3-7 0 0,0-3-6 16,0-5-6-16,0-1 12 16,-3 0 7-16,-9 0 5 15,3-9-11-15,0-13 1 16,0-6 2-16,9-8-2 15,0-4-1-15,0-1 1 16,0 0 0-16,15 4 0 16,0 5 8-16,7 5-10 15,-2 9 5-15,-1 5 0 16,-1 10 4-16,0 3 2 16,6 4-8-16,-2 18 5 15,3 9 3-15,-2 5 14 16,-1 11-3-16,-1 3-5 0,-3 0-1 15,-3 0-8-15,-3-9-2 16,1-3-4-16,-4-10 1 16,-1-5-2-16,-5-4 1 15,0-6-2-15,-3-4 0 16,0-3-1-16,0 0-59 16,0-3-48-16,4-1-66 15,-1-2-157-15</inkml:trace>
  <inkml:trace contextRef="#ctx0" brushRef="#br0" timeOffset="112712.8441">4737 5051 746 0,'0'0'7'0,"0"0"58"16,0 0 37-16,0 0-17 15,0 0-26-15,0 0 0 16,-15-45-27-16,-12 45 1 15,-10 0-6-15,-3 14-2 0,-2 3 14 16,2 6-12-16,10 1-2 16,9 1-15-16,9-6-9 15,9 1-1-15,3-5-2 16,15-1 2-16,16-3 6 16,5 0 4-16,3-2-8 15,4 3-2-15,-6 0-6 16,-4 3-7-16,0-2 4 15,-9 6 6-15,-9-4 1 16,-5-1-4-16,-10 3 6 16,0 0-1-16,-3 2 0 15,-16 0-6-15,-11 3 7 0,-6-3 6 16,-4-1-1-16,0-2 4 16,1-4-1-16,0-5 1 15,2-5-1-15,4-2 5 16,5 0 8-16,8 0 0 15,4-1-5-15,7-2-12 16,6 1-2-16,1-1-2 16,-1 3-8-16,-1 0-48 15,-2 0-70-15,-6-2-169 16,-6-5-489-16</inkml:trace>
  <inkml:trace contextRef="#ctx0" brushRef="#br0" timeOffset="116650.3932">6166 5025 350 0,'0'0'34'0,"0"0"97"16,0 0-44-16,0 0-14 16,0 0 9-16,0 0-1 15,0 0-23-15,-9-46-15 16,0 43-22-16,-6 1-7 16,-7 2-2-16,-1 0-2 15,-8 0 21-15,-3 1-15 16,4 10 6-16,3 6 10 0,6 9-10 15,5 9-11-15,7 10 7 16,9 0 0-16,0 0-7 16,25-4 3-16,8-10-3 15,3-2-3-15,7-7-8 16,-4-5 5-16,-5-4-10 16,-1-4-36-16,-5-4-70 15,-4-5-38-15,0 0-109 16,-3-17-205-16</inkml:trace>
  <inkml:trace contextRef="#ctx0" brushRef="#br0" timeOffset="117072.2732">6367 5056 681 0,'0'0'121'0,"0"0"-42"15,0 0 83-15,0 0-90 16,0 0-69-16,0 0 0 15,-3 46 23-15,20-13-4 16,-1 2 2-16,5-6-2 16,-3-1-4-16,4-5-5 15,-2-2-5-15,2-8-5 16,-4-4 1-16,0-5-3 16,-2-4 1-16,1 0-2 15,2 0-10-15,-4-13-12 16,-3-5-8-16,-3-5-9 15,-3-2 14-15,-2-5 13 0,-4-1 1 16,0-1 5-16,0 2 6 16,0 8 4-16,0 8 0 15,0 6 16-15,0 7 13 16,0 1-15-16,0 6-18 16,0 17 0-16,3 12 12 15,11 3 2-15,-1-2 0 16,2-1 3-16,3-4-8 15,-3-5 0-15,1-2-7 16,-4-3-2-16,-1-5-2 0,-4-5-35 16,-4-4-73-1,-3-7-120-15,0 0-164 0</inkml:trace>
  <inkml:trace contextRef="#ctx0" brushRef="#br0" timeOffset="117650.4054">6782 5088 745 0,'0'0'134'0,"0"0"-68"16,0 0 90-16,0 0-66 15,0 0-65-15,0 0-15 16,82 4 19-16,-49 25 9 16,-3 5 6-16,-5 1-20 15,-3-1-9-15,-8-8-7 16,-1 1-1-16,-7-7-6 0,-3-4-1 15,-3-7 0-15,0-2-3 16,0-5 0-16,0-2-7 16,0 0 10-16,-6-2 8 15,-4-17-8-15,1-8-7 16,0-6 1-16,7-6 0 16,1-5 0-16,1-2-4 15,0 6-1-15,12 5 3 16,10 6 6-16,2 12-3 15,0 5-2-15,0 10 6 16,1 2 0-16,2 3-7 16,1 20 6-16,-1 8 2 0,0 4 0 15,-3 2 11-15,-3 1-11 16,-5-3 5-16,-4-5 0 16,-4-3-2-16,-7-6-2 15,-1-7 2-15,0-3-3 16,0-5 0-16,0-3 0 15,0-3 1-15,0 0 1 16,-1 0 6-16,-7-12 9 16,2-9-11-16,3-5-1 15,0-7-3-15,3-5 1 16,0-7-3-16,0 1 0 16,0-1-8-16,9 2-26 15,5 4-13-15,5 8-47 16,0 7-31-16,1 9-81 15,-4 8-120-15</inkml:trace>
  <inkml:trace contextRef="#ctx0" brushRef="#br0" timeOffset="118197.2892">7674 5141 603 0,'0'0'41'0,"0"0"-16"16,0 0 71-16,0 0-7 15,0 0-12-15,0 0-28 16,51 9-5-16,-32-9-13 16,2 0 2-16,-6 0-4 15,-5-2-13-15,-4-5 4 16,-3-3 2-16,-3 0-7 16,0-2 0-16,0-2-7 15,0-2-2-15,-12 1-5 16,-4 0 5-16,-2 2 7 0,0 2 12 15,5 3-9-15,4 6-3 16,-2 2-12-16,1 0 4 16,1 13 6-16,-3 8-8 15,5 9 9-15,5 6 0 16,2-1 0-16,2 0 23 16,14-2-21-16,9-6-5 15,2-3-1-15,0-5-7 16,4-7 2-16,-5-1-1 15,-1-5-2-15,-1-5-30 16,-2-1-69-16,-5 0-55 16,-1-11-84-16,-7-8-142 0</inkml:trace>
  <inkml:trace contextRef="#ctx0" brushRef="#br0" timeOffset="118603.5421">7981 5048 593 0,'0'0'55'0,"0"0"42"15,0 0 84-15,0 0-73 16,0 0-68-16,0 0 19 16,57 33 5-16,-48 4-9 15,0 0-13-15,1 4 0 16,-7-5-10-16,0-4-21 16,-3-2 4-16,0-7-12 15,0-6-2-15,0-9-1 0,0-4 0 16,0-4 0-1,0 0 3-15,0-2 2 0,0-13-5 16,-3-10-15-16,3-5 2 16,0-4 10-16,0-7 0 15,0-1-4-15,6 3-1 16,8 5 5-16,5 9-1 16,2 8 3-16,-3 9-6 15,4 8 5-15,-4 0 2 16,0 17-4-16,0 11-1 15,-6 7 3-15,1 3 1 16,-4 0 2-16,-6-3 0 0,2-1-1 16,-2-5-5-1,-3-3-6-15,3-8-72 0,-3-4-30 16,4-7-38-16,-1-7-101 16,3 0-233-16</inkml:trace>
  <inkml:trace contextRef="#ctx0" brushRef="#br0" timeOffset="118884.7956">8433 4889 311 0,'0'0'552'16,"0"0"-484"-16,0 0 114 15,0 0-78-15,0 0-84 16,0 0 13-16,45 56 22 0,-29-5-18 15,-2 7-8-15,-4 0-5 16,-1 0-4-16,-3-5-7 16,0-9-8-16,-1-6-3 15,-1-7 1-15,-4-6-3 16,0-8-1-16,0-3-5 16,0-7-45-16,0-4-63 15,0-3-45-15,0 0-17 16,0-10-136-16</inkml:trace>
  <inkml:trace contextRef="#ctx0" brushRef="#br0" timeOffset="119134.8094">8414 5163 684 0,'0'0'39'0,"0"0"33"16,0 0 39-16,0 0-24 15,0 0-10-15,110-13-41 16,-62 6 1-16,4 2-12 16,-6-1-2-16,-7 2-11 15,-6 1-5-15,-8 2 0 16,-8 1-4-16,-7 0-3 16,-4 0 0-16,-3 0-36 15,-3 0-88-15,0 0-86 16,-3 1-153-16</inkml:trace>
  <inkml:trace contextRef="#ctx0" brushRef="#br0" timeOffset="123291.1032">15220 3676 521 0,'0'0'90'0,"0"0"-74"15,0 0 105-15,0 0-48 16,0 0-22-16,-86-14-34 16,72 14-1-16,-5 0-1 15,-3 0-2-15,-1 2 15 16,-4 6-6-16,2 2-7 16,1 4 11-16,3 0-15 15,1 10 7-15,10 2-5 0,0 7 10 16,10 2 0-1,0 0-5-15,10-3-15 0,9-7 2 16,4-3 6-16,0-5-7 16,3-4-2-16,-8-4 0 15,0-2 3-15,-6-7-1 16,-4 0-3-16,0 0 8 16,-1-12-4-16,0-5 4 15,0-5-3-15,-4-3-5 16,0-5 0-16,0-2 5 15,3-1-3-15,1 1-1 16,5 3-2-16,5 5-2 0,-1 5 0 16,8 8 1-1,-2 8-5-15,4 3 6 0,-4 5 0 16,5 18 0-16,-4 4 8 16,-1 2 8-16,-3 2-3 15,-9 1-10-15,1-3 2 16,-11 2-5-16,0-6 0 15,0-6 0-15,0-6 2 16,-8-4 1-16,2-6 3 16,0-3 4-16,2 0 7 15,-2-14-7-15,-1-10 2 16,4-7-5-16,3-9-3 16,0-10-1-16,0-7-3 15,16-1-7-15,4 0-17 16,5 10-24-16,-1 9-21 0,5 10-57 15,6 11-72-15,-8 7-120 16</inkml:trace>
  <inkml:trace contextRef="#ctx0" brushRef="#br0" timeOffset="124060.6715">16491 3534 337 0,'0'0'668'0,"0"0"-654"15,0 0 124-15,0 0-25 16,0 0-50-16,0 0-44 15,-17-45-19-15,17 52-4 16,0 17-16-16,11 16 20 0,8 14 4 16,-3 8 1-1,7 3 14 1,-3-6-4-16,5 0-4 0,-3-9-7 0,2-9 2 16,-7-7-5-16,-1-10 1 15,-7-9 1-15,-2-8-3 16,-4-3 2-16,-3-4 1 15,0 0 8-15,0 0-1 16,3-9 5-16,1-15-9 0,5-10-5 16,5-7 0-16,-2-5-1 15,5-12 1-15,2-2 2 16,0-6-2-16,-3 5-1 16,4 8 1-16,-6 14 0 15,-5 16-1-15,-3 12-1 16,-2 8 0-16,-4 3-3 15,3 0-42-15,7 3-101 16,3 14-75-16,7 3-125 16</inkml:trace>
  <inkml:trace contextRef="#ctx0" brushRef="#br0" timeOffset="124685.6794">17268 3837 803 0,'0'0'26'16,"0"0"87"-16,0 0 6 16,-88-27-44-16,64 27-49 15,2 6-6-15,-4 13 3 16,1 6 9-16,5 4-5 15,10 0-1-15,4-1-3 16,6-2-13-16,0-2 0 16,3-3-2-16,10-4-2 15,7-4 0-15,-1-3-1 0,2-8 0 16,3-2-3 0,-2 0 0-16,1-5-2 0,-1-12-20 15,-1-7-7-15,-3-5-8 16,-3-5 19-16,-6-2 0 15,-3 2 10-15,-3 6 6 16,-3 8 9-16,0 9-1 16,0 7 2-16,0 3 15 15,0 1-25-15,0 1-1 16,1 19-9-16,8 6 10 16,1 6 11-16,7-2-5 15,-2 1 4-15,2 0-7 16,-1-6-2-16,-3-6-1 15,-4-2-6-15,-2-6-68 16,-3-5-110-16,-4-6-68 0,0 0-141 16</inkml:trace>
  <inkml:trace contextRef="#ctx0" brushRef="#br0" timeOffset="124998.1847">17414 3827 653 0,'0'0'59'0,"0"0"16"15,0 0 3-15,0 0 11 16,0 0 13-16,0 0-36 16,94 82-3-16,-76-49-18 15,0 6-1-15,-3-6-15 16,-4 0-11-16,-3-9-6 0,-2-7-6 16,-1-9-2-16,-1-5 0 15,-4-3-4-15,3 0 14 16,0-4 3-16,3-16 3 15,1-5-19-15,-1-5-1 16,0-3 1-16,-2 1-2 16,-1 1 4-16,1 4-5 15,2 5 4-15,-3 5-4 16,0 2-15-16,-3 7-14 16,3 3-51-16,1 0-94 15,2 0-114-15,1-5-163 16</inkml:trace>
  <inkml:trace contextRef="#ctx0" brushRef="#br0" timeOffset="125560.6904">17846 3899 554 0,'0'0'15'16,"0"0"79"-16,0 0 38 16,0 0-20-16,0 0-28 15,84 57-28-15,-68-52-8 0,1-4-7 16,-4 0-9 0,-1-1-6-16,-2 0 0 0,0 0-4 15,-4-4-3-15,1-7-2 16,-4-2-8-16,-2-1-5 15,1-1 3-15,-2-2-6 16,0-2-1-16,0-1 2 16,-6 2 0-16,-7 0-3 15,-1 4 1-15,-1 2 0 16,-1 7-4-16,-2 3 8 16,0 2-3-16,-2 4 14 15,1 13-6-15,3 8-6 16,-1 1 3-16,8 6 22 15,5 0-7-15,4-1-5 16,4 0 13-16,19-1-14 0,-1-5-2 16,7-2-2-16,0-6-3 15,4-3 2-15,3-6-6 16,0-4-2-16,-5-2-1 16,0-2 4-16,1 0-5 15,-9 0 1-15,-1-3 2 16,-8-4-3-16,-5 3-3 15,-6 1-4-15,-1 0-11 16,-2 0-35-16,0 2-78 16,-2-6-177-16,-8-5-382 15</inkml:trace>
  <inkml:trace contextRef="#ctx0" brushRef="#br0" timeOffset="126201.3233">19129 3882 798 0,'0'0'29'0,"0"0"156"15,0 0-39-15,0 0-49 16,0 0-47-16,0 0-29 16,-7 4-6-16,7-3-9 15,6 1-4-15,8-2 16 16,11 0 20-16,3 0-10 16,9 0-13-16,3 0-4 15,2-2-5-15,3-3-6 16,-6 1 5-16,-7 1-5 15,-8 3-1-15,-12 0-30 16,-7 0-66-16,-5 0-79 0,0 0-25 16,-2 5-62-16,-14 2-161 15</inkml:trace>
  <inkml:trace contextRef="#ctx0" brushRef="#br0" timeOffset="126482.578">19161 4079 621 0,'0'0'24'0,"0"0"119"15,0 0-20-15,0 0-51 16,0 0-37-16,0 0-23 0,-3 5 8 16,19-4 12-16,5 1 30 15,7-2-10-15,4 0-9 16,2 0-2-16,3 0-7 15,-1 0-14-15,0 0-3 16,-4-2-12-16,-3 1 1 16,-5-1-4-16,-11 2-2 15,-7 0 0-15,-3 0-3 16,-3 0-27-16,0 0-87 16,0 2-54-16,0-1-133 15</inkml:trace>
  <inkml:trace contextRef="#ctx0" brushRef="#br0" timeOffset="127404.4634">20051 3909 534 0,'0'0'38'15,"0"0"70"-15,0 0 66 16,0 0-93-16,0 0-18 16,-13-79-26-16,22 63-12 15,2 0 8-15,3 3-21 16,7 2-2-16,-2 1 3 0,4 3-5 16,-1 2-1-16,2 3-2 15,-6 2 0-15,3 0-3 16,-7 14-2-16,-2 13-3 15,-4 14 3-15,-8 7 3 16,0 7-1-16,-21 2-2 16,-12-2 1-16,-1-6-1 15,0-11 4-15,2-5-2 16,7-13 1-16,8-8 1 16,10-6 0-16,3-4-3 15,4-2 4-15,0 0-1 16,0 0-3-16,0 0-1 15,4 0 3-15,8 0-1 0,9-3-1 16,-3-1-1-16,9 3 0 16,2 1-1-16,6-2 1 15,5 2 6-15,2 0-6 16,3 0 1-16,-2-1-1 16,-5-2 0-16,-6 1-6 15,-11-1-75-15,-12-2-40 16,-9 0-116-16,0-6-42 15</inkml:trace>
  <inkml:trace contextRef="#ctx0" brushRef="#br0" timeOffset="127826.3639">20470 3746 924 0,'0'0'18'16,"0"0"42"-16,0 0 44 15,0 0-74-15,0 0-17 16,0 0 54-16,49 85-22 16,-27-38-14-16,1 5 10 15,3-1-5-15,-6-1-15 16,-1-7-13-16,-3-10-3 15,-6-6-4-15,0-7 0 16,-2-7 0-16,-4-6-1 0,0-3 2 16,-4-4 2-16,0 0 4 15,3-3 7-15,7-16-6 16,-3-11-9-16,5-5 1 16,5-9-1-16,-5-5 0 15,2-4-3-15,5 5 3 16,-8 9-1-16,0 12-5 15,-5 10-2-15,-3 11-2 16,-2 3-39-16,-1 3-48 16,0 0-79-16,0 2-133 15,0 5-48-15</inkml:trace>
  <inkml:trace contextRef="#ctx0" brushRef="#br0" timeOffset="128513.8553">20928 4020 980 0,'0'0'10'0,"0"0"50"0,0 0 11 16,0 0-17-16,0 0-37 16,0 0 10-16,54 54 5 15,-40-25-10-15,-1 2-3 16,-7-5-7-16,-3 1 5 16,-3-5-16-16,0-5-1 15,0-5 7-15,0-4-5 16,-2-5 1-16,1-3 1 15,1 0 7-15,0 0 1 16,-3-7 1-16,3-11-11 16,0-7-2-16,0-3 3 15,0-3-3-15,7-2 0 0,9 4 0 16,0 3 0-16,1 8-4 16,-2 5 1-16,-1 9-1 15,-5 4-2-15,4 0 1 16,2 14 4-16,0 9 1 15,0 7 2-15,-2-2 6 16,1 1-3-16,-5 0 4 16,-2-7-8-16,-1-2 1 15,-5-6 1-15,1-5-2 16,-2-3-1-16,0-4 3 16,0-2-2-16,0 0 9 15,0-1 4-15,0-15-3 16,0-8-11-16,0-4 6 15,6-6-3-15,12-1-2 16,-2 1-1-16,6 8 0 0,2 9-2 16,2 6 1-16,-7 8-6 15,2 3 3-15,-2 9-4 16,-2 15 6-16,1 5-3 16,-5 5 5-16,-4-1-2 15,-3 1-46-15,-6-6-155 16,-7-9-259-16</inkml:trace>
  <inkml:trace contextRef="#ctx0" brushRef="#br0" timeOffset="129138.8622">19853 4498 166 0,'0'0'521'0,"0"0"-514"16,0 0 121-16,0 0-5 15,0 0-95-15,0 0-24 16,6-9 20-16,8 9 3 15,7 0 1-15,3 0-3 16,14 0 6-16,9 0 5 16,20 0-8-16,18 0-8 15,17 0-5-15,11 0 6 16,9 0-5-16,10 0-5 16,0 0-1-16,1 0-10 0,-3 0 2 15,-7 0-2-15,-6 3 0 16,-11-3 1-16,-14 0 1 15,-14 0 1-15,-17 0 6 16,-10 0 1-16,-12-3 1 16,-9 2 1-16,-10 1-6 15,-3 0-6-15,-13 0-2 16,-2 0-11-16,-2 1-67 16,0 10-66-16,-16-2-40 15,-16-4-273-15</inkml:trace>
  <inkml:trace contextRef="#ctx0" brushRef="#br0" timeOffset="129529.4924">20621 4737 764 0,'0'0'32'0,"0"0"81"16,0 0 0-16,0 0-41 15,0 0-45-15,0 0 9 16,92 0 6-16,-52 0-6 15,4 0 7-15,5-5-8 16,2-2-12-16,2-1-7 16,-1-2 3-16,1 2-10 15,-8 0-6-15,-3 0 0 16,-9 3 3-16,-8 1-6 16,-11-2 1-16,-8 6-2 15,-6 0-10-15,0 0-51 16,-3 6-91-16,-20 8 11 15,-12 1-114-15,-5-2-188 0</inkml:trace>
  <inkml:trace contextRef="#ctx0" brushRef="#br0" timeOffset="129810.7458">20771 4848 602 0,'0'0'30'16,"0"0"114"-16,0 0 8 15,0 0-79-15,0 0-3 16,0 0 8-16,-6 71-11 16,6-45-9-16,0 5-22 15,0 6-7-15,0 1-4 0,2 3-5 16,-1-5-9 0,-1-2-4-16,0-9-3 0,0-4-3 15,0-8 0-15,0-5-1 16,2-4-1-16,-1 0-29 15,-1-3-40-15,0-1-43 16,0 0-72-16,7-3-97 16,-3-19-303-16</inkml:trace>
  <inkml:trace contextRef="#ctx0" brushRef="#br0" timeOffset="130170.125">21062 4732 787 0,'0'0'72'0,"0"0"17"16,0 0 66-16,0 0-51 15,0 0-56-15,0 0-26 16,2-11 0-16,-2 14-14 15,0 11 7-15,0 3 35 16,0 3-18-16,0 0-7 16,0 4-2-16,0 2-2 15,0 6 3-15,0 0-17 16,0 1 5-16,0 1-7 0,4-2-1 16,1-3-2-1,-2-3-2-15,-2-4 1 0,-1-3-1 16,0 1-23-16,0-9-38 15,0-1-79-15,0-10-124 16,0 0-310-16</inkml:trace>
  <inkml:trace contextRef="#ctx0" brushRef="#br0" timeOffset="130857.6327">20770 4768 355 0,'0'0'9'0,"0"0"90"16,0 0-9-16,0 0-42 15,0 0-19-15,0 0 6 16,-5-16 26-16,5 7 6 16,0 1 9-16,0 0-16 15,0 2-16-15,0 2 25 16,0 3 4-16,0 0-5 15,0 1-16-15,0 0-24 16,0 0-27-16,3 10-1 16,4 16 0-16,0 10 4 15,2 1-2-15,0 6-2 16,2 1-16-16,-5-10-151 0,-6-9-279 16</inkml:trace>
  <inkml:trace contextRef="#ctx0" brushRef="#br0" timeOffset="139743.136">9586 5115 567 0,'0'0'1'15,"0"0"75"-15,0 0 42 16,0 0-35-16,0 0-9 16,-88-11-13-16,79 11-22 15,-4 10-16-15,1 10-5 16,-3 8 8-16,0 6 6 16,-1 7 0-16,5-2-1 15,5-2-16-15,3-4 6 0,3-6-4 16,0-1-4-16,0-9 1 15,12-2-9-15,-1-7 0 16,2-3-5-16,-4-4 2 16,0-1 0-16,3 0 2 15,3-12-1-15,-2-9-3 16,0-5-8-16,4-7 6 16,-2-6-8-16,2-4 9 15,2-3 1-15,0 5 0 16,-1 5 0-16,-3 9-2 15,4 10 2-15,-2 8-6 16,2 4-1-16,2 5 5 16,0 2 2-16,3 17 3 0,1 8 14 15,2 8 2-15,-6 2 8 16,-3 0-5-16,-6-4-20 16,-5 1 3-16,-4-9-2 15,-3-8 3-15,0-7-5 16,0-7 0-16,0-3 7 15,0 0 11-15,-6-6 40 16,-13-11-34-16,1-11-20 16,6-6 0-16,3-4 1 15,6-1-5-15,3-3-1 16,0 2-3-16,12 7-7 16,13 4-34-16,8 8-63 15,6 4-116-15,0-2-157 16</inkml:trace>
  <inkml:trace contextRef="#ctx0" brushRef="#br0" timeOffset="140399.3939">10571 5048 1056 0,'0'0'15'16,"0"0"5"-16,0 0 69 16,0 0-62-16,0 0-22 15,34 71 55-15,-10-25-37 16,4 2-4-16,-4-1 6 16,-1-2-3-16,-4-1-13 15,-9-10-7-15,-1-8 5 16,-6-6-7-16,0-10 4 15,-2-4-4-15,1-6 0 16,-1 0 10-16,-1 0 8 16,7-11 27-16,0-14-27 0,2-9-16 15,3-5 1-15,1-1-1 16,1-2-1-16,2 4 0 16,-1 1-2-16,0 8 0 15,-3 7-2-15,-6 5-9 16,1 10-44-16,-4 7-69 15,0 0-117-15,-2 0-183 16</inkml:trace>
  <inkml:trace contextRef="#ctx0" brushRef="#br0" timeOffset="140930.6533">11130 5241 750 0,'0'0'15'0,"0"0"135"16,0 0 24-1,0 0-59-15,-85-38-52 0,61 38-37 16,-4 10-4-16,1 15-6 16,6 8 14-16,6 1-8 15,9 0-9-15,6-3-4 16,0-6 0-16,0 1-2 15,17-8-4-15,8-4 8 16,-1-8 0-16,1-3-9 16,2-3 1-16,-6 0 4 15,3-17 1-15,-5-3-4 16,-7-3 0-16,0-4 2 16,-9-2-2-16,-3-3 5 15,0 2-9-15,0 5 5 0,-3 7-5 16,-5 9-1-16,4 5-1 15,1 4-7-15,0 0-39 16,-3 0-79-16,-3 9-110 16,2 0-122-16,1-5-308 15</inkml:trace>
  <inkml:trace contextRef="#ctx0" brushRef="#br0" timeOffset="141243.1652">11349 5056 1097 0,'0'0'19'0,"0"0"126"16,0 0 4-16,0 0-94 15,0 0-55-15,0 0-1 16,8 46 1-16,1-3 14 15,1 3-2-15,-1 1 1 16,-3-5 0-16,0 0-6 16,0-5-2-16,-3-7-3 15,0-5-2-15,-3-5 0 16,0-6-4-16,0-4-36 16,0-4-54-16,0-3-127 15,0-3-120-15,3-11-143 16</inkml:trace>
  <inkml:trace contextRef="#ctx0" brushRef="#br0" timeOffset="141540.0393">11658 5003 804 0,'0'0'167'16,"0"0"-97"-16,0 0 102 15,0 0-68-15,0 0-68 16,0 0 25-16,6 92-10 0,-3-44-19 16,0 2-8-1,4-2 2-15,-2-1-10 0,-2-3-9 16,0-6-1-16,3-5-3 16,-3-5-2-16,0-6 0 15,1-5 0-15,-4-6-1 16,0-6-1-16,0-2-27 15,0 0-29-15,0-3-57 16,0 0-107-16,-4-1-144 16</inkml:trace>
  <inkml:trace contextRef="#ctx0" brushRef="#br0" timeOffset="142946.3003">11482 5324 553 0,'0'0'214'16,"0"0"-187"-16,0 0 131 16,0 0-82-16,0 0-49 15,82-50-12-15,-40 42 1 16,1 2 1-16,-4 3-4 16,0 0-11-16,-5-1 6 15,0 3-8-15,-4-2 1 16,-3 0-1-16,3 1 2 15,-4-2-2-15,0 0 0 16,-6 1-1-16,-7 0 1 16,-7 0 6-16,-2 2-5 0,-4-2 10 15,0 1 27-15,0-3 6 16,-7 2-35-16,-16 0-5 16,-5 3-1-16,-5 0 1 15,-1 0 7-15,7 13 7 16,3 2-1-16,5 4-2 15,3 1-8-15,8-1 5 16,8-1-6-16,0 0-1 16,0-1-1-16,15-4 3 15,7-3-4-15,1-4 3 16,5-6-1-16,2 0-5 16,-1 0 0-16,3-3-8 15,-5-10-21-15,-2-2-9 16,-4-4 8-16,-9-2-1 0,-3 0-1 15,-2-5 25-15,-7 1 2 16,0 0 1-16,0 3 4 16,0 8 3-16,0 6 13 15,0 5 12-15,0 3 12 16,-4 0-12-16,1 0-19 16,-3 15-9-16,-3 9 7 15,3 2 5-15,3-1 2 16,3 2-3-16,0-4-3 15,0-3-1-15,6-2-3 16,9-6-2-16,6-3 0 0,-2-5-3 16,3-4 1-1,7 0-15-15,4-7-24 0,-1-8-36 16,4-4-5-16,-6 1-13 16,-8-3 17-16,-2-2 61 15,-11 4 15-15,-3-2 3 16,-6 0 0-16,0 4 32 15,-6 2 1-15,-6 5 15 16,-3 6-10-16,-3 3-7 16,-1 1-2-16,-2 2-15 15,0 18 0-15,0 9-8 16,2 1 3-16,7 3 0 16,2-2-9-16,6-4 0 15,4-5-1-15,0-5-2 16,0-7 0-16,1-5-1 0,12-3-32 15,-1-2-31-15,7-5-19 16,-1-15-28-16,-3-6-31 16,1-6 20-16,-9-1 109 15,3-1 13-15,-7 5 69 16,0 7 56-16,1 9 0 16,-1 7-11-16,0 6-22 15,3 0-46-15,0 24-37 16,9 10 40-16,-3 11 3 15,0 8-10-15,-2 0-3 16,-3 2-15-16,0 2 0 16,-7-3-3-16,0-1-9 0,-8-9-5 15,-8-6-5-15,-5-13-1 16,0-10 0-16,-1-9 2 16,3-6-3-16,5 0-1 15,2-4-7-15,3-15-3 16,-2-6-2-16,7-3-1 15,4 1-6-15,0 0 8 16,0 2 2-16,0 9-4 16,4-1 2-16,13 3 5 15,1 0-1-15,9 1 8 16,1 1-1-16,2-2-1 16,3-2 2-16,1 4 0 0,3-2-4 15,-4 1 2-15,-3-1-2 16,-6 2 4-1,-3 0 2-15,-5-1 1 0,-7 0-3 16,-3 0 1-16,-6-2 1 16,0 1-2-16,0 2-1 15,-9 3 0-15,0 4-1 16,-4 5 1-16,-4 0 2 16,-2 6-1-16,-5 21 8 15,2 5-5-15,5 7 5 16,11 3 7-16,6-4-6 15,0 0-2-15,20-6-1 16,11-6-3-16,9-4-3 0,-1-5-2 16,0-10-37-1,-6-7-153-15,-5 0-294 0</inkml:trace>
  <inkml:trace contextRef="#ctx0" brushRef="#br0" timeOffset="144165.0654">13753 5514 602 0,'0'0'28'15,"0"0"153"-15,0 0-23 16,0 0-82-16,0 0-10 15,0 0-25-15,0 0-18 16,-13-25-12-16,13 25-9 16,0 0-1-16,7 0 9 15,19 0 8-15,10 0 37 16,13 0-9-16,8-5-25 16,5-3-4-16,0-1-11 15,-7 4-6-15,-15 1-2 0,-16 2 1 16,-13 2-36-16,-7 0-38 15,-4 0-39-15,-10 9-40 16,-16 1-77-16,-10-1-303 16</inkml:trace>
  <inkml:trace contextRef="#ctx0" brushRef="#br0" timeOffset="144461.9522">13770 5752 644 0,'0'0'64'0,"0"0"-24"15,0 0 103-15,0 0-95 16,0 0-37-16,0 0 1 16,51 0 33-16,-8 0-2 15,2-6 1-15,4-4 12 16,6 3-9-16,-4-3-10 15,-5 1-14-15,-7 3-3 16,-12 2-12-16,-11 3-7 16,-7 1-1-16,-8 0-36 15,-1 0-86-15,0 0-42 16,0 5-108-16</inkml:trace>
  <inkml:trace contextRef="#ctx0" brushRef="#br0" timeOffset="145618.2151">3520 6526 796 0,'0'0'104'15,"0"0"-93"-15,0 0 65 16,0 0-5-16,0 0-23 15,-94-23-26-15,64 37 5 16,0 12 2-16,-4 9 6 16,-2 21-7-16,2 13 8 15,7 14 21-15,3 9-14 0,14 7-21 16,10-5-6-16,4-9-6 16,26-12 0-16,7-17-7 15,8-13 0-15,4-8 1 16,3-12-3-16,-1-6 1 15,-6-7-2-15,-8-9 2 16,-4-1 1-16,-3 0-3 16,-5-11 0-16,-1-1-12 15,-6-1-8-15,1 4-13 16,-8 0-15-16,-1 3-40 16,-7 5-59-16,0-2-124 15,-3-2-350-15</inkml:trace>
  <inkml:trace contextRef="#ctx0" brushRef="#br0" timeOffset="167426.2028">4579 6505 642 0,'0'0'2'0,"0"0"138"16,0 0-28-16,0 0-57 16,0 0-33-16,0 0-9 15,0 0-2-15,-15-13-6 16,12 24 2-16,-3 14 4 15,0 12 38-15,3 12-1 0,0 7-4 16,3 7-13-16,0 6 11 16,0-2-6-16,6 2-13 15,3-3 3-15,0 1-17 16,0-9 6-16,-5-9-9 16,1-12-3-16,-2-14-3 15,0-3 4-15,-3-10-2 16,3-3-2-16,-3-4-1 15,0-3-17-15,0 0-58 16,0 0-13-16,0-10-128 16,-9-10-141-16</inkml:trace>
  <inkml:trace contextRef="#ctx0" brushRef="#br0" timeOffset="167644.9553">4391 7024 568 0,'0'0'219'16,"0"0"-203"-16,0 0 142 16,0 0-72-16,0 0-76 15,0 0-2-15,94-71 2 16,-54 56 4-16,2 2-9 16,-2-1-3-16,-7 2-2 15,-2 2-12-15,-10 3-55 16,-6 0-84-16,-6 4-58 0,-3-3-92 15</inkml:trace>
  <inkml:trace contextRef="#ctx0" brushRef="#br0" timeOffset="168082.4603">4779 6800 781 0,'0'0'57'15,"0"0"68"-15,0 0 37 16,0 0-114-16,0 0-41 15,0 0 10-15,7 49 20 16,13-23-6-16,-1-2-13 16,0-2 1-16,4-2-6 15,-4-4-2-15,-1-6-11 16,-3 0 0-16,-3-6-5 0,1-4 3 16,-2 0-19-16,5-4-18 15,-4-16-6-15,6-3-1 16,-3-5 8-16,-2 0 25 15,-8-1 13-15,-5-3 8 16,0 1-3-16,0 7 5 16,-5 5 31-16,2 9-2 15,-1 9 18-15,4 1-8 16,0 0-22-16,0 8-27 16,0 14 0-16,0 7 10 15,4 2 5-15,8 5-2 16,2-5 1-16,-1 1-8 15,4-3-6-15,-1-4 0 0,-1-5 0 16,3-6-5 0,-6-6-17-16,4-8-52 0,2 0-36 15,-3-8-107-15,4-17-97 16</inkml:trace>
  <inkml:trace contextRef="#ctx0" brushRef="#br0" timeOffset="168363.7146">5292 6667 958 0,'0'0'19'15,"0"0"74"-15,0 0 98 0,0 0-102 16,0 0-57-16,0 0-27 16,-12-4-1-16,12 25 5 15,0 8 23-15,6 7-9 16,0 1-1-16,1 2-7 15,-1-1-4-15,2-2-5 16,-4 1-4-16,1-6-1 16,-2 2-1-16,4-9 0 15,-4-1-10-15,-3-11-30 16,3-3-58-16,0-5-98 16,0-4-44-16,0-10-161 15</inkml:trace>
  <inkml:trace contextRef="#ctx0" brushRef="#br0" timeOffset="168676.2172">5471 6688 874 0,'0'0'19'15,"0"0"97"-15,0 0 45 16,0 0-59-16,0 0-52 15,0 0-23-15,0-25-4 16,0 29-15-16,0 19 9 16,6 11 30-16,4 8-25 15,-2 7 0-15,1 5-1 16,4-1-10-16,2 2 1 0,0-8-6 16,-3-1-2-16,1-9-4 15,-4-8 0-15,-1-6 0 16,-2-5-1-16,1-7 0 15,-1-1-21-15,-3-6-24 16,0-2-77-16,0-2-152 16,-3 0-232-16</inkml:trace>
  <inkml:trace contextRef="#ctx0" brushRef="#br0" timeOffset="169504.3529">6576 6691 419 0,'0'0'50'0,"0"0"118"16,0 0 8-16,0 0-53 16,0 0-18-16,0 0-13 15,-30-26-19-15,8 26-29 16,-2 0-14-16,-1 12-11 15,8 4-7-15,4 1-5 16,7 1-7-16,6 0-5 16,0 2-1-16,19 0 4 0,11 1-1 15,6-1-17 1,0-2-1-16,-5 2 7 0,-1-3 0 16,-11 0 6-16,-5-4 8 15,-8 2-1-15,-6-1 1 16,0 1 0-16,-17 1 3 15,-11-1 17-15,-8-2 3 16,0-2-3-16,-1-9 3 16,3-2 0-16,4 0-5 15,0-2-10-15,9-14-5 16,0 3-3-16,5-4-28 16,7-1-63-16,9-4-37 15,0-1-36-15,6-4-113 16,18 1-118-16</inkml:trace>
  <inkml:trace contextRef="#ctx0" brushRef="#br0" timeOffset="169738.7305">6743 6708 884 0,'0'0'54'0,"0"0"96"15,0 0-24-15,0 0-90 16,0 0 9-16,0 0 24 15,57 85-36-15,-38-49-18 16,-2 1 7-16,-4-1-7 16,-4-2-3-16,0-5-6 15,-6-2-2-15,0-5-2 0,-3-3-2 16,0-10-3-16,0-1-19 16,0-8-69-16,0 0-68 15,-9-8-72-15,-6-20-315 16</inkml:trace>
  <inkml:trace contextRef="#ctx0" brushRef="#br0" timeOffset="169973.1109">6761 6453 987 0,'0'0'27'16,"0"0"112"-16,0 0 9 0,0 0-95 16,0 0-52-16,0 0 3 15,-3-11-8-15,3 11-59 16,3 0-101-16,-3 0-128 16,-3-3-485-16</inkml:trace>
  <inkml:trace contextRef="#ctx0" brushRef="#br0" timeOffset="170723.1176">7092 6842 913 0,'0'0'55'16,"0"0"21"-16,0 0 107 15,3-73-105-15,17 61-53 16,5 1-14-16,5 5 4 15,-2 6-3-15,5 0-7 16,-6 3 3-16,1 20 7 16,-1 1-1-16,-5 6-7 15,-5-1 2-15,-4 4 5 0,-4-4-9 16,-6 1-5-16,-3-6 1 16,0-5-3-16,0-8 2 15,0-4 0-15,0-5 0 16,0-2 10-16,0 0 1 15,-9-2 5-15,3-16-8 16,-1-8-7-16,1-4 1 16,3-6-2-16,3-7 2 15,0-1-2-15,0-2-1 16,12 0 0-16,7 9-1 16,-1 7-6-16,3 12 4 15,-2 8 3-15,-1 9 1 16,0 1 0-16,3 11-1 0,-3 18 1 15,3 5 5 1,-2 4-1-16,-4-1 2 0,3-1-3 16,-6-6-1-16,-6-3-2 15,1-1-2-15,-7-7-11 16,0-4-53-16,0-6-129 16,0-9-110-16,0 0-315 15</inkml:trace>
  <inkml:trace contextRef="#ctx0" brushRef="#br0" timeOffset="171176.2524">7738 6868 696 0,'0'0'3'0,"0"0"110"16,0 0-3-16,88 7-36 15,-52-7-35-15,-8 0-2 16,-1-6 23-16,-9-2-20 16,-3 0-15-16,-9 0 7 15,0-2 3-15,-6-3 3 16,0-2-17-16,0-2-7 16,-6-4-5-16,-6-1-7 15,-9-2 2-15,-1 0 3 16,-1 2 5-16,1 5-6 15,1 7 20-15,2 6 3 0,5 4-7 16,-1 2-13-16,2 17-2 16,4 10 2-16,3 7 9 15,6 2-3-15,0-1 1 16,18-2 3-16,7-2-6 16,5-5-3-16,3-6-5 15,0-2 4-15,1-7-9 16,-1-6 0-16,4-7-1 15,-4 0-2-15,-2-3-33 16,-4-12-38-16,-6-4-89 16,-3-3-103-16,-9-6-289 15</inkml:trace>
  <inkml:trace contextRef="#ctx0" brushRef="#br0" timeOffset="172113.7824">9043 6635 738 0,'0'0'20'0,"0"0"154"16,0 0-15-16,0 0-47 15,0 0-49-15,0 0-41 16,-13-38-18-16,13 67 0 16,0 12 23-16,4 5-2 15,5 4-9-15,5-5-2 16,2-7-2-16,2-6-2 15,3-11-2-15,4-3-2 0,2-8-4 16,0-9 2-16,1-1-1 16,-5-3-3-16,-1-13-2 15,-7-5-15-15,-6-6 2 16,-6-2-5-16,-3-7 3 16,0-3 14-16,-3 6-2 15,-6 3 5-15,3 15-1 16,0 7 2-16,6 8-2 15,0 0-2-15,0 19-17 16,0 9 20-16,10 6 5 16,10 0-4-16,5-5 4 15,5-5-5-15,3-4 7 0,0-7-5 16,-2-7 0-16,-4-6 2 16,-2 0-2-16,-7 0 0 15,-3-9 2-15,-3-11 0 16,-5-2 1-16,-7-5-2 15,0-7 14-15,0-3-4 16,-16-1 1-16,-2 1-4 16,0 7-8-16,2 7-2 15,10 9-1-15,0 9-36 16,6 5-58-16,0 0-125 16,0 6-135-16,3 3-178 15</inkml:trace>
  <inkml:trace contextRef="#ctx0" brushRef="#br0" timeOffset="172662.3583">9968 6648 719 0,'0'0'38'0,"0"0"155"0,0 0-72 15,-79-70-18 1,49 60-45-16,-3 10-7 0,2 0-19 16,1 10-12-16,0 13-3 15,5 8 0-15,9 2 0 16,8 5 9-16,8-1-14 15,0-6 1-15,11-2-10 16,8-7 3-16,3-5-6 16,2-7 0-16,-2-3 0 15,4-7-4-15,-7 0-7 16,-2-3-33-16,-1-14 3 16,-4-6-18-16,0-4 2 15,-6-5 9-15,-3-9 16 16,0 4 18-16,-3-1 14 15,0 7 1-15,0 12 10 16,0 12 17-16,0 4 3 16,3 3 0-16,3 0-25 0,4 20 2 15,4 10 40-15,2 2-18 16,3 2-16-16,1 1 4 16,2-4-12-16,-5-3 1 15,-1-3-7-15,-7-6-1 16,-6-2-44-16,-3-8-94 0,0-8-73 15,-6-1-247 1</inkml:trace>
  <inkml:trace contextRef="#ctx0" brushRef="#br0" timeOffset="172990.4921">10089 6578 892 0,'0'0'20'0,"0"0"72"15,0 0 93-15,0 0-63 16,88 99-39-16,-58-53-35 16,1-6-16-16,-4 2-4 15,-5-5-10-15,-8-6-13 16,-4-7-3-16,-4-10-1 16,-6-6 1-16,3-8 2 0,-3 0-3 15,0 0 7-15,0-15-8 16,0-11 0-16,0-6-5 15,3-6-4-15,-3-7 0 16,3-2 2-16,-3 1-1 16,6 0-1-16,-3 9-6 15,6 4-2-15,0 8-9 16,-3 7-46-16,0 7-37 16,1 3 10-16,-4 8-57 15,-3 0-190-15</inkml:trace>
  <inkml:trace contextRef="#ctx0" brushRef="#br0" timeOffset="173443.6184">10532 6704 628 0,'0'0'30'0,"0"0"162"16,0 0-85-16,0 0-25 15,91 28-41-15,-69-28 0 16,-2 0-8-16,-4 0-9 0,-1-9-7 16,0-4-7-1,-9-3-3-15,0-1-6 0,-3 0 1 16,-3-3-4-16,0-2 2 15,-3 2-2-15,-16 0-2 16,2 0 8-16,-5 4-1 16,-1 6 26-16,1 9-4 15,1 1 6-15,3 11-9 16,1 14 0-16,7 9 17 16,0 5 6-16,10 0-22 15,0 2 5-15,3-7-8 16,14-5-5-16,9-2-15 0,-1-5 5 15,5-8-5 1,0-2-1-16,-2-7-7 0,-5-5-38 16,0 0-73-16,0-8-80 15,-8-12-201-15</inkml:trace>
  <inkml:trace contextRef="#ctx0" brushRef="#br0" timeOffset="173834.2496">10775 6252 574 0,'0'0'369'0,"0"0"-360"0,0 0 79 15,0 0 32-15,91 84-50 16,-55-33-23-16,3 11-3 15,-4 4 18-15,-5 3-18 16,-8 4-17-16,-5 0-4 16,-14 2-9-16,-3 3-5 15,-9 1-4-15,-18 1-2 16,-9-2-3-16,-4-13 6 16,0-12-3-16,1-16-1 15,2-7 2-15,1-7-1 16,8-6 1-16,8-8 1 15,4 0-1-15,10-5-2 0,-1-2-2 16,4-1 0-16,-5-1-7 16,2 0-26-16,-3 0-72 15,-4-3-137-15,2-11-143 16</inkml:trace>
  <inkml:trace contextRef="#ctx0" brushRef="#br0" timeOffset="176077.915">15247 5416 503 0,'0'0'22'0,"0"0"128"15,0 0-25-15,0 0-25 16,0 0-29-16,0 0-4 16,0 0-1-16,-3-21-7 15,3 21-8-15,0 0-23 16,0 0-17-16,0 24-10 16,0 10 15-16,0 11 21 15,0 2-14-15,0 1-9 0,6-7 2 16,4-2-5-16,-6-8-8 15,1-6-2-15,-1-4-1 16,-2-5 0-16,-2-3-68 16,0-8-110-16,0-5-127 15,-12 0-349-15</inkml:trace>
  <inkml:trace contextRef="#ctx0" brushRef="#br0" timeOffset="176468.5499">14977 5470 387 0,'0'0'49'0,"0"0"30"16,0 0 66-16,0 0-33 16,0 0-47-16,0 0-9 15,-30-34-12-15,30 31-1 16,0-5 1-16,0 3-28 16,4-3-2-16,13-1 0 15,5-2 5-15,14 2-1 16,9-2 9-16,10 2-10 0,8-1-3 15,1 6-2-15,-1-1-11 16,-9 3 1-16,-11 2-2 16,-11 0-10-16,-19 0-69 15,-6 0-73-15,-7 7-107 16,-5-1-80-16</inkml:trace>
  <inkml:trace contextRef="#ctx0" brushRef="#br0" timeOffset="177359.1818">14977 5805 474 0,'0'0'12'0,"0"0"30"15,0 0 34-15,0 0-42 16,0 0 5-16,0 0 17 15,13 13 15-15,14-13 11 16,9 0-33-16,6 0-12 16,7-5-8-16,6 0 4 15,3-1-2-15,1 3-2 16,-1-4-5-16,-6 3-6 16,-6 1-9-16,-14-3-6 15,-10 6-3-15,-11-4 0 0,-5 3-4 16,-3 1-9-16,2-3 9 15,-2-1-5-15,6-3-15 16,-6-3-8-16,3 1 7 16,-3-3 20-16,3-1 2 15,-5 4 3-15,1 1 0 16,-2 2 15-16,0 4 22 16,0 1 36-16,0 1-29 15,0 0-17-15,0 6-23 16,0 19 2-16,5 9 24 15,0 13 11-15,2 3 0 16,0-2-11-16,-4 2-15 0,-3-8-5 16,0-10-8-1,0-10 1-15,0-6 0 0,0-8 0 16,0-5 0-16,0-1-1 16,0-2 6-16,-3 0 0 15,-7-12 2-15,-4-8-10 16,2-9 1-16,3-10-1 15,0-12 0-15,7-7-3 16,2 0-4-16,0 4 1 16,8 7 3-16,10 8-5 15,9 7 8-15,-2 8-4 16,2 12 4-16,-4 7 0 16,-1 5 0-16,-3 1-5 15,-6 18 0-15,4 5 2 16,-8 3 3-16,-9-1 3 0,0 3-3 15,-6 2 2-15,-21-1-2 16,-4-3-3-16,-2-4-11 16,3-8-10-16,8-10 12 15,3-5 11-15,9 0-3 16,6-7 0-16,1-8-5 16,3 4-9-16,0 5 3 15,0 1 1-15,9 5 6 16,8 0 5-16,6 0 6 15,4 13-3-15,-3 5 5 16,6 2 4-16,-2 1-1 16,2-1 2-16,3 2-8 0,-4-2-1 15,0-4-2-15,-6-4-12 16,0-2-103-16,-8-6-160 16,0-4-345-16</inkml:trace>
  <inkml:trace contextRef="#ctx0" brushRef="#br0" timeOffset="178077.9402">15981 5730 48 0,'0'0'800'0,"0"0"-774"16,0 0 147-16,0 0-16 16,0 0-80-16,0 0-49 15,10-51-16-15,8 62 3 16,6 11 15-16,-2 7-3 16,-1 4-6-16,-3 6-3 15,-5 0-6-15,-5 0-6 16,-5 2-6-16,-3-9 0 15,0-6 5-15,0-10-1 16,0-8-4-16,0-6 0 16,0-2 4-16,0 0 0 0,-6-9-2 15,-1-14-2-15,-1-12-3 16,3-7 0-16,4-9 1 16,1 1 0-16,0 7-11 15,3 6 6-15,15 15 4 16,-3 9 0-16,-1 7-1 15,2 6-4-15,3 0 5 16,-1 15 0-16,6 14 3 16,-2 4 2-16,2 6 4 15,-1 2 2-15,-4 3-1 16,-6-5-7-16,-6-5 0 16,-4-10 0-16,-3-10 3 15,0-4-2-15,0-5-1 16,0-5 4-16,-6 0-1 0,-2 0 9 15,-1-17-12-15,-4-11-2 16,5-5-2-16,2-10 2 16,3 1-2-16,3-1-1 15,0 7-5-15,6 4 2 16,15 7 8-16,1 8 1 16,2 8-1-16,-3 9-10 15,3 0 10-15,-1 12-2 16,3 13 2-16,-5 6 3 15,0 5-2-15,-1-2 5 16,-2 1-5-16,-1-1-1 16,-8-3-5-16,-6-3-53 0,-3-6-135 15,0-5-133-15</inkml:trace>
  <inkml:trace contextRef="#ctx0" brushRef="#br0" timeOffset="178577.9539">16875 5674 808 0,'0'0'9'16,"0"0"138"-16,0 0 6 16,-92-18-51-16,63 22-28 15,3 13-11-15,6 1-35 16,8 2-15-16,8 0-7 15,4-2-1-15,0 1-5 16,15 0 0-16,12-2 6 16,9 0 1-16,4-1 1 0,2 0-2 15,-7 1-6-15,0 0-4 16,-8 3-4-16,-8-4 0 16,-9-4 5-16,-8 0-7 15,-2 1 6-15,-9 1 4 16,-16-5 7-16,-11 1-3 15,0-1-2-15,0-6-2 16,-3-1-5-16,1-1 4 16,-1-1-35-16,-4 0-48 15,8 0-76-15,8 0-228 16</inkml:trace>
  <inkml:trace contextRef="#ctx0" brushRef="#br0" timeOffset="179171.7037">17687 5738 636 0,'0'0'339'0,"0"0"-300"0,0 0 167 16,0 0-105-16,0 0-44 15,0 0-35-15,-26-6-20 16,49 3-2-16,1-2 21 16,9 2-12-16,1-2-2 15,-2 1 1-15,0-1-2 16,1-2-1-16,-7 3-1 16,-1 0-2-16,-3-1 0 15,-1 1-2-15,-3 0 0 16,-4 2-9-16,-1 2-77 15,-10 0-91-15,-3 0-97 16,0 2-219-16</inkml:trace>
  <inkml:trace contextRef="#ctx0" brushRef="#br0" timeOffset="179452.9575">17628 5907 666 0,'0'0'18'0,"0"0"161"16,0 0-74-16,0 0-35 16,0 0-28-16,0 0-1 15,30 1 10-15,5-1 2 16,1 0-10-16,4-8 2 16,1 6-14-16,-3-2-12 15,-5 1 0-15,-3 0-2 16,-7 1-5-16,-1-3-5 0,-3 4-2 15,-5-1-3-15,-5 2-2 16,-2 0-4-16,-7 0-36 16,3 0-79-16,-3 2-60 15,0-2-186-15</inkml:trace>
  <inkml:trace contextRef="#ctx0" brushRef="#br0" timeOffset="180234.2493">19073 5561 909 0,'0'0'8'0,"0"0"154"15,0 0-28-15,0 0-38 16,0 0-23-16,0 0-38 16,-3-38-26-16,3 40-9 0,0 20 3 15,0 10-3 1,0 9 15-16,10 0-3 0,-3-2-7 15,2-3 1-15,2-7-4 16,1-6 1-16,-6-5-1 16,-2-5-2-16,-1-4 0 15,-1-5-15-15,-1-4-45 16,-1 0-61-16,0 0-38 16,0-7-45-16,-13-10-362 15</inkml:trace>
  <inkml:trace contextRef="#ctx0" brushRef="#br0" timeOffset="180499.8458">18849 5593 737 0,'0'0'11'0,"0"0"157"15,0 0-43-15,0 0-39 16,0 0-38-16,0 0-29 15,-6-51-6-15,32 39-6 16,13-1 5-16,9 0-2 16,4 3-2-16,2-2 0 15,0 4-4-15,-9 1 1 16,-7 5-5-16,-9 2-5 16,-9 0-75-16,-10 0-122 15,-6 5-102-15,-4 0-185 0</inkml:trace>
  <inkml:trace contextRef="#ctx0" brushRef="#br0" timeOffset="181359.2387">18855 5958 479 0,'0'0'42'16,"0"0"-1"-16,0 0 64 0,0 0 0 16,94-14-48-16,-51-2-15 15,0 2-5-15,5-2-9 16,-6 2 6-16,4 1 8 16,-7-1-13-16,-2 2-9 15,-1-1-15-15,-3 3-5 16,0-1-6-16,-7-1-34 15,0 1-41-15,-9-2-27 16,-3 1 48-16,-2-1 36 16,-6-1 24-16,-3 4 0 15,-2-1 16-15,1 3 50 16,-1 1 24-16,-1 3-20 16,2 4-8-16,-2 0-18 0,1 0-19 15,2 6-17 1,5 16 11-16,4 8 36 0,-3 7-18 15,0 0 2-15,-1 1-12 16,-2-4-9-16,-4-3-10 16,-2-9-2-16,0-8-4 15,0-6 1-15,0-5-1 16,0-3 1-16,0 0 6 16,0-8 0-16,-8-12-9 15,1-6-4-15,6-7-15 16,1-6 12-16,0 3 2 15,0 2 4-15,7 4-6 16,9 7 0-16,4 6 5 16,-1 7-8-16,4 7 10 0,-6 3-5 15,2 1 3-15,-3 15 2 16,-1 6 0-16,0 3 10 16,-3 1 5-16,-1 4-2 15,-5 0-12-15,-4-1-1 16,-2-2 9-16,0-3-4 15,0-6-5-15,-6-4 1 16,0-8 4-16,-1-3-5 16,4-3 7-16,0 0-3 15,0-4 2-15,3-16-4 16,0-6-2-16,0-13 0 16,6-1-1-16,14-5 1 15,6 3-14-15,-1 9 2 0,-1 11 2 16,-2 13 8-16,-2 6 4 15,-7 3-4-15,3 9 2 16,-3 16 0-16,0 7 8 16,-3 4-4-16,-1 3-2 15,-4 2-2-15,-5-2-17 16,0-3-111-16,0-13-157 16,-12-9-436-16</inkml:trace>
  <inkml:trace contextRef="#ctx0" brushRef="#br0" timeOffset="181999.864">20204 5478 620 0,'0'0'11'0,"0"0"138"16,0 0-39-16,0 0-32 0,0 0-17 15,0 0-5-15,2-33-19 16,-2 58-32-16,0 16 52 16,0 15 19-16,-3 13-22 15,-4 10-6-15,4 10-11 16,3 2-14-16,0-2-8 15,0-8-5-15,0-11-7 16,0-10-3-16,6-13 2 16,-1-11-1-16,-2-10 0 15,-1-9-1-15,-1-7-4 16,-1-5-29-16,0-5-29 16,0 0-36-16,0 0-42 15,0 0-107-15,3-15-121 0</inkml:trace>
  <inkml:trace contextRef="#ctx0" brushRef="#br0" timeOffset="182577.9973">20422 6022 909 0,'0'0'51'16,"0"0"36"-16,0 0-17 0,0 0-49 16,0 0-13-16,0 0 61 15,77 64 16-15,-52-37-52 16,2 0-13-16,-2-1 1 16,0-4-3-16,-4-3-11 15,-1-5-1-15,-8-6-2 16,-5-3 1-16,-3-4-2 15,-4-1 1-15,0 0 2 16,0-1-6-16,0-15-7 16,0-7-12-16,-3-6-7 15,-4-5 13-15,1-2-5 16,2-4 8-16,1 4-12 0,3 0 14 16,0 5 8-1,0 6 0-15,0 5-1 16,0 3 1-16,7 1 0 0,6 5-1 15,-1-1-2-15,5 5 1 16,1 0 2-16,3-1 0 16,-1 0 0-16,5 2 0 15,3-2 0-15,3-1 0 16,4-2 0-16,-2 5 2 16,2-1-5-16,-1 4 4 15,1 1-1-15,-3 0 3 16,0 0-3-16,1-2 2 15,-7-3-1-15,0 5 0 16,-6-1-1-16,-8 2-2 16,-2 1-71-16,-10 0-113 0,0 9-92 15,-3 5-85-15</inkml:trace>
  <inkml:trace contextRef="#ctx0" brushRef="#br0" timeOffset="183234.2647">20928 6123 642 0,'0'0'32'16,"0"0"139"-16,0 0-66 15,0 0-33-15,25-73-43 16,-8 59 7-16,-1 4 10 15,4 4-24-15,-7 0-2 16,5 6 1-16,0 0 2 0,-6 6-1 16,1 10-9-16,-3 1 4 15,-3 5-15-15,-7 2 2 16,0 0-2-16,0 4 3 16,-14 2 3-16,-8-1-4 15,-5 1-3-15,2-4 8 16,2-7-5-16,8-7 1 15,4-2-4-15,6-3 3 16,3-4-2-16,2-3-2 16,0 0 5-16,0 0-5 15,11 0 0-15,7 0 10 16,15 0 0-16,7 0-2 16,-2 0 0-16,4-1-6 15,-2-2 1-15,-4 0 0 16,-4 0-2-16,-4 3-1 0,-1-3 2 15,-6-4 4-15,-2 7-2 16,-4-2 4-16,-5 2-8 16,-4 0 0-16,-3 0-1 15,-3 0-12-15,0 0-59 16,0 0-121-16,-10 0-171 16</inkml:trace>
  <inkml:trace contextRef="#ctx0" brushRef="#br0" timeOffset="184921.7766">13101 7305 736 0,'0'0'9'15,"0"0"157"-15,0 0-68 16,0 0-55-16,0 0-12 16,0 0-2-16,0 0 9 15,-66-73-5-15,40 68-12 16,1 5 8-16,-8 0-19 16,3 9-1-16,2 13-2 15,4 8 0-15,8 7 6 16,7 2 2-16,9 0 2 15,0 2-10-15,6-7 6 16,10-6-11-16,8-7-2 16,-3-9 1-16,3-2 2 0,-2-6-3 15,-5-4-5-15,-1 0-4 16,-4-4-20-16,-4-6 12 16,2-9-4-16,-4-4-2 15,3-5 9-15,1-5-11 16,-1-3 21-16,9-1 4 15,0 2 0-15,9 2-4 16,2 10 1-16,6 5 1 16,1 9 3-16,-2 5-1 15,-3 4 0-15,-5 7 6 16,0 13 11-16,0 7 3 16,0 6 10-16,-3 0 9 0,-8 3-12 15,-3 0-13-15,-9 1-12 16,-3-7-2-16,0-2-1 15,-20-10 1-15,4-5 3 16,-5-7 11-16,2-6-11 16,1 0 4-16,3-16 0 15,9-11-1-15,3-11 1 16,3-9-4-16,0-7-2 16,16 3-1-16,7 4-4 15,0 7-8-15,3 10-32 16,1 10-17-16,1 8-18 15,-5 8-73-15,-7 2-137 16,-7-1-439-16</inkml:trace>
  <inkml:trace contextRef="#ctx0" brushRef="#br0" timeOffset="185796.8175">14741 7107 1015 0,'0'0'28'15,"0"0"1"-15,0 0 10 16,0 0-20-16,42 85 29 15,-11-36-21-15,3 4-7 16,1 0 5-16,-5 0-4 16,-2-3-7-16,-4-5-8 15,-9-7-1-15,-2-8-3 16,-7-8 2-16,-1-12-1 16,-2-6-3-16,-3-4 4 15,3 0 3-15,1-10 5 16,5-14-3-16,0-2-7 15,5-13-1-15,2-3 1 16,-3-6-1-16,0-8-1 0,4 1 0 16,-5-1 4-16,-2 0-3 15,2-2 4-15,-1 13 1 16,-2 6 12-16,-2 12 15 16,-3 12-10-16,1 7-23 15,-1 4 0-15,-1 4-7 16,4 0-36-16,0 6-79 15,-1 15-27-15,3 3-141 16,-5 2-343-16</inkml:trace>
  <inkml:trace contextRef="#ctx0" brushRef="#br0" timeOffset="186593.6788">15348 7611 435 0,'0'0'598'0,"0"0"-583"15,0 0 120-15,0 0-92 16,0 0-36-16,0 0 34 16,7 104-18-16,2-59 8 15,-3-2-15-15,2 0 2 16,-8-10-16-16,0-4 7 15,0-12-5-15,0-2 0 16,0-10 2-16,0-1 1 16,0-4-3-16,0 0 2 15,0 0 3-15,0-10-3 16,-9-13-5-16,-2-7-2 16,1-3 1-16,-3-13-4 0,-1-7 4 15,4-6-8-15,4 2 1 16,6 1 1-16,0 6-5 15,11 10 10-15,11 6-5 16,-2 12 3-16,3 6 0 16,-2 10-6-16,3 6 9 15,-5 0-1-15,5 3 3 16,-9 19-4-16,-3 3-1 16,-2 6 2-16,-9 2-1 15,-1-3 2-15,-4-2-1 16,-15-3 1-16,-5-4 0 15,3-8-1-15,-3-4-5 16,5-3 1-16,4-6-2 0,0 0-1 16,4 0-12-16,7-6-2 15,1 1-4-15,-1 1 19 16,4 4-13-16,0 0-16 16,0 0 27-16,13 4 9 15,4 12 4-15,5 7 1 16,-2 0-1-16,6 6 8 15,1-1-10-15,-3-1 0 16,3-3 0-16,-4-4-2 16,3-9 0-16,-8-1-13 15,3-5-116-15,-5-5-111 16,-3 0-180-16</inkml:trace>
  <inkml:trace contextRef="#ctx0" brushRef="#br0" timeOffset="187453.1422">15757 7549 892 0,'0'0'21'0,"0"0"108"0,0 0 58 15,0 0-116-15,0 0-66 16,0 0 25-16,12 66 13 16,1-24-15-16,-2 3-7 15,-5-3-1-15,1-3-15 16,-7-5-3-16,0-7 2 15,0-11-3-15,0-6-1 16,0-5 1-16,0-5 1 16,0 0 3-16,0 0 0 15,0-5 4-15,0-8-7 16,0-1-4-16,0 0 2 16,0-2-5-16,0 2 3 0,-3-2 2 15,3 1 3-15,0-1-3 16,0-1-4-16,0 2-1 15,6 2 4-15,3 1 1 16,3 5 0-16,3-2-1 16,-3 1 1-16,2 2-1 15,2 3-1-15,0-2 0 16,-6 2 2-16,4 3 0 16,-5 0 0-16,3 0-1 15,-2 6-2-15,2 13 1 16,-1 6 1-16,2 6 1 15,-7-1-1-15,-2 0 2 16,-2-1-2-16,-2-7 0 0,0-4 1 16,0-3 0-16,0-8 1 15,-2-1-1-15,1-4 1 16,1-2 2-16,-2 0 2 16,1-5-2-16,-1-7-2 15,2-9-1-15,-1-5 0 16,1-5 0-16,0-7-4 15,0-2 3-15,3 0-9 16,11-1 0-16,2 7 4 16,3 7 0-16,1 11 4 15,-4 6-2-15,-1 10 4 16,0 0-5-16,0 12 5 0,1 12 7 16,-2 10 10-16,2-3-4 15,-4 6-6 1,1-4-4-16,-2 1-3 0,-5-6 0 15,0-4 1-15,-1-5-1 16,-2-8-18-16,-1-4-64 16,1-4-82-16,1-3-150 15,1-1-345-15</inkml:trace>
  <inkml:trace contextRef="#ctx0" brushRef="#br0" timeOffset="187890.5717">16534 7586 865 0,'0'0'45'16,"0"0"166"-16,0 0-87 15,0 0-60-15,0 0-34 16,-79-11 6-16,47 22-1 16,9-1-14-16,7 0-8 15,6 2-4-15,9-1-9 16,1 3 0-16,0 3-3 16,11-3 3-16,8 3 1 15,1 2 1-15,3-2-2 0,-5 0-7 16,3 0 1-16,-5-1 2 15,-7 0 2-15,-2 1-1 16,-5-3 3-16,-2 1-8 16,0-4 8-16,-9 3 2 15,-10-4-1-15,-3-7 0 16,2 2 1-16,-1-4-2 16,3-1-3-16,-8 0-6 15,0 0-24-15,-12-4-63 16,1-5-147-16,5-8-309 15</inkml:trace>
  <inkml:trace contextRef="#ctx0" brushRef="#br0" timeOffset="188609.3283">17806 7556 708 0,'0'0'30'0,"0"0"129"15,0 0 8-15,0 0-51 16,0 0-19-16,0 0-16 16,-43-34-34-16,43 34-26 15,0 0-10-15,0 0-9 16,0 0-2-16,0 0-8 16,15 0 1-16,13 2 7 15,12 2 8-15,14-3 9 0,9-1-5 16,1 0-7-16,8 0 0 15,-7 0-2-15,-7 0-3 16,-10-2-3-16,-18 0-11 16,-20 1-10-16,-10 1-5 15,0 0-41-15,-16 0-12 16,-16 9-88-16,-8 7-67 16,-3 0-55-16,0 1-129 15</inkml:trace>
  <inkml:trace contextRef="#ctx0" brushRef="#br0" timeOffset="188925.4958">17810 7754 544 0,'0'0'56'16,"0"0"62"-16,0 0 64 31,0 0-86-31,0 0-45 15,0 0-15-15,-26 0 12 0,32 0-14 16,10 0 27 0,14 0 19-16,6 0-15 0,9 0-17 15,4 0-17-15,3-5-12 16,3-3 1-16,2 5-4 16,-5 0-2-16,-6-3-7 15,-6 4-6-15,-8-1-1 16,-14 3 0-16,-6 0-3 15,-6 0-15-15,-6 0-32 16,0 13-77-16,0 2-47 16,-9-6-204-16</inkml:trace>
  <inkml:trace contextRef="#ctx0" brushRef="#br0" timeOffset="189863.0062">19225 7278 37 0,'0'0'573'0,"0"0"-540"15,0 0 175 1,-61-95-56-16,55 75-64 16,6 3 4-16,0 7-4 0,0 3-24 15,0 4-29-15,0 3-9 16,3 0-15-16,11 13-9 16,6 18 6-16,4 11 10 15,4 11-3-15,6 7 6 16,4 6-5-16,5 0-2 15,-1-3-4-15,-2-8-5 16,-5-10-5-16,-5-11 0 16,-8-7 0-16,-8-13 0 15,-8-7 0-15,-3-5 0 16,-1-2 1-16,-2 0 9 16,0-9-10-16,1-15 0 0,2-4-1 15,0-9-7-15,4-7 7 16,3-8 0-16,-4-2-2 15,4 1 1-15,-1 4 0 16,0 8 2-16,3 6-6 16,-3 9 4-16,3 1-14 15,2 5 0-15,2 5-23 16,0 5-18-16,-1 7-66 16,3 3-48-16,-5 3-84 15,-3 11-84-15</inkml:trace>
  <inkml:trace contextRef="#ctx0" brushRef="#br0" timeOffset="190644.2649">19888 7484 694 0,'0'0'255'0,"0"0"-243"0,0 0 136 16,0 0-88-16,0 0-43 15,84-14 7-15,-44 43 13 16,-4 4-6-16,-5 5 3 16,-7-2-12-16,-9 3-12 15,-9-6-3-15,-6-7-6 16,0-3 3-16,0-9 5 16,-9-6 2-16,-1-3-1 15,2-5-3-15,1 0 1 16,1-2 0-16,0-18-4 0,1-5-4 15,5-8 0-15,0-6 0 16,0 0 1 0,2-1-1-16,16 0-4 0,-2 8-1 15,7 12 3-15,-3 6-1 16,3 8-1-16,-2 6 2 16,3 0 1-16,-2 12 0 15,2 10 1-15,-3 7 0 16,1 3 3-16,0 1 5 15,-5-2-3-15,-2 0-3 16,-8-5-2-16,-5-5-2 16,-2-4 2-16,0-7 1 15,0-3 3-15,-2-4-4 16,-5-3 2-16,-1 0 1 16,-1 0 1-16,5-8-3 0,-1-12-2 15,4-6-1-15,1-9-1 16,0-5 3-16,4-1 1 15,16-1-1-15,2 6-3 16,1 10-3-16,-1 11 0 16,-6 10 6-16,1 5 0 15,-5 9-4-15,1 19 3 16,1 8 1-16,-3 3 7 16,0 0-6-16,-1-4 1 15,-3 0-2-15,0-9-10 16,-7-2-86-16,0-8-101 15,-8-9-190-15</inkml:trace>
  <inkml:trace contextRef="#ctx0" brushRef="#br0" timeOffset="191059.2556">20901 7103 299 0,'0'0'638'16,"0"0"-619"-16,0 0 171 15,0 0-64-15,0 0-110 16,0 0-14-16,-10 56 19 16,10 1 4-16,0 12 0 15,0 16 14-15,0 6-7 16,-5 4-16-16,1-3-5 16,-5-5 0-16,-3-5-9 15,1-14 3-15,1-13-3 16,0-16 0-16,7-15-2 0,0-9 0 15,3-8 0-15,0-7-29 16,0 0-64-16,0 0-74 16,3-14-88-16,3-11-73 15</inkml:trace>
  <inkml:trace contextRef="#ctx0" brushRef="#br0" timeOffset="191731.1447">21122 7512 487 0,'0'0'313'0,"0"0"-229"16,0 0 90-16,0 0-78 15,0 0-68-15,0 0 15 16,91 17 14-16,-64 16-4 15,-2 4-9-15,1 2-12 16,2-3-7-16,-1 0-11 16,-2-5-4-16,0-6-5 15,1-5 0-15,-7-6-1 16,-1-4-1-16,-4-6 1 16,-4-2 0-16,-4-2-3 15,-3 0 4-15,-2-2-2 0,-1-13-3 16,0-3-10-16,0-6 1 15,-9-5 1-15,-5-6 2 16,-2-4 2-16,2-9 0 16,3 1 2-16,7 2 1 15,1 4 0-15,3 9 2 16,0 5 0-16,0 7 1 16,0 9-2-16,0-1 1 15,7 4-1-15,4-2 0 16,2-1-2-16,4 2 2 15,-3 0 0-15,3 0 0 16,1 5-1-16,1-2 1 0,4 3 0 16,0 0-3-16,6-1 3 15,5 3 0 1,2-2 5-16,5 0-4 0,1 0 0 16,4 0-2-16,1-4 0 15,2 6 1-15,-4-1 4 16,-4-2-4-16,-6 4 0 15,-9 0 0-15,-6 0 0 16,-7 0 0-16,-4 0-1 16,-4 4-4-16,-4 9-33 15,-1 1-86-15,0 2-35 16,-4 7-79-16,-15-7-181 16</inkml:trace>
  <inkml:trace contextRef="#ctx0" brushRef="#br0" timeOffset="192318.0833">21781 7631 156 0,'0'0'531'16,"0"0"-485"-16,0 0 149 16,8-75-105-16,7 64-10 15,8 5-50-15,1 0-6 16,1 6-1-16,-3 0-4 15,-3 12-1-15,-1 8 9 16,-5 8 2-16,-2 2 17 16,-4 1-26-16,-7 3-6 15,0-2-1-15,-9 0-11 16,-13-1-2-16,-10-4 3 0,-2-4-2 16,9-6 0-16,7-10-1 15,7-4 8-15,6-3-6 16,3 0 5-16,2 0-6 15,0 0 10-15,0 0-5 16,0 0-4-16,21 0 11 16,10 0 3-16,14 0-5 15,7 0-2-15,8-3-4 16,0-1-4-16,-2-2 0 16,-5 2-1-16,-4-3 1 15,-5 4-1-15,-5-1 3 16,-8-1 2-16,-6 1-1 15,-5 0 9-15,-8 1 3 16,-5 0-8-16,-3 3-8 16,-4-3-2-16,0 3-24 0,-2-4-94 15,-13-6-265-15</inkml:trace>
  <inkml:trace contextRef="#ctx0" brushRef="#br0" timeOffset="194396.2622">1864 1944 569 0,'0'0'35'0,"0"0"-4"16,0 0 60-16,0 0 20 15,0 0-82-15,0 0-29 0,0 0 0 16,18 0 11-16,10 3 24 15,5-2 4-15,3 1 19 16,7-2-19-16,-1 0-5 16,7 0 5-16,2-3-11 15,7-5-11-15,-6 0-2 16,-7 4-4-16,-8-1-4 16,-14 1-4-16,-7 4-3 15,-7-1 0-15,-6 1-25 16,-1 0-84-16,-2 0-69 15,0 0-205-15</inkml:trace>
  <inkml:trace contextRef="#ctx0" brushRef="#br0" timeOffset="195489.9933">1360 5520 566 0,'0'0'199'0,"0"0"-171"15,0 0 111-15,0 0-32 16,0 0-53-16,0 0-51 0,-3 0-2 16,9 3-1-16,13 2 0 15,14 2 18-15,15-4 15 16,13-1-5-16,5-2 5 15,2 0-6-15,1-2-5 16,1-5-12-16,-3 4-4 16,-10-2-3-16,-8 3-2 15,-19 1-1-15,-15 1-3 16,-12 0 3-16,-3 0-30 16,0 3-96-16,-21 8-57 15,-12-3-287-15</inkml:trace>
  <inkml:trace contextRef="#ctx0" brushRef="#br0" timeOffset="196536.8903">1230 9760 708 0,'0'0'6'0,"0"0"33"16,0 0 90-16,0 0-48 15,0 0-61-15,0 0-20 16,-30 22 2-16,32-18 5 15,16 1-4-15,10-3 8 16,11-2 26-16,16 0 1 16,8 0-5-16,5 0-9 15,4-2 4-15,0 2-8 16,-8 0-8-16,-3 0-2 16,-12 0-6-16,-7 0 0 0,-9 0 1 15,-17 0-5-15,-5 0-1 16,-11 0-4-16,0 0-28 15,0 0-65-15,0 0-94 16,0 3-119-16</inkml:trace>
  <inkml:trace contextRef="#ctx0" brushRef="#br0" timeOffset="197271.2714">2950 9492 940 0,'0'0'9'15,"0"0"113"-15,0 0 45 16,0 0-66-16,0 0-53 16,0 0-48-16,-27-28 0 15,39 58 0-15,6 16 10 16,0 11 6-16,0 11 11 15,-3 3-4-15,-6-1-6 16,-6-1-9-16,0 0-3 16,-3-7-4-16,0-11 2 15,4-12-2-15,-4-9-2 16,3-7 0-16,-3-11-2 16,0-8-17-16,0-1-33 15,0-3-53-15,0-3-42 0,0-13-52 16,0-15-184-16</inkml:trace>
  <inkml:trace contextRef="#ctx0" brushRef="#br0" timeOffset="197505.6452">2905 9607 870 0,'0'0'13'0,"0"0"91"15,0 0 46-15,0 0-75 16,0 0-46-16,0 0-20 0,75-76-6 16,-29 67 6-16,2 2-5 15,1 0 3-15,-7 5-7 16,-6-1 0-16,-11 3-5 16,-4 0-48-16,-12 3-92 15,-9 9-78-15,0 5-73 16</inkml:trace>
  <inkml:trace contextRef="#ctx0" brushRef="#br0" timeOffset="197724.3959">3041 9844 514 0,'0'0'189'0,"0"0"-185"0,0 0 76 15,0 0-14-15,0 0 11 16,0 0-24-16,106 11-15 15,-55-22-14-15,-2 2-17 16,-4-5-7-16,-2 4-4 16,-12 2-55-16,-4 1-121 15,-12 0-103-15</inkml:trace>
  <inkml:trace contextRef="#ctx0" brushRef="#br0" timeOffset="198380.6543">3787 9885 824 0,'0'0'27'15,"0"0"117"-15,0 0-7 16,0 0-37-16,-91-64-30 16,67 61-29-16,-1 3-21 0,-2 7-14 15,3 15-2-15,3 12 1 16,6-1 11-16,6 4-5 15,6 1-5-15,3-4 10 16,3-7-7-16,15-2 0 16,0-8-8-16,3-6 2 15,-3-5-3-15,3-6 0 16,-2 0-3-16,-1-13-5 16,0-9-5-16,-3-9-17 15,-2-3 9-15,-1-6 7 16,3-1 5-16,0 1 7 15,9 4-4-15,1 9 0 16,2 10-3-16,4 13 6 0,2 4-2 16,0 4 4-1,0 23 1-15,1 9 15 0,-4 3 13 16,-3 1-5-16,-8-3-9 16,-10-4 2-16,-6 0-5 15,-3-11-8-15,0-8-1 16,0-7 1-16,0-4-1 15,-6-3 10-15,-7 0 3 16,1-20-6-16,-2-3-4 16,4-13 1-16,4-3-5 15,6-11-1-15,0-3-3 16,6 0-7-16,15 7-31 0,1 7-16 16,1 8-66-16,-1 11-97 15,-3 10-62-15,-8 10-225 16</inkml:trace>
  <inkml:trace contextRef="#ctx0" brushRef="#br0" timeOffset="199099.4188">4260 9815 936 0,'0'0'13'0,"0"0"138"16,0 0-44-16,0 0-37 15,0 0-50-15,0 0 18 16,91 49 14-16,-57-11-18 15,-7 1 0-15,-3 3-16 16,-8-5 3-16,-7-4-18 16,-6-10 0-16,0-4-2 15,-3-11 1-15,0-5 0 16,0-3 0-16,0 0 3 16,0-7 7-16,0-16-1 0,0-8-10 15,0-11-1-15,0-5 0 16,6 1 0-16,7 0-6 15,4 7 5-15,-1 10-3 16,5 12-4-16,-3 7 6 16,3 10 1-16,-3 0-2 15,3 14-3-15,1 11 5 16,2 8 1-16,-3 1 2 16,3 2 0-16,-5 0-1 15,-4 0-1-15,-5-2 1 16,-4-4-1-16,-4-8 0 15,-2-7-1-15,0-10 1 16,0 1 0-16,0-6-1 0,0 0 1 16,-8 0 10-1,-2-16 1-15,4-6-11 0,6-9 5 16,0-6-5-16,0-8-2 16,16-5 1-16,7 3-5 15,4 11 0-15,-2 11-1 16,-3 15 3-16,-2 8 3 15,4 2 1-15,-2 12-6 16,5 17 5-16,-5 0 1 16,-1 12 1-16,0-4 1 15,-6 2-2-15,-3-1 0 16,-6-1-7-16,-3-6-82 0,0-5-133 16,0-16-219-16</inkml:trace>
  <inkml:trace contextRef="#ctx0" brushRef="#br0" timeOffset="199693.1728">6324 9382 769 0,'0'0'83'0,"0"0"-23"15,-106-43 112-15,75 43-58 16,4 0-72-16,6 21-17 16,6 13-6-16,5 17 2 15,4 15 20-15,6 7-5 16,0 8-6-16,10 0 8 16,8-6-15-16,3-4-5 15,-3-2-7-15,3-7-6 16,-5-6-2-16,-4-9-1 15,-3-5-2-15,-6-8-2 16,-3-12-11-16,0-5-17 0,-6-7-61 16,-15-10-90-1,-9 0-206-15</inkml:trace>
  <inkml:trace contextRef="#ctx0" brushRef="#br0" timeOffset="200271.3022">5920 9983 711 0,'0'0'191'0,"0"0"-174"16,0 0 104-16,0 0-57 15,0 0-39-15,94-35-12 16,-36 26-2-16,6 1 2 0,2 1-3 16,2-3 1-16,-2 1-5 15,-5-2-3-15,-3 2-2 16,-10-1-1-16,-5 3-1 15,-10 0-22-15,-12 1 16 16,-9-2 6-16,-9 5-1 16,-3-3 1-16,0 0-10 15,-18-1 11-15,-6 7 5 16,-6 0-3-16,-7 0 6 16,3 13 9-16,1 10-1 15,3 1 4-15,8 8 9 16,10 2 3-16,9-2-7 15,3-1 8-15,4-5-10 0,14-4-7 16,6-5 0 0,0-7-11-16,6-6 1 0,-2-4-2 15,-1 0 0-15,-2-9-4 16,-1-10-27-16,-9-3-5 16,0-5-6-16,-9-2 6 15,-6-5 21-15,0 0 3 16,0 0 4-16,0 4 4 15,0 10 0-15,0 9 25 16,3 5-3-16,3 6-11 16,7 6-1-16,5 14 8 15,3 10 9-15,6 1-8 16,-2 3-9-16,1-3-6 16,-1-1-3-16,-4-4-1 0,-2-2-4 15,-7-2-72-15,-4-5-62 16,-5-7-17-16,-3-8-383 15</inkml:trace>
  <inkml:trace contextRef="#ctx0" brushRef="#br0" timeOffset="200599.4393">7146 9808 882 0,'0'0'36'0,"0"0"147"16,0 0-78-16,-82-9-26 16,58 16-22-16,0 15-16 15,2 8 5-15,7 4-19 16,9 2-5-16,6 0-1 15,0 0-11-15,15-3-3 16,7-4 2-16,8-5-8 16,-3-4 0-16,4-11-1 15,-4 1-7-15,1-9-39 16,-1-1-45-16,-3-4-93 0,0-19-55 16,0-7-121-16</inkml:trace>
  <inkml:trace contextRef="#ctx0" brushRef="#br0" timeOffset="200849.4353">7374 9607 769 0,'0'0'36'15,"0"0"106"-15,0 0 82 16,0 0-49-16,0 0-95 16,0 0-56-16,17-10-5 15,-10 56 23-15,5 13-10 16,1 5-6-16,1 2 3 15,-2-4-8-15,4 0-8 0,-2-4-7 16,-4-10-3 0,-1-9-2-16,-6-8-2 0,-3-14 0 15,0-5-16-15,0-8-30 16,-12-1-20-16,-15-3-72 16,-3 0-152-16,-1-19-184 15</inkml:trace>
  <inkml:trace contextRef="#ctx0" brushRef="#br0" timeOffset="201083.8203">7237 9994 172 0,'0'0'645'0,"0"0"-557"15,0 0 155-15,0 0-89 16,0 0-83-16,82-50-40 16,-15 40 7-16,6 0-19 0,-4 0-8 15,-5 6-8-15,-6-1-2 16,-6 0-1-16,-16 2-24 15,-12 0-97-15,-21 1-189 16,-3-5-343-16</inkml:trace>
  <inkml:trace contextRef="#ctx0" brushRef="#br0" timeOffset="202193.2029">8190 9981 650 0,'0'0'15'0,"0"0"139"15,0 0 4-15,-110-40-82 16,71 38 14-16,-4 2-35 15,4 0-5-15,6 12-19 16,2 14-8-16,4 8 8 16,12 2-2-16,3 6-12 15,12-2 3-15,0-5-9 16,3-6-7-16,18-7 4 16,-2-5-6-16,4-5-1 15,-1-7 3-15,2-5-3 16,-2 0-1-16,1-9-1 15,2-12-6-15,-4-8-1 16,4-5 0-16,-5-7-5 16,5 2 1-16,5-4 0 0,3 4 3 15,2 6 4-15,4 6 1 16,3 7-1-16,-3 13-2 16,1 7-5-16,-7 0 12 15,4 15 0-15,-4 11 6 16,0 6 12-16,-5-1-5 15,-7 5-5-15,-9-4-3 16,-6 4-5-16,-6-8 2 16,0-6-2-16,-9-6 5 15,-6-9 0-15,0-7-3 16,0 0 11-16,-1-6-3 0,-1-17 8 16,4-10-2-16,4-1-12 15,3-8-3-15,6-5 0 16,0 2-2-16,6 1 1 15,9 8-22-15,9 9-4 16,1 8-52-16,8 0-59 16,13 5-55-16,8-6-106 15</inkml:trace>
  <inkml:trace contextRef="#ctx0" brushRef="#br0" timeOffset="202802.584">10028 10050 762 0,'0'0'46'15,"0"0"193"-15,0 0-94 16,0 0-38-16,0 0-26 15,0 0-31-15,-48-39-22 16,48 39-15-16,0-2-13 0,15-4-2 16,21 2 2-16,19-1 14 15,10-2-8-15,7 1-1 16,-5-2-2-16,-4 4-3 16,-5-1 1-16,-9 2-1 15,-19 3 0-15,-15 0-18 16,-9 0-41-16,-6 0-22 15,0 0-38-15,-25 7-71 16,-11 6-88-16,-6 3-252 16</inkml:trace>
  <inkml:trace contextRef="#ctx0" brushRef="#br0" timeOffset="203083.846">10008 10205 567 0,'0'0'230'16,"0"0"-171"-16,0 0 122 16,0 0-73-16,0 0-46 15,0 0-29-15,-31 0-16 16,52 5 46-16,16-3-28 16,8-2 5-16,13 0 1 15,4 0-10-15,6-7-9 16,-10 0-9-16,-6 2 2 15,-10 2-6-15,-12 1-5 0,-11 2-4 16,-8 0-1 0,-8 0-3-16,-3 0-36 0,0 14-61 15,-11 2-83-15,-8-10-299 16</inkml:trace>
  <inkml:trace contextRef="#ctx0" brushRef="#br0" timeOffset="205099.4909">11905 9651 1056 0,'0'0'8'15,"0"0"141"-15,0 0-41 16,0 0-58-16,0 0-2 16,0 0-48-16,0 0-2 15,0 0 2-15,20 48 6 16,-5 13 6-16,-2-3 7 15,-5-1 1-15,-5-8-15 16,0-4 1-16,0-11-5 16,-3-4-1-16,0-10 1 15,3-6-1-15,-3-6-37 16,0-7-66-16,4-1-66 0,-4 0-17 16,0-16-109-16</inkml:trace>
  <inkml:trace contextRef="#ctx0" brushRef="#br0" timeOffset="205427.6183">11616 9740 458 0,'0'0'434'0,"0"0"-401"16,0 0 147-16,0 0-60 15,0 0-45-15,0 0-39 0,-40-22-33 16,40 20-3-16,21-2 0 16,11-2 18-16,14-4 5 15,9-6-4-15,6 1 2 16,7 1-12-16,1-3 2 16,-5 4-10-16,-7 2-2 15,-16 5-2-15,-6 3-1 16,-8 3-50-16,-8 0-73 15,-1 0 15-15,-6 3-78 16,-6 10-67-16,-6 4 10 16</inkml:trace>
  <inkml:trace contextRef="#ctx0" brushRef="#br0" timeOffset="205787.0293">11639 10142 423 0,'0'0'230'15,"0"0"-226"-15,0 0 79 16,0 0 1-16,0 0-45 16,0 0-27-16,-36 12 2 15,36-10 40-15,10 1 18 16,5-3-1-16,6 2 6 15,5-1-30-15,9 1-13 0,13-1-1 16,7-1 5-16,8 0-16 16,4 0-11-16,0 0-1 15,-6 0-1-15,-3 0-7 16,-13 0 0-16,-12-4-4 16,-17-1 4-16,-9 5-5 15,-3-2-1-15,-4 0-9 16,0 1-47-16,0-1-34 15,0-1-62-15,0-4-107 16,-4-3-204-16</inkml:trace>
  <inkml:trace contextRef="#ctx0" brushRef="#br0" timeOffset="206193.2556">12337 10023 24 0,'0'0'838'0,"0"0"-838"16,0 0 162-16,0 0-64 16,0 0-59-16,85-40-24 15,-54 43 8-15,2 22 6 16,0 9-3-16,-5 7 32 0,-1 2-16 15,-8 2-18 1,-5-7-13-16,-4-9-4 0,-10-2-2 16,0-15-5-16,0-5 2 15,0-7-1-15,-3 0 11 16,-11-7 12-16,1-19-17 16,0-6-2-16,4-5-4 15,3-2-1-15,6-4 0 16,0 0-1-16,0 6-1 15,15 1-12-15,7 7-25 16,8 5-27-16,3 4-40 16,6 11-58-16,-1 4-73 15,-2 2-38-15</inkml:trace>
  <inkml:trace contextRef="#ctx0" brushRef="#br0" timeOffset="206943.2618">12867 9983 791 0,'0'0'114'0,"0"0"-34"15,0 0 74-15,0 0-87 0,0 0-48 16,0 0-8-16,59 11 10 16,-34 18 24-16,-2 5-1 15,-1 5-18-15,2 0-7 16,-9-6 10-16,-2 0-11 16,-7-10-12-16,-2-7-2 15,-4-5-4-15,0-8 0 16,0-3 2-16,0 0 6 15,0 0-1-15,0-17 5 16,-7-5-8-16,1-11-4 16,3 0 0-16,0-7-3 15,3-2 2-15,0 1 0 16,9 4-7-16,4 9-1 0,7 11 0 16,-5 7-9-16,0 10 16 15,4 0-5-15,0 5-1 16,4 17 1-16,3 7 7 15,3 4 3-15,-2 1-3 16,-3-2 5-16,-3 2-5 16,-8-6 0-16,-4-3 0 15,-6-3-1-15,-3-5-4 16,0-5 4-16,0-2 0 16,0-6 2-16,0-4-1 15,-3 0 7-15,0 0 6 16,0 0-1-16,0-10-1 0,-1-11-7 15,4-11-4-15,0-7 0 16,0-5-1-16,16-4-1 16,5 1-6-16,3 11-5 15,0 6 2-15,-2 13 7 16,-9 7-2-16,1 10 0 16,1 0 4-16,-2 10-5 15,7 14 7-15,2 8 1 16,-1 6 4-16,1-2-2 15,-5 3 1-15,-1-7-3 16,-7-1-1-16,-2-4-24 16,-2-10-90-16,-1-8-86 15,4-6-173-15</inkml:trace>
  <inkml:trace contextRef="#ctx0" brushRef="#br0" timeOffset="207505.7731">14026 10006 401 0,'0'0'461'0,"0"0"-380"16,0 0 109-16,0 0-51 15,0 0-55-15,0 0-36 16,-62-28-17-16,24 37-4 16,-2 4-5-16,12 1-6 15,5-5-4-15,12-1-7 16,8-6-5-16,3 2-1 15,0 2-3-15,0 1-1 16,7 3 2-16,9 2-3 16,10 2-1-16,1 6 7 15,1 0 3-15,2 5-3 16,-11 2-3-16,1 2 2 0,-8 1 1 16,-8 1 0-16,-4-2-1 15,-7-2 1-15,-19-4 1 16,1-3 6-16,-8-10-7 15,0-4 3-15,8-6 7 16,-2 0-4-16,5-3 7 16,4-8 1-16,6-1-5 15,0 2 0-15,5 1-6 16,1-1-3-16,-1 6 0 16,6 1-6-16,-2 3-20 15,0 0-38-15,0 0-187 16,-7 0-281-16</inkml:trace>
  <inkml:trace contextRef="#ctx0" brushRef="#br0" timeOffset="208490.1853">11084 10846 440 0,'0'0'58'0,"0"0"-16"16,0 0 24-16,0 0 55 16,0 0 3-16,0 0-42 15,-17-10-20-15,17 10-10 16,0 0-6-16,0 0-17 15,0 0-14-15,0 0-9 16,0 0-6-16,0 0 0 16,17 0 14-16,14 0 3 15,8 0-1-15,16 0-8 16,11 0 6-16,8 0 4 0,11 0 0 16,3 0-8-16,3 0 2 15,3 0-10-15,6-3 10 16,5-1 0-16,-4-3-3 15,-1 4 1-15,-9-3-7 16,0 3 8-16,0-4-4 16,-3 3 3-16,0 1 3 15,-4 0 1-15,-1 3 0 16,-1-4-6-16,0 4-3 16,-1 0 1-16,0 0-1 15,6 0 0-15,-2 0-2 16,-4 0-2-16,-7-3 2 0,1-1 7 15,1-2 8-15,-2 3-9 16,7-3 0-16,-2 3-1 16,5-1 0-16,-3 1-4 15,3 3-1-15,-3 0 0 16,-2 0-2-16,-6 0-1 16,6 0 5-16,-9 3-3 15,-4-3 0-15,-17 0 0 16,-13 0 1-16,-14 0 6 15,-9 0 6-15,-2-3 3 16,-8 2-1-16,0 1 1 16,-3 0-8-16,0-2-10 15,0 2 0-15,0 0-13 0,0 0-37 16,-20 10-60 0,-15 5-93-16,-22 2-125 0</inkml:trace>
  <inkml:trace contextRef="#ctx0" brushRef="#br0" timeOffset="208974.5376">12538 11292 970 0,'0'0'21'15,"0"0"97"-15,0 0 75 16,0 0-96-16,0 0-58 0,0 0-32 16,-3-3-4-16,19 49 7 15,7 12 16-15,-3 5 9 16,-4 7-15-16,-6-7-13 15,-4-4-4-15,-6-9 0 16,0-14-3-16,0-13 3 16,0-6-3-16,0-11-12 15,-3-1-30-15,-10-5-35 16,-3-5-97-16,-4-15-144 16,-6-10-135-16</inkml:trace>
  <inkml:trace contextRef="#ctx0" brushRef="#br0" timeOffset="209240.1658">12259 11337 897 0,'0'0'34'0,"0"0"66"15,0 0 59-15,0 0-51 16,0 0-31-16,0 0-54 15,10-40-19-15,32 28 4 16,9-1 1-16,6 3-8 16,1 0 12-16,3-3-7 15,-5 6 2-15,3-3-7 0,-11 6 2 16,-10 1-3 0,-8 3-33-16,-10 0-80 0,-10 7-78 15,-7 17-45-15,-3 2-54 16</inkml:trace>
  <inkml:trace contextRef="#ctx0" brushRef="#br0" timeOffset="209583.9239">12071 11880 643 0,'0'0'31'0,"0"0"-15"0,0 0 69 16,0 0-46-16,0 0-5 16,0 0 37-16,59 33-5 15,-5-33-6-15,12-10 0 16,5-4-7-16,10-3 3 16,-3 5 5-16,1 1-1 15,-9 2-22-15,-11 2-17 16,-14 4-3-16,-12 3-15 15,-18 0-1-15,-7 0-2 16,-8 0 0-16,3 0-32 16,-3 0-47-16,0 0-37 15,0 6-61-15,7 4 15 16,2-6-198-16</inkml:trace>
  <inkml:trace contextRef="#ctx0" brushRef="#br0" timeOffset="210083.9263">13260 11690 465 0,'0'0'329'0,"0"0"-276"16,0 0 101-16,0 0-40 0,-88-78-46 15,55 67-15-15,-3 8-2 16,2 3-7-16,-3 3-19 16,7 14 6-16,6 7 8 15,6-1-19-15,12 2-7 16,3 0-10-16,3 0 2 16,0-4-2-16,3-2 1 15,12-5-3-15,6-4-1 16,-1-3-1-16,5-4 1 15,-3-3-2-15,5 0-11 16,-7-3-13-16,2-11 6 16,-5-6-9-16,0-3-19 15,-5-6 9-15,-3-6 6 0,-3 7 21 16,-6 1 12 0,1 7 2-16,3 6 4 0,-4 8 1 15,2 6 21-15,-1 0-24 16,9 11-2-16,2 12-2 15,10 10 31-15,2 1-7 16,1-3-11-16,2 3-6 16,-6-4-4-16,0 0-3 15,-9-5-15-15,-8-2-125 16,-4-6 9-16,0-10-316 16</inkml:trace>
  <inkml:trace contextRef="#ctx0" brushRef="#br0" timeOffset="210412.0552">13390 11585 552 0,'0'0'286'15,"0"0"-225"-15,0 0 96 16,0 0-62-16,100 16-8 16,-63 18-18-16,-3-1-20 15,-1 3-4-15,-6-10-10 16,-12 1-14-16,-5-10-14 15,-7 0 0-15,-3-7-7 16,0-4 2-16,0-6 0 16,0 0 6-16,0 0 1 15,0-10-1-15,0-10-1 16,0-13-7-16,1-7-1 0,7-9-3 16,3-5-2-16,-1-1-3 15,2 6-10-15,-3 12-41 16,-1 11 2-16,-1 14-57 15,-4 4-110-15,0 4-169 16</inkml:trace>
  <inkml:trace contextRef="#ctx0" brushRef="#br0" timeOffset="210927.716">13870 11679 580 0,'0'0'108'16,"0"0"-50"-16,0 0 107 15,0 0-87-15,0 0-12 16,100 42-23-16,-76-42-1 16,-5 0-10-16,-3 0-2 15,1-6-4-15,-2-4-1 16,-4-5-3-16,-1 4-9 15,-1-6 0-15,-6-3 1 16,-3-4-2-16,0 1-11 16,0-4 0-16,-12-2 3 15,-9 0 6-15,-4 8-6 0,2 5 10 16,1 12 12 0,-2 4 2-16,2 0 2 0,-1 21-9 15,1 15-4-15,1 10-3 16,9 7 15-16,9-2-6 15,3-6-2-15,15-6 1 16,18-5-3-16,7-2-4 16,5-8-1-16,7-2-6 15,-7-8-4-15,1-4 3 16,-4-8-6-16,-3-2 0 16,-3 0 5-16,-1 0-4 15,-8 0-1-15,-6-2-2 0,-3-1-5 16,-12-1-17-1,-3 4-11-15,-3 0-33 0,0 0-58 16,-9 0-235-16,-9-9-420 16</inkml:trace>
  <inkml:trace contextRef="#ctx0" brushRef="#br0" timeOffset="214005.8561">15894 10568 812 0,'0'0'41'15,"0"0"42"-15,0 0 33 16,0 0-51-16,0 0-16 0,0 0-20 16,0 0-9-16,0 0 2 15,-13-17-6-15,13 17-7 16,0 0 2-16,9-9 12 15,16-1-9-15,11-3-5 16,7-3 0-16,-1 2-9 16,4 3 0-16,-7 2-1 15,0-1 0-15,-5 7-2 16,-7 3-18-16,-8 0-38 16,-5 0-80-16,-4 3-22 15,-7 11-52-15,-3 2-15 16</inkml:trace>
  <inkml:trace contextRef="#ctx0" brushRef="#br0" timeOffset="214255.8529">15897 10737 667 0,'0'0'52'0,"0"0"14"15,0 0 87-15,0 0-67 16,0 0-59-16,0 0-25 15,6 12 18-15,21-5 30 16,10-6-13-16,5-1 3 16,4 0-19-16,-3 0-6 15,-1 0-9-15,-6 0-4 16,-10 0 0-16,-4 0-2 16,-9 0-29-16,-3 0-89 0,-3 3-121 15,-3-3-110-15</inkml:trace>
  <inkml:trace contextRef="#ctx0" brushRef="#br0" timeOffset="231954.4068">17514 9740 476 0,'0'0'131'16,"0"0"-51"-16,0 0 79 0,0 0-84 15,0 0-13-15,0 0-16 16,0 0 20-16,0-61 9 15,0 55-21-15,0 1 8 16,0 0-11-16,0 1-4 16,0 1-19-16,0 0-7 15,0 1-4-15,0 2-7 16,0 0-5-16,0 0-5 16,0 0-3-16,0 6-8 15,0 19-19-15,3 11 30 16,1 9 0-16,4 0 2 15,-1 1-1-15,-3-8-1 16,3 0 0-16,-4-4 0 0,-3-8 0 16,0 1-4-1,0-4-39-15,0-3-40 0,-10-5-58 16,0-4-88-16,0-8-133 16</inkml:trace>
  <inkml:trace contextRef="#ctx0" brushRef="#br0" timeOffset="232438.7884">17274 9760 646 0,'0'0'19'0,"0"0"79"16,0 0 35-16,0 0-75 15,0 0-9-15,0 0-19 16,-20-22-2-16,20 20 11 16,0-2-8-16,0 1-5 0,0-3-9 15,17-2-13-15,9 0 1 16,12-2-2-16,8 0-2 16,8 3 2-16,5-3 0 15,6 3 0-15,-3 0 3 16,-3-1-4-16,-7 0-1 15,-9 4-1-15,-18 2-14 16,-9 2-105-16,-12 0-34 16,-4 14-116-16,-14 8 88 15,-14 5-234-15</inkml:trace>
  <inkml:trace contextRef="#ctx0" brushRef="#br0">17305 10126 509 0,'0'0'175'0,"0"0"-122"16,0 0 67-16,0 0-44 15,0 0-43-15,0 0-31 16,8 0 25-16,11 0 4 0,14-4 14 16,13-6 1-16,8-6-16 15,7 4 3-15,6-3-15 16,-6 3-4-16,-7 2-9 16,-8 0-5-16</inkml:trace>
  <inkml:trace contextRef="#ctx0" brushRef="#br0" timeOffset="233360.6738">17866 9961 797 0,'0'0'78'16,"0"0"0"-16,0 0 12 15,0 0-79-15,0 0 5 16,0 0 44-16,48 101 1 16,-32-70-32-16,0-1 2 15,1-4 1-15,-8-1-23 16,-6-11-7-16,-3-4 2 16,0-3-1-16,0-7-2 15,0 0-1-15,0 0 5 16,0 0 13-16,0-3-5 15,-6-14-13-15,0-9-9 16,6-7-5-16,0 0 13 0,0 0 1 16,3 4-4-16,9 5 5 15,7 7-2-15,-2 7-4 16,2 7 4-16,2 3-10 16,0 1 5-16,3 18-2 15,2 4 8-15,3 7 3 16,-3-1 2-16,-3 1 6 15,-10-4-6-15,-5-2-1 16,-8-5-2-16,0-4 0 16,0-6 3-16,-5-1 1 15,-4-6 0-15,2-2 5 16,0 0 2-16,-3-2 9 16,6-15-6-16,-1-8-15 0,5-4 3 15,0-4 1-15,2-6-5 16,19 8 0-16,-3 4-1 15,6 7-1-15,-4 9-4 16,2 6 0-16,-3 5 2 16,1 0-3-16,2 21-3 15,-5 4 0-15,-1 3 7 16,-2 1-2-16,-6 4 2 16,-4 1-25-16,-4-1-66 15,0-7-106-15,-1-9-159 16</inkml:trace>
  <inkml:trace contextRef="#ctx0" brushRef="#br0" timeOffset="233782.5827">18687 9561 13 0,'0'0'946'16,"0"0"-942"-16,0 0 162 0,0 0-62 16,0 0-51-1,0 0-53-15,0-29-11 0,0 64 8 16,0 19 3-16,0 22 32 15,0 6 11-15,0 3-6 16,0 4-3-16,0-6-8 16,3-10-19-16,0-9-2 15,1-13-2-15,-1-7-3 16,0-11 1-16,-3-6 0 16,0-8 0-16,0-11-1 15,0-3-17-15,0-5-27 16,0 0-54-16,0 0-34 15,0-17-48-15,0-8-186 16</inkml:trace>
  <inkml:trace contextRef="#ctx0" brushRef="#br0" timeOffset="234438.8127">18992 9973 726 0,'0'0'105'15,"0"0"-11"1,0 0 85-16,0 0-67 0,0 0-38 15,0 0-50-15,1-39-12 16,14 49-4-16,5 15 4 16,3 6 3-16,2 9 3 15,3-1 3-15,0 0-8 16,1-5 4-16,-1-5-10 16,-4-8-2-16,-8-8-1 15,-4-4 1-15,-6-6-3 16,-1-1 1-16,-5-2 3 15,3 0 6-15,4-14-5 16,-4-8-6-16,1-6-2 0,-1-5 1 16,-1-7-9-1,-2-5-3-15,0-5-1 0,0 3 8 16,-2 2-11-16,-5 8 2 16,4 7 13-16,-4 10 1 15,4 8 0-15,-1 2 2 16,4 5 0-16,-1 0 1 15,1 5 0-15,0-4-1 16,0-2-2-16,5 2-2 16,12-3 2-16,7-1-2 15,6 3 0-15,6-2 0 16,6 0 2-16,4-2 0 0,-1 3 0 16,1-1 0-1,-4 3-2-15,0 1 1 0,-7 0 0 16,-4 3-4-16,-2-4 5 15,-10 4-1-15,-3 0 0 16,-6 0-5-16,-1 4-27 16,-9 8-90-16,0 8-40 15,0 4-62-15,-22 3-149 16</inkml:trace>
  <inkml:trace contextRef="#ctx0" brushRef="#br0" timeOffset="235001.3203">19541 10096 788 0,'0'0'39'0,"0"0"85"16,0 0-8-16,0 0-32 16,0 0-39-16,61-76-22 0,-34 73-4 15,-3 3 1-15,3 0-7 16,-8 6-3-16,-1 11-1 15,-9 5-3-15,-3 2-3 16,-6 5 0-16,0 2-1 16,-15-1 0-16,-12-1-1 15,-6 1 8-15,2-5-4 16,1-7-3-16,11-5-2 16,5-10 8-16,10 0-3 15,4-3 0-15,0 0-3 16,0 0 1-16,1 0-3 15,22 2 1-15,3 0 0 16,10-2 1-16,3 0 0 0,3 0 0 16,-3-2-2-1,0-6 1-15,-3-2-1 0,-6 3 2 16,-1-2-1-16,-5 1-1 16,0 0 0-16,-5 0-5 15,-4 6-71-15,0 0-80 16,-12-3-136-16</inkml:trace>
  <inkml:trace contextRef="#ctx0" brushRef="#br0" timeOffset="236454.4634">17092 10810 346 0,'0'0'26'16,"0"0"-20"-16,0 0 8 15,0 0 42-15,0 0 4 16,0 0-24-16,-72 0-6 15,65 0-11-15,4 0-2 16,0 0-6-16,0 0 2 0,0 0 19 16,3 0 13-1,0 0 16-15,0 0-21 0,0 0-6 16,0 0 6-16,0 0-1 16,0 0-15-16,0 0-24 15,6 3 3-15,14 0 26 16,12 3 11-16,7-6-11 15,4 4-20-15,5-4 12 16,7 0 11-16,3 0 0 16,2-4-1-16,-2-5-6 15,-3 6-1-15,-3-4-5 16,0 3-3-16,4 1-10 0,5 0-3 16,0 3 3-1,5-4 2-15,-2 4-4 0,0-3-4 16,6 0 4-16,-2-1-1 15,7 1 8-15,3 0 6 16,-7-3-12-16,-2 3 7 16,-7-1-4-16,-1 1-7 15,4 3-1-15,-6 0 2 16,2 0 3-16,1 0-2 16,-4 0-1-16,0 0 3 15,-3 0-1-15,-2 0 6 16,-1 0-5-16,0 0 4 0,-4 0-7 15,1 0-1 1,-1 0 1-16,2 3-1 0,1-3-1 16,-2 2 5-16,5-2-3 15,0 0-2-15,-2 0 1 16,2 0-1-16,-5 0 1 16,1 0 1-16,1 0 1 15,0-2 0-15,2 2 2 16,3-3-2-16,-5 3 3 15,1-1-2-15,-2-3 3 16,0 1 0-16,-1 1 2 16,-1 1 1-16,1-1 1 15,-2 1-4-15,0-2 0 16,-1 0 1-16,0 1 2 16,0-3 0-16,-4 2 3 0,3-1 1 15,-3-1 3-15,4-3-4 16,5 4-2-16,-4-1-4 15,1 0-6-15,-3-1-2 16,-6 3 1-16,-3 1-3 16,-4 1 2-16,0 1 1 15,-5 0 0-15,-7 0 0 16,-1 0-1-16,-12 0 1 16,-1 0 1-16,-5 0 0 15,-1 0 1-15,0 0-1 16,0 0 4-16,2 0-4 15,-2 0 2-15,1 0 1 0,2 0-3 16,2 0 0-16,-1-3-1 16,2-1-1-16,-3 4-5 15,-2 0-30-15,-1-1-32 16,0-1-144-16,0-5-208 16</inkml:trace>
  <inkml:trace contextRef="#ctx0" brushRef="#br0" timeOffset="238782.6237">17630 11427 142 0,'0'0'521'0,"0"0"-507"16,0 0 122-16,0 0-36 15,0 0-45-15,0 0-16 16,-10-80-14-16,21 70-4 16,8-3-5-16,-2 0-1 15,9 0 4-15,-1 4-6 16,5-1-7-16,-3 6-2 0,-5 4-2 15,-3 0-2 1,-3 7-9-16,-8 12-5 0,-5 10-2 16,-3 5 8-16,0 2 6 15,-14 8 2-15,-12 1 14 16,1-4-11-16,-4-6-3 16,4-8 3-16,4-10 11 15,8-4-10-15,7-7 2 16,2-5-4-16,4-1 0 15,0 0-2-15,0 0-11 16,0 0-10-16,0 0 13 16,19 0 8-16,4 0 8 15,13 0 0-15,6-3 0 16,3-5 0-16,-3-1 3 0,1 1-1 16,-7 5-1-16,-5-3 0 15,-7 3-5-15,-8 3-3 16,-2-4-2-16,-8 4-16 15,-3 0-53-15,3 0-64 16,0 0-74-16,8 0-34 16</inkml:trace>
  <inkml:trace contextRef="#ctx0" brushRef="#br0" timeOffset="239141.9973">18728 11301 805 0,'0'0'55'15,"0"0"46"-15,0 0 73 16,0 0-52-16,0 0-21 15,0 0-61-15,-22-49-20 16,22 49-20-16,0 20-4 16,0 12 4-16,0 11 20 15,0 4-4-15,3 3 0 16,4-4-4-16,-1-3-8 0,-2-11-3 16,-1-8 0-16,-1-5-1 15,-2-9-2-15,0-3-33 16,0-4-68-16,0-3-101 15,-3 0-52-15,-13-20-214 16</inkml:trace>
  <inkml:trace contextRef="#ctx0" brushRef="#br0" timeOffset="239423.2506">18430 11314 920 0,'0'0'37'16,"0"0"36"-16,0 0 81 0,0 0-83 16,0 0-38-16,0 0-31 15,62-29 2-15,-14 19 6 16,3 0-8-16,2-6 9 16,0 2-6-16,-4 1 2 15,-9 3-4-15,-9 4-2 16,-8 2-1-16,-10 2-37 15,-7 2-64-15,-1 0-51 16,-4 9-71-16,-1 8-45 16,-1 5-156-16</inkml:trace>
  <inkml:trace contextRef="#ctx0" brushRef="#br0" timeOffset="239688.8793">18482 11642 621 0,'0'0'72'0,"0"0"-47"16,0 0 74-16,0 0-39 15,0 0-13-15,0 0 13 16,23 31-7-16,6-28-5 16,7-3 1-16,3 0-23 15,7 0-6-15,-1-5-7 16,7-1-4-16,-1-4-5 15,-2 1-4-15,-10 2-1 0,-7 0-77 16,-9 3-118-16,-10-6-150 16</inkml:trace>
  <inkml:trace contextRef="#ctx0" brushRef="#br0" timeOffset="240329.5113">19031 11456 908 0,'0'0'17'0,"0"0"144"16,0 0-85-16,0 0-49 16,0 0-18-1,0 0 22-15,65 97 20 0,-42-55-12 16,-11 2-8-16,-2 1-8 15,-7-4-13-15,-3-9-4 16,0-9-6-16,0-6-2 16,-3-7 1-16,-3-7 1 15,2-3 13-15,1 0 1 16,-6-16-4-16,3-7-10 16,1-11-7-16,5-5 2 15,0 0 5-15,0-5 1 16,11 4-1-16,2 5 0 0,6 9-3 15,4 2 1 1,-1 14-1-16,1 3 0 0,-4 7 0 16,1 7 0-16,2 16-3 15,5 10 6-15,-2 6 7 16,-1 1 0-16,-8-1 3 16,-7-3-10-16,-1-3 0 15,-8-5-1-15,0-8 1 16,0-11-2-16,-9-2 0 15,-3-3 2-15,3-4 2 16,-4 0 6-16,3-1 4 16,1-16-3-16,2-12-9 15,6-1 0-15,1-11-9 16,0 3 9-16,10 1-1 0,10 1-2 16,5 10 1-16,2 10 2 15,-2 6-4-15,-1 10 3 16,-3 0-3-16,3 19-4 15,-1 5 0-15,1 5 7 16,-3 1-4-16,-1-3-1 16,-11-1-67-16,-5-1-79 15,-4-7-141-15,0-8-359 16</inkml:trace>
  <inkml:trace contextRef="#ctx0" brushRef="#br0" timeOffset="240938.8943">20055 11097 366 0,'0'0'97'0,"0"0"-9"15,0 0 64-15,0 0-22 16,0 0-27-16,0 0-20 16,-8-53-17-16,8 53 2 15,0 0-30-15,0 0-21 16,-3 6-15-16,3 24-1 16,-3 13 17-16,3 16 31 15,0 11-8-15,0 13 7 16,0 9-15-16,0 7-3 0,-3 7-9 15,-4-1 1 1,0-6-10-16,-5-2 2 0,2-5-11 16,-2-10 2-16,-2-9 1 15,4-6 4-15,0-15-6 16,7-12-1-16,0-11 8 16,3-9-9-16,0-11-2 15,0-4 4-15,0-5-2 16,0 0-2-16,0 0-9 15,0-1-15-15,0-15-26 16,3-3-51-16,10-8-101 16,2-10-100-16,6-8-264 15</inkml:trace>
  <inkml:trace contextRef="#ctx0" brushRef="#br0" timeOffset="241345.1784">20457 11530 808 0,'0'0'23'0,"0"0"95"16,0 0 33-16,0 0-56 16,0 0-29-16,0 0-22 15,-15-27-20-15,16 27 9 16,19 0-13-16,5 0-5 16,9-3 0-16,7 0-2 15,2-4-5-15,2-3-6 16,1-3 3-16,-3 0-4 15,-1 2 0-15,-10-2-1 16,-6 2 0-16,-8 6 0 16,-3 1-10-16,-12 4-21 15,-3 0-34-15,0 0-65 0,0 0-54 16,-10 7-115-16,-12 6 23 16</inkml:trace>
  <inkml:trace contextRef="#ctx0" brushRef="#br0" timeOffset="241626.4074">20506 11589 263 0,'0'0'614'0,"0"0"-592"16,0 0 149-16,0 0-64 15,0 0-70-15,0 0-19 16,-4 36 23-16,11-6 14 0,-4 11-13 15,1 0-3 1,1 2-4-16,-2 3-14 0,0-3-2 16,-2-3-11-16,1-5 1 15,1-7-9-15,1-4 0 16,-3-9 0-16,1-4-23 16,-1-8-38-16,3-3-61 15,5 0-94-15,-2-10-68 16,5-16-210-16</inkml:trace>
  <inkml:trace contextRef="#ctx0" brushRef="#br0" timeOffset="241892.0375">20715 11536 235 0,'0'0'542'0,"0"0"-466"16,0 0 133-16,0 0-78 15,0 0-67-15,0 0-43 16,11-7-14-16,-1 38 60 16,-4 14-18-16,1 1-13 15,-1 7-6-15,-5-3-10 16,1 0-10-16,-2-4-6 16,0-3 1-16,0-10-5 15,0-3-1-15,0-10-4 16,0-7-48-16,0-6-67 15,0-7-93-15,3 0-134 0</inkml:trace>
  <inkml:trace contextRef="#ctx0" brushRef="#br0" timeOffset="242782.6755">22197 10604 868 0,'0'0'14'0,"0"0"151"15,0 0-41-15,0 0-73 16,0 0-30-16,0 0-14 15,-9-7-6-15,21 7 9 0,15 0 11 16,9 0 9-16,10 0-2 16,5 0-4-16,0-8-3 15,1-1-11-15,-3 1-2 16,-4 1-1-16,-6 1-4 16,-6 2-2-16,-11 0-1 15,-9 4 0-15,-5-2-1 16,-8 2-23-16,0 0-63 15,0 9-53-15,-18 8-26 16,-5 5-198-16</inkml:trace>
  <inkml:trace contextRef="#ctx0" brushRef="#br0" timeOffset="243110.8008">22187 10869 314 0,'0'0'381'0,"0"0"-351"16,0 0 128-16,0 0-69 15,0 0-36-15,0 0 5 16,-6 28 9-16,25-23-20 16,11-5-6-16,13 0-4 15,5 0-3-15,9 0 1 16,3-8-3-16,-2-1-12 0,1-1 3 15,-2 4-8 1,-5 0-2-16,-7 4-6 0,-9-1-2 16,-12 0-3-16,-12 3-2 15,-7 0-1-15,-5 0-32 16,0 5-60-16,-13 7-41 16,-4 1-108-16,0-9-446 15</inkml:trace>
  <inkml:trace contextRef="#ctx0" brushRef="#br0" timeOffset="245798.3342">23884 9838 803 0,'0'0'8'0,"0"0"140"0,0 0-22 15,0 0-34-15,0 0-47 16,0 0-21-16,0 0-24 16,-11-30-5-16,12 69 5 15,8 16 13-15,-2 4 4 16,-1 0-1-16,-1-3 7 16,0-3-11-16,-2-6-5 15,1-8-3-15,-1-5-4 16,-3-9 2-16,0-8-2 15,1-7-38-15,1-4-60 16,-2-6-64-16,0 0-137 16,0-13-165-16</inkml:trace>
  <inkml:trace contextRef="#ctx0" brushRef="#br0" timeOffset="246204.5867">23617 9934 467 0,'0'0'125'0,"0"0"-97"16,0 0 136-16,0 0-69 16,0 0-33-16,0 0-9 15,-20-37-21-15,20 34 7 16,0 1-7-16,19-5-16 16,11-3-12-16,9-1 10 15,4-1-9-15,6-2 5 16,5 4-4-16,1-3-1 15,-3 4-4-15,-4 4 3 16,-9 3-3-16,-11 2-1 0,-10 0-35 16,-11 14-68-16,-7 8-22 15,0 4-65-15,-7 3-55 16</inkml:trace>
  <inkml:trace contextRef="#ctx0" brushRef="#br0" timeOffset="246532.7157">23649 10447 512 0,'0'0'15'0,"0"0"80"16,0 0 66-16,0 0-62 0,0 0-50 15,0 0-20-15,17 0 21 16,16-3 4-16,8-2-14 16,6-4-7-16,4-4-13 15,4 6-1-15,0-3-3 16,4 3 4-16,-10 0-6 16,-3 4-2-16,-9 0-8 15,-11 3-3-15,-10 0-2 16,-9 0-38-16,-2 0-51 15,-2 0-38-15,2 0-76 16,1-3-63-16</inkml:trace>
  <inkml:trace contextRef="#ctx0" brushRef="#br0" timeOffset="247173.3492">24314 10212 795 0,'0'0'16'0,"0"0"72"15,0 0 30-15,0 0-64 16,0 0-4-16,0 0-9 16,75 45-9-16,-58-11 4 15,-5 5 19-15,-1 3-21 0,-10-4-11 16,-1-1-9-16,0-11-10 15,-1-6-1-15,-5-8-1 16,-3-5 1-16,3-7 1 16,1 0 0-16,2-7 6 15,-1-15-5-15,1-8-5 16,3-9 0-16,0-8-5 16,6 1 5-16,12 2-6 15,7 6 1-15,5 6 0 16,0 10 1-16,0 10 4 15,-3 7-3-15,-2 5 2 16,0 8-5-16,-2 17 6 0,1 6 1 16,-4 5 10-16,-2 0 1 15,-3 0-1-15,-6 0-4 16,-7-7-4-16,-2-4-3 16,0-8 3-16,0-8-1 15,-8-4 2-15,1-5-3 16,1 0 3-16,1-6 6 15,1-17-4-15,4-9-6 16,0-5 3-16,0-5-3 16,16-5-3-16,8 8 3 15,4 5-2-15,5 9-1 16,-2 8 1-16,-2 12 2 16,-4 5-2-16,-1 5 0 15,0 18-2-15,0 7 4 16,-5 2 0-16,-2 5 0 0,-8 1-3 15,-9 3-100-15,-6 2-155 16,-26-7-388-16</inkml:trace>
  <inkml:trace contextRef="#ctx0" brushRef="#br0" timeOffset="247939.063">23455 10947 554 0,'0'0'28'16,"0"0"-20"-16,0 0 75 15,0 0 5-15,0 0-33 16,0 0-17-16,-39-19-4 16,35 19-9-16,-2-3-5 15,-4 3-4-15,2 0 4 16,0 0 12-16,2 0-9 15,3 0 10-15,0 0-8 16,3 0-10-16,0 0-10 0,0 0 4 16,3 3-6-16,22 0 13 15,17 1 11-15,21-4-1 16,19 0-10-16,17 0 0 16,14-7 3-16,14 1-9 15,10-2-4-15,6 5-2 16,9 3-3-16,0 0 5 15,4 0-3-15,-6 0 0 16,-8 0-1-16,-8 0 12 16,-10 3-3-16,-18-3 7 15,-17 0-4-15,-16 0 11 16,-13 0-12-16,-12 0 8 16,-9 0 9-16,-10-3-6 0,-8 1-9 15,-10 2-6 1,-5-1-9-16,-5 1 0 0,-1 0-10 15,0 0-31-15,0 3-41 16,-19 11-28-16,-10-1-103 16,-7-9-177-16</inkml:trace>
  <inkml:trace contextRef="#ctx0" brushRef="#br0" timeOffset="249470.2513">23276 11397 732 0,'0'0'15'0,"0"0"175"15,0 0-92-15,0 0-62 16,0 0-23-16,0 0 43 16,35 54-3-16,-14-15 10 15,-1 10-7-15,2 1-9 0,3-4-17 16,1 0-12-16,4-6-4 15,-4-7-6-15,0-2-5 16,-1-9 1-16,-5-6-4 16,-5-3 2-16,-5-6 0 15,-6-7-1-15,-1 0 3 16,-3 0 1-16,0 0 2 16,0 0 1-16,0-7-8 15,0-8 3-15,0-9-4 16,0-2 1-16,0-10-7 15,-4-3-4-15,-1-3-2 16,2 0 8-16,-1 2 4 16,3 4 1-16,-2 0-4 0,-2 0 0 15,1 2-3-15,-2 1 3 16,3 7-4-16,3 2 5 16,0 12 2-16,0 2-2 15,0 6 1-15,0 1 0 16,0 3-3-16,0-3 4 15,0-1 0-15,4 1 1 16,4 2 0-16,4-8 0 16,4 3 0-16,5-1 0 15,0-1 0-15,3 0 0 16,2-1-1-16,6-2 1 16,5 1 0-16,8 0-4 0,7-4 4 15,5 5 0 1,3-4 1-16,-5 5 0 0,-3 5-1 15,-9 0 2-15,-8 3-2 16,-16 0-2-16,-9 0-2 16,-6 1-38-16,-4 11-35 15,0 2-17-15,-10 2-30 16,-2 1-95-16,-2-7-71 16</inkml:trace>
  <inkml:trace contextRef="#ctx0" brushRef="#br0" timeOffset="250204.6366">23934 11568 699 0,'0'0'30'15,"0"0"151"-15,0 0-57 16,0 0-55-16,0 0-28 16,0 0-22-16,13-78-1 15,11 64-4-15,4 1-6 16,6 1-1-16,2 0 5 15,0 7 4-15,2 4 0 16,-10 1-6-16,-3 0-1 0,-9 14-5 16,-10 11 1-1,-6 6-4-15,0 9 3 16,-17-1-3-16,-13 1 0 0,-3 0 0 16,-3-4-1-16,0 0 0 15,3-7 1-15,3-5-1 16,7-7 0-16,5-5 2 15,10-5-1-15,5-1-1 16,2-6 0-16,1 0-2 16,0 0 2-16,14 0 1 15,9-3 0-15,7-2 0 16,6-5-1-16,2 3 4 16,1 0-4-16,2 1 2 0,0 2 0 15,-2-3 2 1,0 1 6-16,0 3-2 0,-1-4-2 15,-3 4-3-15,-4-1-2 16,-6 4-2-16,-5-3-18 16,-7 3-59-16,-5 0-55 15,-7-3-105-15,-1-5-116 16</inkml:trace>
  <inkml:trace contextRef="#ctx0" brushRef="#br0" timeOffset="251032.772">25491 10417 465 0,'0'0'335'0,"0"0"-290"16,0 0 164-16,0 0-99 15,0 0-68-15,0 0-35 16,-12-11-7-16,24 11-18 15,-2 0-92-15,-1 0-114 0,-2 0-150 16</inkml:trace>
  <inkml:trace contextRef="#ctx0" brushRef="#br0" timeOffset="251595.2786">25746 10026 748 0,'0'0'189'0,"0"0"-179"16,0 0 155-16,0 0-85 0,0 0-43 16,0 0-26-16,-12-20-9 15,34 20 2-15,8 0 5 16,9 0-2-16,3 0 1 16,7-3 6-16,3-6-5 15,5-2 2-15,3-2-5 16,-5-1-1-16,-5 2 2 15,-5-1-4-15,-10 4 1 16,-12 1-2-16,-7 4-2 16,-9-1 0-16,-6 2-5 15,-1 3-56-15,-3 0-44 16,-21 5-54-16,-6 7-108 16,-1-3-149-16</inkml:trace>
  <inkml:trace contextRef="#ctx0" brushRef="#br0" timeOffset="251892.1584">25989 9989 200 0,'0'0'620'16,"0"0"-571"-16,0 0 135 16,0 0-106-16,0 0-67 15,0 0 9-15,-11 87 49 16,11-41-27-16,0-3-9 15,0-1 11-15,0 2-19 0,0-5-11 16,0-5-7 0,0-5-6-16,0-5 0 0,0-8-2 15,0-9-7-15,0-2-64 16,0-5-47-16,0 0-49 16,9-8-101-16,2-15-185 15</inkml:trace>
  <inkml:trace contextRef="#ctx0" brushRef="#br0" timeOffset="252189.0377">26187 9978 641 0,'0'0'222'15,"0"0"-138"-15,0 0 99 0,0 0-92 16,0 0-45-16,0 0 3 15,12 42 15-15,0-9-26 16,2 3 2-16,-2 1-16 16,1-2-11-16,-4-1-6 15,-1-2-6-15,-5-2-1 16,-2-2-10-16,-1-5-66 16,0-10-164-16,0-10-291 15</inkml:trace>
  <inkml:trace contextRef="#ctx0" brushRef="#br0" timeOffset="254846.5358">1242 14380 819 0,'0'0'87'0,"0"0"-77"16,0 0 24-16,0 0 12 16,0 0-14-16,0 0-23 0,0 0-1 15,33 6 9 1,3-6 12-16,13 0 7 0,9 0-5 16,3-3-7-16,2-1 2 15,4-1 4-15,0 0-4 16,3 2-10-16,-3 3-7 15,-10 0-4-15,-9 0-5 16,-15 0-1-16,-17 0 0 16,-4 0 0-16,-9 5-6 15,-3 0-18-15,3 5-41 0,-1 1-26 16,3 0-68 0,1-11-259-16</inkml:trace>
  <inkml:trace contextRef="#ctx0" brushRef="#br0" timeOffset="257308.3462">3201 13980 898 0,'0'0'10'0,"0"0"99"16,0 0 2-16,0 0-45 15,0 0-21-15,0 0-25 16,0 0-18-16,-12-5-1 15,15 46 4-15,10 22 53 16,2 17-24-16,0 6-4 0,-5 2-2 16,-2 1-9-16,-2-6-17 15,-3-6 9-15,-3-9-9 16,0-14 0-16,0-12-1 16,0-12 0-16,0-9 3 15,0-9-3-15,0-6 1 16,0-6-2-16,0 0 4 15,0 0 0-15,0-6 7 16,-6-17-11-16,-8-13-12 16,-5-13 6-16,1-12-6 15,0-11-2-15,-1-7 1 16,4-7 3-16,6 3-4 0,5 8 5 16,4 14 7-16,0 9 0 15,16 13 0-15,3 5 2 16,1 5-1-16,2 8-3 15,0 9 4-15,1 6-5 16,1 6 0-16,1 10-3 16,2 15 0-16,-2 8 6 15,-5 1 2-15,-4 2-8 16,-4-3 6-16,-6-3-12 16,-6-4-9-16,0 1 13 15,-6-4 1-15,-12-1-3 16,-1-2-19-16,-2-3-45 15,3-3-17-15,0-5-55 16,3-2-83-16,9-7-83 16</inkml:trace>
  <inkml:trace contextRef="#ctx0" brushRef="#br0" timeOffset="257847.2346">3818 14492 882 0,'0'0'31'16,"0"0"-28"-16,0 0 42 15,0 0 0-15,0 0-16 16,0 0 18-16,100-13-28 16,-73 3 1-16,-2 4-10 15,-11-5-3-15,-1 1 0 16,-10 1-1-16,-3-7 5 15,0 2-7-15,-3-3 7 16,-18-3-5-16,-7 4 0 0,-2 3 12 16,2 3 6-16,1 4 10 15,7 6 14-15,4 0-12 16,1 9-18-16,5 15-13 16,2 8 2-16,8 7 7 15,0-1-2-15,2 1-6 16,17-2 5-1,4-6-3-15,5-3-7 16,9-6 2-16,2-2-3 16,3-10-2-16,7-3 2 15,-1-7-48-15,1 0-40 16,3-7-36-16,-1-9-52 16,1-7-113-16,-6-7-91 0</inkml:trace>
  <inkml:trace contextRef="#ctx0" brushRef="#br0" timeOffset="258565.9939">4458 14357 577 0,'0'0'40'0,"0"0"134"15,0 0-76-15,0 0-4 16,0 0-29-16,-66-73 15 16,41 73-33-16,-2 0-23 15,-4 16-8-15,1 11 6 16,6 3-6-16,2 4-1 15,7-3 6-15,9 2-4 0,4-5-3 16,2-6-11 0,0-1 2-16,14-6-1 0,8-5-1 15,-1-3-2-15,0-7-1 16,3 0 0-16,-2 0-5 16,-2-17-9-16,-1-5 7 15,-1-5-3-15,-6-6-6 16,-3-1 6-16,-6-5-6 15,1 3 6-15,-4 6 10 16,0 4 0-16,0 14 8 16,0 5 10-16,0 4 22 15,0 3-31-15,0 10-9 16,0 22 0-16,0 8 6 16,0 6 8-16,14-4-3 15,2-1 6-15,5-10-6 0,3-2-4 16,1-7 1-16,-1-6 5 15,-3-10-9-15,0-1-3 16,-2-5 0-16,-4 0 4 16,0 0-3-16,-3-10 4 15,0-7-2-15,0-5 0 16,-6-5-4-16,3-6-2 16,-2-8-2-16,-4-5-3 15,-3-6-2-15,3-5 5 16,-3 1 4-16,0 4 0 15,0 7 3-15,0 11 5 16,0 13 9-16,0 4 4 0,0 11 14 16,0 3-15-16,0 3-14 15,0 0-6-15,9 16-5 16,2 15 5-16,5 15 1 16,-1 9 1-16,0 2 2 15,-3-1 4-15,1-4-8 16,-4-5-1-16,-4-1 1 15,-1-5-1-15,-4-7-1 16,0-7-37-16,0-7-58 16,2-6-110-16,2-8-66 15,-1-6-45-15</inkml:trace>
  <inkml:trace contextRef="#ctx0" brushRef="#br0" timeOffset="258956.6265">5087 14243 749 0,'0'0'76'0,"0"0"28"15,0 0 78-15,0 0-97 16,0 0-65-16,0 0 5 16,-16 32 20-16,-9-3-25 15,-8-3 4-15,0 3-8 16,-1-5-6-16,-2-4-3 15,6-3-2-15,3-4 2 0,5-4-5 16,10-5 2 0,6-4-1-16,3 0 4 0,3 0-1 15,0 0-6-15,0 0-1 16,6 0-8-16,15 0 8 16,6 4 1-16,6 1-1 15,1 9 0-15,3 0 1 16,5-2 2-16,0 5 3 15,1-3-7-15,-1-1 2 16,-1 3 0-16,-5-3-5 16,-3 3-27-16,-6-2-37 15,-2 0-50-15,-7-1-49 16,-6-8-196-16</inkml:trace>
  <inkml:trace contextRef="#ctx0" brushRef="#br0" timeOffset="259722.3418">6530 14004 400 0,'0'0'134'0,"0"0"-83"16,0 0 106-16,0 0-42 15,-55-90-21-15,43 70-30 16,-6 0 14-16,3 1-10 15,0 5-19-15,-3 5-16 16,-1 2-9-16,2 7-8 16,-5 4-7-16,-2 22-5 0,-1 19-1 15,5 15 5-15,4 16 5 16,10 10-2-16,6 10 5 16,0 0 4-16,6 3-10 15,13-7-3-15,-2-6 2 16,5-7-5-16,-4-12-4 15,0-9 2-15,-5-12-1 16,-2-5 0-16,-7-12 0 16,-2-4-1-16,-2-11-11 15,0-3-37-15,-6-7-48 16,-9-4-55-16,-6-4-73 16,-6-21-123-16</inkml:trace>
  <inkml:trace contextRef="#ctx0" brushRef="#br0" timeOffset="260409.7669">6027 14568 777 0,'0'0'9'16,"0"0"34"-16,0 0 56 16,0 0-55-16,0 0-22 15,0 0-1-15,39-34 5 16,3 22 6-16,7 2-1 15,6-7 10-15,6 5-20 16,5-2-12-16,4 4 0 0,3 1-7 16,0 1-2-16,-7 2 3 15,-8 3-6-15,-19 0 2 16,-9 0-9-16,-14 1 3 16,-7 2-1-16,-6 0 5 15,-3 0 3-15,0 0 7 16,0-3 0-16,0 1-1 15,0-2 1-15,0-2-7 16,-9 1-7-16,-10 3 4 16,-1-1 2-16,-5 3-1 15,-2 0 0-15,-1 0 2 16,1 16 5-16,3 1 4 16,3 2 3-16,8 4-2 0,8 2-3 15,4-3-2 1,1 1 3-16,3-3-5 0,13-1 3 15,2-5 2-15,6-4-5 16,1-3 5-16,-1-7-4 16,-3 0 2-16,0 0-5 15,-2-3 6-15,-7-8-5 16,-1-6 4-16,-1-2-3 16,-1-5-3-16,-3-8-3 15,0-2-2-15,1-4 0 16,-5 4 4-16,-2 7 1 15,0 8 4-15,0 6 7 16,0 9 4-16,0 4 13 16,3 0-28-16,6 10-11 0,0 16 11 15,7 6 16-15,2-1-14 16,0-1 6-16,3 1-8 16,1-2 0-16,-2-5 0 15,-4 1-3-15,-1-8-60 16,3-1-91-16,-3-9-85 15,7-7-114-15</inkml:trace>
  <inkml:trace contextRef="#ctx0" brushRef="#br0" timeOffset="260737.8963">7328 14287 554 0,'0'0'211'16,"0"0"-154"-16,0 0 84 15,0 0-69-15,0 0-12 16,-91-58-7-16,67 58-19 16,0 16 0-16,-1 7 9 15,1 9-13-15,6 5-5 16,6 0 3-16,6 2-7 15,6 0-5-15,0-2-5 16,18-4 0-16,3-7-4 0,9-4-6 16,3-1 3-1,5-11-2-15,-2-3-4 0,-3-7-29 16,3 0-64-16,-5-10-36 16,-4-10-38-16,-2-5-64 15,-8-2-67-15</inkml:trace>
  <inkml:trace contextRef="#ctx0" brushRef="#br0" timeOffset="261019.1502">7504 14050 776 0,'0'0'33'0,"0"0"143"16,0 0-12-16,0 0-41 0,0 0-78 15,0 0-29 1,-9 16-5-16,9 33 43 0,6 11-10 15,7 3-10-15,-1 0-7 16,-1 2-1-16,-1-1-7 16,-1-2-6-16,-6-6-9 15,3-6-2-15,-6-11 0 16,0-9-2-16,0-13 0 16,0-5-3-16,0-7-23 15,0-2-21-15,0-3-22 16,-15 0-134-16,-4-8-8 15,-5-14-286-15</inkml:trace>
  <inkml:trace contextRef="#ctx0" brushRef="#br0" timeOffset="261862.911">7338 14479 625 0,'0'0'204'15,"0"0"-151"-15,0 0 103 16,0 0-69-16,0 0-29 15,0 0-26-15,-10-16-21 16,31 10 2-16,7-1 0 16,11-4 3-16,7 5-7 15,2-7-3-15,1 3-2 16,0 0-1-16,-1 3 1 16,-2 0-3-16,-7 4-1 15,-6 0 0-15,-3 3 0 0,-5 0 0 16,-1 0-1-16,-3 0-1 15,-2 0 1-15,-5-1 1 16,-4-2 2-16,2 1-2 16,-2-1 2-16,-2 1-1 15,-2-1 0-15,0-2 2 16,-6 3 0-16,0 0 3 16,0-5 0-16,0 4 14 15,-3-7-9-15,-9 3-5 16,-6 4 12-16,-4-3-17 15,2 6 4-15,-5 0-4 16,1 0 15-16,-4 12-8 0,1 12-2 16,6 2 3-16,0 1 0 15,8 5-9-15,10-2 7 16,3 0-2-16,0-6 3 16,10-2-1-16,8-5-4 15,3-4 2-15,4-4-1 16,-5-4-4-16,2-2 5 15,-4-3-3-15,-3 0-2 16,1-11-1-16,-2-5-5 16,2-4 6-16,-1-2-3 15,3-4 2-15,-3-5-2 16,1 1 3-16,1 1 0 16,2 2 0-16,-1 8 0 0,3 5-3 15,-5 4 3 1,1 7 0-16,-1 3 0 0,0 0 1 15,1 7 1-15,2 13 4 16,1 7 0-16,-4 2-1 16,-1 1 3-16,-3-1-4 15,-6-2-2-15,0-1-1 16,-6-7-1-16,0-5 1 16,0-4-1-16,0-4 1 15,0-3-1-15,-3-3 3 16,-6 0 0-16,-3 0 3 15,3-6-2-15,3-14 1 16,0-6 0-16,6-11-4 16,0-6-1-16,0-4 0 0,9 6-1 15,10 4 0-15,7 7-5 16,1 3-5-16,1 5-19 16,2 5-25-16,-5 7-64 15,-1 1-108-15,-2-2-258 16</inkml:trace>
  <inkml:trace contextRef="#ctx0" brushRef="#br0" timeOffset="262519.1679">9746 14422 544 0,'0'0'336'15,"0"0"-285"-15,0 0 136 16,0 0-70-16,0 0-34 16,0 0-23-16,-63-26-19 0,63 26-28 15,0 0-5 1,0 0-8-16,3 0 0 0,21 0 10 15,12 0 1-15,6 0 2 16,10 0 0-16,0 0-8 16,3-7-1-16,-7 1-2 15,1 2 0-15,-7-1-1 16,-6 2-1-16,-11 1-1 16,-7 2-15-16,-9 0-12 15,-6 0-37-15,-3 0-49 16,0 2-52-16,0 10 13 15,-22 5-169-15</inkml:trace>
  <inkml:trace contextRef="#ctx0" brushRef="#br0" timeOffset="262816.0476">9707 14620 760 0,'0'0'57'15,"0"0"108"-15,0 0-63 16,0 0-39-16,0 0-33 16,0 0-8-16,28 0 34 15,8 0-1-15,6 0-19 16,7-2-8-16,6-5 2 16,-4-3-3-16,3 0-6 15,-5 3-5-15,-7 1-5 0,-8-2 0 16,-1 6-5-16,-9-1-4 15,-5-1-1-15,-10 4-1 16,-3 0-2-16,-3 0-3 16,-2 0-34-16,1 0-97 15,-2 0-143-15,0 0-223 16</inkml:trace>
  <inkml:trace contextRef="#ctx0" brushRef="#br0" timeOffset="265409.8308">12192 13791 840 0,'0'0'29'16,"0"0"30"-16,0 0 69 15,0 0-2-15,0 0-52 16,0 0-34-16,0 0-30 15,-18-56-10-15,18 76-6 16,3 21 6-16,9 14 1 16,0 11 27-16,-3 4 1 0,-6-1 4 15,-3-3-16-15,0-6-9 16,0-7-5-16,0-11-3 16,0-9 0-16,0-6 1 15,0-7-1-15,0-8-52 16,0-5-55-16,0-7-51 15,0 0-51-15,0-5-134 16</inkml:trace>
  <inkml:trace contextRef="#ctx0" brushRef="#br0" timeOffset="265784.8365">11831 13897 660 0,'0'0'10'16,"0"0"34"-16,0 0 89 15,0 0-39-15,0 0-39 16,0 0-11-16,-43-33-30 0,56 27-12 16,17-1 26-16,9-3-18 15,16-2 1-15,3 2 9 16,0-1-6-16,2 1-5 16,1 0 0-16,0 1-9 15,-1-1 5-15,-6 6-5 16,-8 4-5-16,-15 0-34 15,-7 0-59-15,-8 4-89 16,-5 12-1-16,-8 4-83 16</inkml:trace>
  <inkml:trace contextRef="#ctx0" brushRef="#br0" timeOffset="266237.9661">11853 14459 419 0,'0'0'41'0,"0"0"61"15,0 0 15-15,0 0-20 0,0 0-2 16,0 0-7 0,-28-29-23-16,28 29-22 0,0 0-13 15,3 0-29-15,21 0 26 16,16 0-3-16,8 0-6 16,15 0 2-16,2 0-4 15,6 0-7-15,6 0 8 16,-1 0-8-16,-2-3 0 15,-2-4-4-15,-11 3-4 16,-10-2 0-16,-11 1 0 16,-20 3 1-16,-7-1 0 15,-10 3 1-15,-3 0-3 16,0 0-3-16,0 0-21 16,0 0-45-16,0 0-31 0,0 0-75 15,0 0-87-15,0 0-179 16</inkml:trace>
  <inkml:trace contextRef="#ctx0" brushRef="#br0" timeOffset="266753.6056">12766 14225 857 0,'0'0'7'0,"0"0"99"16,0 0-18-16,0 0-30 0,36 85 18 16,-21-38-11-16,-2 1-5 15,-2 4-1-15,-2 0-23 16,-6 0-13-16,-3-9-8 16,0-2-7-16,0-12-4 15,0-12-3-15,-3-4 3 16,-3-9-4-16,3-4 3 15,-3 0-1-15,-2 0 11 16,-2-12-6-16,-2-14-2 16,-1-10-2-16,2-11-3 15,5-6-3-15,0-9-3 16,6-7-1-16,0-1 0 0,6 12-11 16,11 8 11-1,2 17 6-15,1 9-5 0,6 10 3 16,-8 11 0-16,3 3-2 15,-3 5 4-15,0 15-1 16,-2 5-2-16,-3 3 1 16,-5-2-1-16,-3-1-1 15,-5-1-2-15,0-1 2 16,-17-3-6-16,-5-3-16 16,-2-1-23-16,0-3-70 15,4-6-40-15,10-7-191 16,6 0-282-16</inkml:trace>
  <inkml:trace contextRef="#ctx0" brushRef="#br0" timeOffset="268222.3672">13200 14371 820 0,'0'0'34'0,"0"0"-19"15,0 0 47-15,0 0-37 16,0 0 8-16,0 0-1 0,96 29-6 16,-74-29-1-16,-7 0 6 15,-3 0 2-15,-3-4-2 16,-3-6 2-16,-6 0 1 16,0-2-21-16,0-2-13 15,0-3-1-15,-3 4 1 16,-12-3 6-16,-3 2-4 15,-1 1 18-15,2 4-7 16,1 6 15-16,7 3-6 16,-3 0-9-16,3 5-7 15,0 22 1-15,3 6 2 16,6 1 1-16,0 2 3 0,0 0-6 16,9-6 2-1,12-1-1-15,4-5-4 0,1-4-2 16,2-8 0-16,5-5 3 15,1-7-5-15,5 0 1 16,3 0-1-16,1-10-18 16,-3-6-3-16,-4-4-3 15,-3 0 18-15,-10-6-2 16,0 2 8-16,-11-1 1 16,-2-1 0-16,-2-1 0 15,-8 3 0-15,0-2 0 16,-8 2-1-16,-5 6 8 15,-6 4 6-15,-4 7-1 0,-2 7-11 16,-5 0-1 0,-2 14-1-16,6 11 4 0,-1 1-3 15,12 5 0-15,8-7-1 16,7-2 0-16,0-5 0 16,3-2-2-16,13-4 2 15,5-8 1-15,3 0 2 16,3-3 1-16,-1 0-4 15,3 0 0-15,-7-6-16 16,-1-8-1-16,-9 2 2 16,0-5 2-16,-4-5 2 15,2 1-5-15,-7-5 14 0,-3 2 0 16,0 1 2 0,0 6 0-16,0 8 2 0,0 6 7 15,0 3 4-15,0 0-13 16,0 20 0-16,0 12 5 15,6 5 12-15,4 5 2 16,2-4-1-16,9 0 2 16,0-4-7-16,6-7-1 15,-4-4-5-15,0-11-3 16,-7-2-2-16,4-10-2 16,-8 0 2-16,2 0 6 15,-3-10-4-15,-3-7-4 16,2-8-5-16,-7-5-5 15,0-3-1-15,-3-10 4 16,0-3-7-16,0-7 8 0,0 0-1 16,0 6 7-16,0 8 1 15,0 13 1-15,6 16-1 16,-3 6 1-16,3 4-4 16,2 1-3-16,5 22 5 15,3 10 7-15,-3 6 2 16,4 8 1-16,-5-5 5 15,-2 2-7-15,0-9 0 16,0-4-5-16,-7-4-1 16,0-8-2-16,-3-6 0 15,0-7 0-15,0-5 4 16,0-1 1-16,0 0 1 0,0 0 1 16,3-14-3-16,4-8-4 15,2-8-1-15,0-4-4 16,6-2-6-16,0-4 6 15,2 2-9-15,2 7 0 16,-3 5 1-16,-4 12-10 16,0 8-13-16,-3 6-12 15,-6 0-33-15,3 3-33 16,-6 14-39-16,0 3-59 16,0 0-104-16</inkml:trace>
  <inkml:trace contextRef="#ctx0" brushRef="#br0" timeOffset="268456.7443">14185 14320 672 0,'0'0'92'0,"0"0"124"15,0 0-96-15,0 0-73 16,0 0-29-16,0 0 61 16,10 73-24-16,5-46-1 15,6 0-21-15,4-2-7 16,5-2 2-16,3-4-11 15,-4-4-3-15,3-5-7 16,-5-4-7-16,-3-3 0 16,-3-3-23-16,-2 0-56 15,-12 0-127-15,-5-14-235 0</inkml:trace>
  <inkml:trace contextRef="#ctx0" brushRef="#br0" timeOffset="269722.3851">11012 14933 424 0,'0'0'208'0,"0"0"-204"15,0 0 59-15,0 0 23 0,0 0-45 16,0 0-40 0,3-8 7-16,-3 8 20 0,0 0 3 15,3 0 1-15,-3 0 10 16,3 0 2-16,0 0-16 16,4 0-13-16,10 0 15 15,5 0 1-15,11 0-10 16,6 0-1-16,10 0-3 15,9 3 3-15,5-3 1 16,10 2-6-16,9 6-2 16,3-4-2-16,2 4-8 15,8 0 3-15,5-1-4 0,-3-1-2 16,-6-2-1 0,-6-4 1-16,-9 0 2 0,6 0-2 15,0 0 2-15,-1 0 0 16,1 0 1-16,-2 0 4 15,-2 0-5-15,1 0 1 16,-3 0-2-16,0 0 2 16,-6 0 0-16,6-4 5 15,-1 0 13-15,2 2 2 16,1-2-4-16,1 4-8 16,-2-3-2-16,4 0-5 15,1 3-2-15,3 0-2 16,-7 0 1-16,-1 0 1 15,-2 0-2-15,-7 6 1 16,4-5 1-16,-5 2-1 0,-1 3 3 16,-2-2-3-16,6 0 0 15,-3 1 3-15,2-1-1 16,-2-4-1-16,-8 0 1 16,0 0 1-16,-7 0 3 15,3 0-2-15,-4 0 4 16,4-4 3-16,0-3 1 15,2 2-3-15,1-2 2 16,3 0-8-16,2-1 4 16,-2 5 0-16,0 1-2 15,2-2-2-15,-5 4 4 16,0 0-6-16,-3 0 3 0,-7-3-4 16,-2 1 1-16,-7-4 2 15,-6 4-2-15,-7-1 0 16,-6 0-2-16,-8-1 5 15,-6 2 3-15,-3-2 0 16,-2 3-4-16,-1-2-1 16,0 3-3-16,0-3-5 15,0 3-57-15,-16 0-102 16,-14 0-192-16,-7-3-441 16</inkml:trace>
  <inkml:trace contextRef="#ctx0" brushRef="#br0" timeOffset="271597.4083">12321 15628 892 0,'0'0'24'16,"0"0"34"-16,0 0 71 16,0 0-38-16,0 0-21 15,0 0-38-15,0 0-24 16,0 0-7-16,-3-10-1 16,6 50 29-16,7 6-4 15,-7 1 7-15,4 2-10 16,-4-2-5-16,-3-3-7 15,0 1-9-15,0-6 2 16,0-8-2-16,0-6 0 16,0-5-1-16,0-7-15 0,0-9-61 15,0-2-69-15,0-2-56 16,-3-2-130-16,-7-22-277 16</inkml:trace>
  <inkml:trace contextRef="#ctx0" brushRef="#br0" timeOffset="271956.7879">11905 15648 725 0,'0'0'14'15,"0"0"35"-15,0 0 63 16,0 0-43-16,0 0-16 16,0 0-35-16,-7-20-7 15,31 20 11-15,8 0 8 16,9-3 2-16,6 1-7 16,1-3-4-16,5-1 0 15,-1-1-9-15,-1 0-2 16,1-1-4-16,-3 1-6 15,-7 3-1-15,-9 1 0 16,-11-2-7-16,-10 5-31 0,-3 0-43 16,-9 0-14-16,0 8-32 15,0 4-76-15,-9 6-78 16</inkml:trace>
  <inkml:trace contextRef="#ctx0" brushRef="#br0" timeOffset="272378.7006">11879 16187 662 0,'0'0'26'15,"0"0"19"-15,0 0 77 16,0 0-27-16,0 0-23 16,0 0 4-16,-6-20-23 15,9 20-28-15,19 0-7 16,14 0 23-16,13 3 2 16,7-2-14-16,12-1-2 15,2 0-10-15,9 0-7 16,-4-6 1-16,-4-8-4 15,-5 3 1-15,-11-1-1 0,-13 4-2 16,-11 3-4 0,-13 1 0-16,-9 4-1 0,-6 0 0 15,-3 0-6-15,3 0 4 16,-3 0-16-16,6 0-38 16,1 0-35-16,10 0-36 15,-1 0-136-15,-1-7-243 16</inkml:trace>
  <inkml:trace contextRef="#ctx0" brushRef="#br0" timeOffset="273456.8066">12359 16098 154 0,'0'0'280'15,"0"0"-272"-15,0 0 70 0,0 0-11 16,0 0-20 0,0 0-2-16,-15-17 7 0,15 17-7 15,-3 0-12-15,3-3 8 16,-7 3 2-16,1-3-20 15,-1 3-10-15,3 0 6 16,1 0 5-16,0 0-4 16,-1 0-8-16,1 0-9 15,0 12 6-15,0 5 4 16,3-3-3-16,0-1-4 16,0-4-1-16,0-4-3 15,0-2 2-15,0-1 0 16,0-2-4-16,0 0-1 15,0 0 1-15,13 0 17 16,-4 0-17-16,5 0 0 0,-1-2-62 16,0 2-33-16,4 0-44 15,-2 3 10-15,-2 11-54 16,1-5-285-16</inkml:trace>
  <inkml:trace contextRef="#ctx0" brushRef="#br0" timeOffset="274253.6925">12450 15598 404 0,'0'0'4'0,"0"0"30"15,0 0 25-15,0 0-38 16,0 0-16-16,0 0 4 15,-22 0 7-15,22 0 13 16,-3 0 21-16,-3 0 1 16,1 0-4-16,0 0 8 15,1 0-3-15,4 0-13 16,-3 0-12-16,3 0-4 16,-4 0-1-16,1 0 4 15,-3 0-6-15,3 0-1 16,0 0 9-16,0 0-4 15,3 0-7-15,0 0-9 16,0 0-8-16,15-3 0 0,9 3 7 16,10-5-4-16,2 3 1 15,1 0-3-15,-1-2 0 16,-8 1-1-16,-8 3-10 16,-7 0-23-16,-7 0-11 15,-6 0-32-15,0 0-20 16,0 0-79-16,0 0-29 15</inkml:trace>
  <inkml:trace contextRef="#ctx0" brushRef="#br0" timeOffset="274909.9538">12893 16068 574 0,'0'0'28'16,"0"0"132"-16,0 0-33 15,22-85-45-15,1 68-33 16,0 9-19-16,3 5 1 16,-3 3 6-16,2 7-4 15,-3 19 2-15,2 3 10 0,-1 10 13 16,-1-1-12 0,-6 1-21-16,-9-2-11 0,-5-5-5 15,-2-5-9-15,0-7 2 16,-2-6 0-16,-5-7 4 15,-2-4-1-15,-1-3 3 16,-2 0 1-16,1-14-1 16,1-8-4-16,1-9 0 15,6-5-4-15,3-6-1 16,0-5-5-16,3-3-1 16,16-3-15-16,7 3-21 15,4 8-17-15,2 13 7 16,1 12-25-16,-3 10-58 15,-6 7-21-15,-8 0-4 16,-2 17-22-16</inkml:trace>
  <inkml:trace contextRef="#ctx0" brushRef="#br0" timeOffset="275644.3349">13409 15978 738 0,'0'0'37'0,"0"0"101"16,0 0-31-16,0 0-74 15,0 0-14-15,0 0 18 16,72 39 0-16,-53 2 14 15,-3-1-6-15,1 2 4 16,-5-5-24-16,-6-5-11 16,1-4-4-16,-7-9-3 15,0-9-1-15,0-3-2 16,0-4 1-16,0-3 6 16,0 0-5-16,-3-6 9 15,-7-10-5-15,7-8-6 16,0-7-2-16,0-1-2 15,3-11-2-15,0 3 0 16,12-6-8-16,8 10 4 16,6 3-10-16,-4 13 9 0,1 9 7 15,-4 11 0-15,5 0-1 16,-5 2-4-16,4 20 4 16,-1 11 1-16,2 6 4 15,-6 2 1-15,0-3 7 16,-6-1 2-16,-6-8-14 15,1-7 4-15,-7-3-3 16,0-10 1-16,0-5-1 16,0 0 0-16,0-4 3 15,0 0 4-15,0 0 1 16,-3-14 1-16,-4-7-6 16,4-9-3-16,3-5 3 0,0-8-4 15,0-5 0-15,16 8-3 16,1 6-2-16,5 11 3 15,2 7-5-15,-2 8 7 16,1 8 3-16,-1 5-2 16,-2 20 2-16,2 8 5 15,0 5 3-15,-1 0-6 16,-6-1-4-16,-4-4-1 16,-1 0 0-16,-4-9-2 15,-6-2-42-15,0-5-68 16,0-1-127-16,0-12-149 15</inkml:trace>
  <inkml:trace contextRef="#ctx0" brushRef="#br0" timeOffset="276253.7466">14665 15894 460 0,'0'0'371'0,"0"0"-299"16,0 0 69-16,0 0-29 15,-28-74-34-15,8 70-17 16,-13 4-16-16,-2 0 7 16,-7 14-9-16,3 3-15 15,9-3-11-15,11 4-11 16,10-3-2-16,9 4-3 15,0-2-2-15,9 5 0 0,17 1-3 16,7-3-3 0,5 4 2-16,-5-2-5 0,-7-2-1 15,0 0-1-15,-7 0 2 16,-2 2 0-16,-4-4 9 16,-4 3 1-16,-5-1 0 15,-4-1-4-15,0 0 3 16,-4-6 0-16,-12 0 2 15,-7-3-1-15,-2-3 2 16,1-7 0-16,-4 0 2 16,4 0-2-16,-2-4 5 15,7-6-4-15,0-2 4 0,5-2-7 16,4 4 0 0,1 3-9-16,-3 0-67 0,-2-1-123 15,4-1-138-15,-2-6-361 16</inkml:trace>
  <inkml:trace contextRef="#ctx0" brushRef="#br0" timeOffset="277034.9852">17074 14853 787 0,'0'0'14'15,"0"0"95"-15,0 0 27 16,0 0-40-16,0 0-45 15,0 0-18-15,-31-24-18 16,41 24 4-16,15 0 2 16,9-3-5-16,8-1 9 15,9-2 1-15,2-1-8 0,5-2-2 16,3-4-7 0,0 2-4-16,-6 1 0 0,-8 1-5 15,-11 6 0-15,-10-4-11 16,-17 6-36-16,-5 1-58 15,-4 0-33-15,0 0-24 16,-1 0-50-16,-17 0-216 16</inkml:trace>
  <inkml:trace contextRef="#ctx0" brushRef="#br0" timeOffset="277378.7607">17195 15020 616 0,'0'0'29'0,"0"0"128"16,0 0-35-16,0 0-61 15,0 0-20-15,0 0-1 16,-3 0 7-16,30 0 5 16,7 0-7-16,13-3 3 15,8-6-1-15,4-5-8 16,-1 2-4-16,-4 1-4 15,-1-2-11-15,-7 2-3 16,-7 5-10-16,-7-2-3 16,-12 5-1-16,-4 1-3 15,-7 2-2-15,-5 0-2 16,-1 0-19-16,-2 2-52 0,2 13-38 16,0-2-45-16,-1-4-156 15,-2-5-409-15</inkml:trace>
  <inkml:trace contextRef="#ctx0" brushRef="#br0" timeOffset="278088.6676">19298 13748 699 0,'0'0'20'16,"0"0"136"-16,0 0-23 15,0 0-16-15,0 0-43 16,0 0-18-16,0-55-44 16,0 66-12-16,6 25-2 15,1 23 2-15,5 10 27 16,-5 7 1-16,-2-6-7 15,3-5-8-15,-5-10-6 16,0-7-3-16,1-5-3 16,-4-6 0-16,0-8-1 0,0-6-8 15,0-7-91-15,-10-5-58 16,-3-11-65-16,-3 0-145 16</inkml:trace>
  <inkml:trace contextRef="#ctx0" brushRef="#br0" timeOffset="278385.5833">19056 13921 752 0,'0'0'12'15,"0"0"93"-15,0 0-32 16,0 0-41-16,0 0-3 15,57-75-1-15,-32 61 5 16,1-2-2-16,2 5 3 0,0-5 0 16,4 6-13-16,-6-4-2 15,3 4-14-15,-7 3-3 16,-5 2-2-16,-3 5 0 16,-3 0-33-16,2 0-65 15,1 5-23-15,-5 9-99 16,-9 3-254-16</inkml:trace>
  <inkml:trace contextRef="#ctx0" brushRef="#br0" timeOffset="278979.3284">19080 14541 28 0,'0'0'367'0,"0"0"-302"15,0 0 55-15,0 0-16 16,0 0-16-16,0 0-25 16,-33-72 22-16,29 62-32 15,1 3 4-15,0 2 10 16,1 4 2-16,2-3-30 16,0 4-1-16,0-3-13 0,0 3-18 15,18-3-5-15,15-6 13 16,15 2-12-16,10-3 4 15,5 3 2-15,1-3-4 16,2 3-1-16,0-3-4 16,-5 5 0-16,-7-5-3 15,-8 3-29-15,-7 0-64 16,-6 0-31-16,-8-3-54 16,-7 4-104-16</inkml:trace>
  <inkml:trace contextRef="#ctx0" brushRef="#br0" timeOffset="279823.086">19241 13834 212 0,'0'0'63'16,"0"0"-29"-16,0 0 34 16,0 0 0-16,0 0-33 15,0 0 5-15,-3 0-1 16,-2 0-15-16,-2 0 4 15,0 0-2-15,1 0 4 16,-3 0-2-16,-3 0 26 16,3 0-24-16,-3 0-14 15,2 0 14-15,-6 0-7 16,0 0-17-16,3 0 6 16,1 0 16-16,1 0 3 0,7-2-15 15,1 2 7-15,1 0-6 16,2 0-2-16,0 0-3 15,0 0-12-15,2 0-2 16,14 0 2-16,11 0 20 16,8-3 5-16,5-7-3 15,8-1 1-15,7 1-4 16,3-3-8-16,1-3-2 16,0 6 1-16,-11-1 0 15,-9 3 11-15,-9 1 6 16,-8 3-2-16,-9 1-9 15,-9 0-6-15,-1 3-9 16,-1 0-1-16,-2 0-24 0,0 0-62 16,0 15-28-16,0 6-35 15,0 2-129-15</inkml:trace>
  <inkml:trace contextRef="#ctx0" brushRef="#br0" timeOffset="280753.2392">19940 14324 216 0,'0'0'420'16,"0"0"-394"-16,-3-76 146 16,3 59-37-16,2 4-66 15,9 4-39-15,3 4 1 16,4 2-3-16,3 3-16 15,1 0 3-15,4 13 3 16,-4 11 4-16,2 8 1 16,-2 2 3-16,-3 2 3 15,-8-2-13-15,-2-5-13 16,-4-2 2-16,-4-5-3 0,-1-5-2 16,0-7 1-1,0-3-1-15,0-4 4 0,-3-3 7 16,3 0-7-16,-3 0 5 15,0-3 0-15,-1-14-6 16,1-6 1-16,3-7-1 16,0-6-2-16,0-4-1 15,16-3 0-15,8 1-1 16,8 5-2-16,-3 14-1 16,4 4 1-16,-1 14-3 15,-6 5 4-15,0 8 2 16,-7 22-5-16,-3 4 2 15,1 7 3-15,-5 2 5 16,-5-4 4-16,-1-2-9 0,-2-7 0 16,-4-8 0-16,0-5 0 15,0-6 1-15,0-9 2 16,-1-2-1-16,-6 0 6 16,1 0 0-16,1-16 0 15,2-7-4-15,3-7-1 16,0-6-3-16,0-3 1 15,8-1-2-15,10 4-4 16,1 5 5-16,7 6 0 16,-3 11 0-16,3 11 0 15,-7 3-2-15,2 13-4 16,1 17 4-16,0 10-1 16,0 1 3-16,0 9-1 0,-1 0 1 15,-6 0-3-15,-5-4-134 16,-10-13-205-16</inkml:trace>
  <inkml:trace contextRef="#ctx0" brushRef="#br0" timeOffset="281769.6966">18993 14899 197 0,'0'0'207'0,"0"0"-195"15,0 0 61-15,0 0 32 16,0 0-43-16,0 0-15 16,-41-27 17-16,35 27-10 15,0-3-10-15,0 0-1 16,-5 0-14-16,1 2-2 15,-1-3-9-15,0 4-4 0,-2 0-2 16,4 0-2 0,2 0 3-16,3 0 6 0,4 0-2 15,0 0 0-15,0 0-8 16,0 0-3-16,1 0-5 16,15 0 10-16,11 0 13 15,11 0 7-15,11 0-10 16,9 0-4-16,17 0 7 15,7 0 4-15,12 0-4 16,6 0-4-16,-2 0-9 16,-4 0-4-16,-7 0 0 15,-9 0 10-15,-4 0 6 0,-1 0 4 16,-2 0-12 0,4 0-6-16,6 0 11 0,5 0-10 15,5 0-2-15,1 0 2 16,6 0-7-16,-1 4 3 15,4 0 0-15,-6-1-1 16,-1 0-5-16,0-3 2 16,3 3-4-16,4-3 1 15,1 7 1-15,3-3 2 16,-4 1-2-16,-4 3 2 16,-6-2-2-16,-9 0 1 15,-11 1 1-15,-2-4-1 16,-9 1 1-16,-10-4-2 15,-11 0 1-15,-13 0-2 16,-16 0 2-16,-3 0 0 0,-4 0 3 16,-1 0 6-16,-2 0 2 15,0 0-2-15,0 0-6 16,0 0-4-16,0 0-1 16,0 0-5-16,0 0-21 15,0 0-24-15,0 0-70 16,0 0-58-16,-5-3-105 15,-17-8-372-15</inkml:trace>
  <inkml:trace contextRef="#ctx0" brushRef="#br0" timeOffset="283113.4684">19752 15681 726 0,'0'0'7'0,"0"0"102"16,0 0 35-16,0 0-9 16,0 0-64-16,0 0-8 15,0 0-3-15,-26-69-17 0,26 69-18 16,0 0-10-16,0 0-6 16,0 0-7-16,-3 0 0 15,3 6-4-15,-3 21 4 16,-4 12 1-16,2 12 25 15,-1 1-15-15,3-6-4 16,1-5-8-16,2-7 6 16,0-4-5-16,0-6-2 15,0-3 0-15,0-6 0 16,0-4-24-16,0-5-77 16,0-4-55-16,0-2-75 15,-4-2-149-15</inkml:trace>
  <inkml:trace contextRef="#ctx0" brushRef="#br0" timeOffset="283441.5918">19360 15674 681 0,'0'0'100'16,"0"0"-80"-16,0 0 116 16,0 0-32-16,0 0-74 15,0 0-19-15,5-29 3 16,25 21 4-16,7 3-3 0,9-2-2 16,0 0 8-16,4 4 0 15,-5-3 0-15,4 2-11 16,3-3 2-16,-1 0-4 15,-1 2-8-15,-5-2-1 16,-6 7-4-16,-13 0-69 16,-7 0-74-16,-13 0-53 15,-6 14-4-15,-3 1-184 16</inkml:trace>
  <inkml:trace contextRef="#ctx0" brushRef="#br0" timeOffset="283722.8476">19453 16085 712 0,'0'0'37'0,"0"0"-32"16,0 0 62-16,0 0-22 15,0 0-30-15,0 0-3 16,85-37-2-16,-49 26-4 15,-4 1 20-15,1 2 20 16,-1 1-6-16,-3 1 3 16,3 2-3-16,1 4-18 15,-1-2-11-15,1 2-11 0,-1 0-42 16,-9 0-75-16,0 0-127 16,-7 0-140-16</inkml:trace>
  <inkml:trace contextRef="#ctx0" brushRef="#br0" timeOffset="284863.4877">20115 15969 597 0,'0'0'23'15,"0"0"94"-15,0 0 27 16,-10-75-43-16,10 60-30 16,11 5-10-16,8 2-29 15,3 4-24-15,2 0 1 16,1 4-2-16,-2 0 0 15,-1 13 10-15,2 9 2 16,-5 6 12-16,-3 5 10 16,-2 1-20-16,-7 2-8 15,-4-1-13-15,-3-5 7 0,0-7-5 16,-1-7 4 0,-8-5-6-16,-1-5 6 0,-1-6 2 15,3 0 0-15,1 0 0 16,0-17 3-16,1-11-4 15,3-9-7-15,3-5 0 16,0-5-1-16,6 1-1 16,14 6-4-16,6 7-17 15,-2 13 16-15,1 6-1 16,-1 8 7-16,-2 6 1 16,-1 0-6-16,-1 14 1 15,0 12-2-15,-1 3 7 16,-2 0 7-16,-3 5 2 15,-4-4-9-15,-5-7-2 16,-5-3-2-16,0-9 4 0,0-6 0 16,-5-2 1-16,-2-3 5 15,-1 0-3-15,-1-9 5 16,2-11-2-16,4-10-5 16,-1-7-1-16,4-2-8 15,4-3 2-15,14 5 2 16,6 10 2-16,2 7 1 15,0 12-1-15,-7 8 1 16,4 5-3-16,-4 18 1 16,1 7 3-16,-3 0 2 15,-5 3-2-15,-2 0 3 16,-7-2-8-16,-3 5-25 0,-1-7-109 16,-17-7-94-16,2-8-246 15</inkml:trace>
  <inkml:trace contextRef="#ctx0" brushRef="#br0" timeOffset="285332.241">21237 15497 6 0,'0'0'992'0,"0"0"-981"16,0 0 122-16,0 0-21 15,0 0-74-15,0 0-38 16,-5 0 0-16,4 48 9 16,-2 27 26-16,-5 12 13 15,1 13-12-15,-6 9 1 0,0 1-18 16,0-2-4-16,-2-5-3 16,2-15-7-16,-1-19-2 15,4-15-2-15,2-21 1 16,4-14 0-16,4-11-2 15,0-5 2-15,0-3-2 16,0 0-21-16,0-11-31 16,10-9-40-16,1-10-70 15,7-9-21-15,-5-6-109 16,3-5-249-16</inkml:trace>
  <inkml:trace contextRef="#ctx0" brushRef="#br0" timeOffset="285847.9008">21405 15891 763 0,'0'0'26'16,"0"0"131"-16,0 0-14 16,0 0-34-16,0 0-92 15,0 0-2-15,48 28 27 16,-25 11 7-16,3 5-14 15,3-2-5-15,7-1-12 16,-3-8-5-16,-1-10-7 16,-4-4 4-16,-8-12-10 15,-6-2 5-15,-4-3-2 16,-7-2 1-16,-3 0 4 0,0-14-8 16,0-9-7-16,0-7-15 15,-6-7 4-15,-5-4 11 16,-1-2 6-16,6 2-1 15,3 4 2-15,3 8 1 16,0 3-1-16,8 6-2 16,13 0 1-16,2 1 0 15,5 2 1-15,5 5 0 16,-3 5 0-16,3 0 1 16,-2 0-1-16,-1 4 0 15,2-4 2-15,-4 4-2 16,-4-4 0-16,1-1-1 15,1 4 1-15,-6-3 0 0,2 3-1 16,-3 1 1-16,-1 3-7 16,-8 0-31-16,-1 3-81 15,-6 14-67-15,-3 3-117 16,0 3-300-16</inkml:trace>
  <inkml:trace contextRef="#ctx0" brushRef="#br0" timeOffset="286347.8852">21911 16091 685 0,'0'0'109'16,"0"0"13"-16,0 0 44 16,0 0-39-16,39-75-55 15,-12 66-51-15,5 7-8 16,1 2-1-16,-1 0-1 16,-4 10-7-16,-4 11 2 15,-9 7 1-15,-5 3-2 16,-10 7 7-16,0-1-4 15,-21 2-2-15,-12 1 3 0,-6-6-6 16,3-5 2-16,4-9-3 16,16-11 0-16,5-4 3 15,11-2 1-15,0-3-4 16,0 3-2-16,3 0-1 16,23-2 1-16,12 4 13 15,9-1 2-15,3-4-3 16,1 0-7-16,-2 0 3 15,2 0-3-15,-3-4-2 16,-2-5 0-16,-7 3 0 16,-6-1-2-16,-8 3-1 15,-6-2 0-15,-8 2-5 16,-7 1-44-16,-4-4-84 0,0-6-145 16,0-3-539-16</inkml:trace>
  <inkml:trace contextRef="#ctx0" brushRef="#br0" timeOffset="288254.1534">23304 14912 532 0,'0'0'74'16,"0"0"-44"-16,0 0 107 15,0 0-22-15,0 0-60 16,0 0 7-16,0 0 5 16,-21-13-2-16,21 13-24 15,0 0-19-15,0 0 6 16,11-7-15-16,22 1 13 15,17-8-2-15,16-3 1 16,13 3-14-16,4-1-4 0,-2 4-3 16,-10 1-3-16,-18 7-1 15,-19 3-22-15,-16 0-28 16,-13 0-42-16,-5 5-21 16,-16 10 46-16,-10 2-9 15,-6 2-117-15,1 2 9 16,3-1-44-16</inkml:trace>
  <inkml:trace contextRef="#ctx0" brushRef="#br0" timeOffset="288629.1576">23361 15076 656 0,'0'0'97'0,"0"0"-88"15,0 0 113-15,0 0-24 16,0 0-93-16,0 0 9 15,0 4 4-15,27-1 22 16,14-3 10-16,13 0 16 16,5 0 3-16,10-7-21 15,5-6-4-15,-2 4-6 16,-4-1-16-16,-13 3-15 16,-13 4-4-16,-14 0-3 15,-13 3-1-15,-9 0-30 16,-6 0-56-16,0 0-52 15,-3 0-23-15,-8 3-97 0,4-3-219 16</inkml:trace>
  <inkml:trace contextRef="#ctx0" brushRef="#br0" timeOffset="289191.6731">24485 14534 1024 0,'0'0'16'16,"0"0"67"-16,0 0 63 15,0 0-75-15,0 0-62 16,0 0-7-16,39 14 9 16,-4 29 6-16,0 11 4 15,3 2 0-15,-1 3-3 16,0-4 1-16,1 2-10 16,-4-1 9-16,-6-12-14 15,-1-12-1-15,-8-11-2 16,-4-9 2-16,-7-8-1 0,-4-4-2 15,-3 0 6 1,-1 0 1-16,0-16-2 0,0-8-5 16,0-12-5-16,0-8 2 15,0-8-10-15,-5-5-3 16,-3-1 4-16,1-3 11 16,1 2-5-16,1 3 2 15,4 10 3-15,1 6 1 16,0 5-1-16,4 8 1 15,11 5-2-15,5 3 1 16,-1 6-2-16,8 3-1 16,4 3 4-16,9 5-3 15,1-1 0-15,2 3 3 16,2 0 0-16,0 0 1 16,4 0 2-16,0 0 1 0,-3-4-3 15,2-2-1-15,-6 2 4 16,-5-3-2-16,-6 1-2 15,-7 3 0-15,-9 0-2 16,-8 3-4-16,-7 0-102 16,0 9-101-16,-7 5-86 15,-20 1-278-15</inkml:trace>
  <inkml:trace contextRef="#ctx0" brushRef="#br0" timeOffset="289863.5476">25182 14832 739 0,'0'0'144'16,"0"0"-108"-16,-3-75 103 15,15 51-36-15,9 2-59 16,6 4-28-16,3 7-6 16,1 0-1-16,-3 4 3 15,-5 7 8-15,-4 0 1 16,-3 0-2-16,2 15 4 16,-3 7 10-16,2 4-15 15,-14 10 0-15,-3 3-8 16,0 8 1-16,-26 3-9 0,-8-2 3 15,-10-7-1 1,3-9-4-16,7-8 0 0,10-11 1 16,10-9 4-16,7-2 0 15,4-2 2-15,3 0 1 16,0 0-1-16,0 0-7 16,3 0-4-16,19 0 4 15,17 0 3-15,15 0 4 16,13 0-3-16,7-2 2 15,7-2-5-15,0-2 2 16,1 2 3-16,-11 1 4 16,-7 0-3-16,-17-1-1 15,-15 4-1-15,-9 0 2 16,-11-3-5-16,-9 3-2 0,-3 0-9 16,0 0-44-16,-12 13-198 15,-11-9-303-15</inkml:trace>
  <inkml:trace contextRef="#ctx0" brushRef="#br0" timeOffset="295754.2474">2592 11385 13 0,'0'0'11'0,"0"0"21"16,0 0-2-16,0 0 2 16,0 0-1-16,0 0 26 15,0 0 14-15,0-10 30 16,0 6-19-16,-1 1-6 0,-2-1-8 16,0 1-7-1,-2-3 3-15,2 5-1 0,0-6 4 16,3 4-1-16,-6 0-1 15,2 0-26-15,1 0 0 16,0-2 11-16,-2 3-11 16,-1 2-5-16,-7 0-12 15,-2 10-8-15,-12 27-4 16,-6 22-5-16,-1 21 13 16,4 15 2-16,14 6-4 15,10-4-5-15,6-8-9 16,19-13-2-16,17-14 1 15,6-11 0-15,10-10 1 16,3-7-2-16,-3-7 7 16,1-8-5-16,-7-4-2 0,-9-9 0 15,-7-3 0-15,-6-3-24 16,-12 0-8-16,-2 0 12 16,-7 0 9-16,-3 0-9 15,0-4-48-15,0-4-40 16,0 0-127-16,0-6-60 15</inkml:trace>
  <inkml:trace contextRef="#ctx0" brushRef="#br0" timeOffset="296238.6286">3238 11520 917 0,'0'0'9'16,"0"0"81"-16,-88 10-11 15,52 15-34-15,9 5-9 16,5 3-19-16,11-5-17 0,11 2 0 16,0-1 1-16,14-4 1 15,17-1-1-15,2-4 0 16,6-3 3-16,-2 6-4 16,-6-4 3-16,-4-2-3 15,-6 2-1-15,-6-2-6 16,-6-5-2-16,-9-1 5 15,0-1 1-15,0 4-2 16,-12 0 3-16,-12-5 4 16,-1 4 8-16,-5-6-5 15,3-4 0-15,2-1-5 16,-2 1-8-16,0-1-61 0,3-2-64 16,5 0-138-1,19-7-127-15</inkml:trace>
  <inkml:trace contextRef="#ctx0" brushRef="#br0" timeOffset="296551.1615">3448 11685 696 0,'0'0'210'0,"0"0"-149"15,0 0 45-15,0 0-58 16,0 0-42-16,0 0 39 15,24 86 4-15,-12-50-7 16,-3-3-24-16,-3 6 2 16,0-5-9-16,-6-8-8 0,0-1-1 15,0-8-2-15,0-2-1 16,0-10-36-16,0-1-36 16,-3-4-64-16,-3 0-20 15,0-14-119-15</inkml:trace>
  <inkml:trace contextRef="#ctx0" brushRef="#br0" timeOffset="296848.0403">3475 11414 886 0,'0'0'12'15,"0"0"129"-15,0 0-16 16,0 0-50-16,0 0-44 16,0 0-29-16,12-70-2 15,-3 67-9-15,-3 3-70 16,1 0-61-16,-4 0-156 16,-3 0-90-16</inkml:trace>
  <inkml:trace contextRef="#ctx0" brushRef="#br0" timeOffset="297304.6149">3791 11714 874 0,'0'0'18'0,"0"0"156"16,0 0-80-1,0 0-50-15,0 0-44 0,0 0 3 16,39 29 0-16,-15 8 15 15,-2 4 12-15,-5 1 3 16,-7 0-24-16,-4 0 3 16,-3-8-3-16,-3-4 0 15,0-10-7-15,0-7-1 16,0-12 3-16,0-1-1 16,0 0 8-16,0 0 11 15,0 0 24-15,0-20-10 16,0-9-33-16,0-11-3 15,0-7-2-15,0 1 2 16,14 4-16-16,2 1 3 16,6 12 8-16,-2 5-2 0,-1 11-4 15,-2 7 10-15,-1 6-7 16,-1 10-5-16,7 12 8 16,-1 11 4-16,0 1 0 15,-3 2 1-15,1 1 0 16,-5-4 0-16,2-4 0 15,-10-5-13-15,0-1-82 16,-6-7-51-16,0-3-87 16,0-6-102-16</inkml:trace>
  <inkml:trace contextRef="#ctx0" brushRef="#br0" timeOffset="297791.2648">4433 11909 860 0,'0'0'20'16,"0"0"-16"-16,0 0 13 16,0 0 23-16,0 0 3 15,0 0-13-15,103 10-11 16,-81-10 4-16,0 0-1 15,-5-11 1-15,-1-1 7 16,-5-1-4-16,-4-1 2 16,-4 0-1-16,0 2-6 15,-3-5-12-15,0-2-1 16,0 2 0-16,0-2 4 0,-12-1 7 16,-3-1 9-16,2 5-11 15,-2 3 13-15,0 5-19 16,3 5-2-16,-3 3-7 15,-3 14 4-15,-1 12-2 16,2 12 6-16,1 1 1 16,13 4 3-16,3-4-5 15,0-2 11-15,18-1-5 16,3-9-7-16,9-5 0 16,1-5-7-16,3-4 5 15,2-6-6-15,-3-7 0 16,-2 0 0-16,-1 0-40 15,-2-13-62-15,-11-4-120 0,-7-5-242 16</inkml:trace>
  <inkml:trace contextRef="#ctx0" brushRef="#br0" timeOffset="298885.0284">5344 11708 527 0,'0'0'50'0,"0"0"170"16,0 0-79-16,-27-82 9 16,24 78-50-16,3 4-53 15,0 0-47-15,0 24-2 16,0 18 2-16,3 14 14 15,9 1 5-15,3-5-17 0,3-5 9 16,3-8-2-16,1-6-1 16,-1-9-6-16,6-6-1 15,-6-7 2-15,1-5 2 16,2-6-5-16,0 0 0 16,-3-13-9-16,6-14 0 15,-8-5-8-15,-7-5 6 16,-6 1-4-16,-6-7 6 15,0 7-9-15,0 3 8 16,0 13 9-16,0 9 1 16,0 11-1-16,0 0-3 15,4 18-32-15,7 12 34 0,1 2 2 16,10 5 3 0,2-11-3-16,6-3 3 0,1-2-2 15,5-9 3-15,0-4 2 16,-2-8-5-16,-4 0 5 15,0-11 0-15,-8-6 3 16,-1-2 11-16,-9-5 12 16,-6-5 3-16,-6-7-12 15,0-1-10-15,0 3-7 16,-12-1-4-16,-4 8-2 16,2 5-2-16,2 7-29 15,-1 6-37-15,5 9-72 16,5 0-120-16,2 0-247 15</inkml:trace>
  <inkml:trace contextRef="#ctx0" brushRef="#br0" timeOffset="299423.538">6442 11708 819 0,'0'0'1'0,"0"0"95"16,0 0 5-16,0 0-35 0,0 0-24 16,0 0-24-1,-103-49-14-15,73 58 3 0,0 19 0 16,-1 3 8-16,7 5-2 15,9-5 0-15,8 1-5 16,7-5-1-16,0-4 1 16,7-3-8-16,5-3 1 15,6-8-2-15,0-1 0 16,4-8 1-16,-1 0 0 16,0-4-9-16,3-13 1 15,-5-6 5-15,-2-3-10 16,-4-4-11-16,-4-3 21 15,-6 0 3-15,0 6 3 0,-3 5 3 16,0 12 9-16,0 6 8 16,0 1-3-16,0 3-16 15,0 0-4-15,3 7-11 16,9 13 3-16,3 6 8 16,1 3 4-1,4 1 1-15,2-1-4 16,-4-2 0-16,-3 0-2 15,-2-2-9-15,-7-1-127 16,-6-4-56-16,0-10-71 16,-6-10-307-16</inkml:trace>
  <inkml:trace contextRef="#ctx0" brushRef="#br0" timeOffset="299767.2828">6600 11629 817 0,'0'0'40'16,"0"0"-8"-16,0 0 4 16,0 0 35-16,37 76 45 15,-17-34-63-15,-1 2-10 16,5 4 14-16,-3-4-1 16,3-1-21-16,-5-10-15 15,-4-8-9-15,-3-11-8 16,-9-11-3-16,3 1 7 15,-6-4 0-15,6 0 3 16,4-21 5-16,2-8-10 0,-1-10-3 16,2-5 2-16,-4-2-4 15,0 0 0-15,0-4-6 16,-3 5-1-16,0 8-10 16,0 11 12-16,-3 12 2 15,-3 4-36-15,3 10 1 16,-3 0-60-16,4 0-64 15,-1 0-179-15,-3 0-129 16</inkml:trace>
  <inkml:trace contextRef="#ctx0" brushRef="#br0" timeOffset="300251.692">7055 11839 779 0,'0'0'9'16,"0"0"-9"-16,0 0 38 16,0 0 54-16,0 0-53 15,0 0 0-15,52 14 12 16,-37-14 2-16,3 0-20 15,3 0-2-15,-6-7-17 0,1-3-4 16,-4-3-4 0,0 1-3-16,-6-2-2 0,0-3 1 15,-6 1 2-15,0-4-3 16,0 3 3-16,-12 0-1 16,-6 3-1-16,3 3 3 15,-1 7-5-15,5 4 0 16,-5 0 5-16,1 17 8 15,-3 8-6-15,0 6 9 16,5 6-1-16,7-2 8 16,6 5-5-16,0-6 2 15,3-4-3-15,16-1-4 16,8-7-4-16,4-5-6 16,2-4-1-16,3-6-2 15,0-7-30-15,-2 0-87 0,-4-17-57 16,-11-8-264-16</inkml:trace>
  <inkml:trace contextRef="#ctx0" brushRef="#br0" timeOffset="300651.1316">7316 11279 977 0,'0'0'24'0,"0"0"103"15,0 0-75-15,0 0-16 16,0 0-26-16,94-10 0 16,-48 45 9-16,-1 15 12 15,4 13 17-15,-7 10-4 16,-3 6-3-16,-6 3-6 15,-8-3-14-15,-12-2-12 16,-13-4-5-16,0-6-2 16,-10-9-2-16,-11-12-7 0,-9-5 5 15,-3-10 2 1,-2 0 4-16,2-9 0 0,7-8-1 16,4-3-2-16,7-3-2 15,0-7-12-15,-1 2-59 16,-1-3-142-16,-2-7-254 15</inkml:trace>
  <inkml:trace contextRef="#ctx0" brushRef="#br0" timeOffset="302026.1496">2768 15920 836 0,'0'0'10'16,"0"0"-10"-16,0 0 69 16,0 0-30-16,0 0-27 15,0 0-10-15,-81 63 11 16,73-10 19-16,0 12 21 16,5 11-16-16,0 3 15 15,0 4-4-15,3-3-29 0,0-8 10 16,9-7-16-16,18-11-3 15,4-8 5-15,10-7 1 16,3-10 1-16,-2-8-2 16,4-4-5-16,-7-5-6 15,0-5 0-15,-3-3 0 16,-5-1-3-16,-7-3 0 16,-5 0-1-16,-7 0-1 15,0 0-13-15,-9 0-18 16,3 0-51-16,0-7-72 15,5-12-128-15</inkml:trace>
  <inkml:trace contextRef="#ctx0" brushRef="#br0" timeOffset="302698.0313">3884 16038 798 0,'0'0'4'0,"0"0"66"15,0 0 55-15,-106-19-46 0,72 19-10 16,1 15-23-16,6-1-21 16,12 2-12-16,6-2-13 15,9-1-7-15,0 3 4 16,6 1 1-16,15 4 4 15,13-1 6-15,-1 2-2 16,6 0-4-16,-8-1 0 16,-1 3-4-16,-6-5-2 15,-9 1-1-15,-9-3 3 16,-6 0 0-16,0-3 1 16,-14 1 1-16,-11 1 12 15,-8-10-7-15,0 2 9 0,-1-6-6 16,4-2-3-16,3 0-3 15,2-3-2-15,1-7-6 16,6-7-50-16,5 0-43 16,10-2-56-16,3-6-72 15,3 1-50-15</inkml:trace>
  <inkml:trace contextRef="#ctx0" brushRef="#br0" timeOffset="303073.0313">4003 16123 796 0,'0'0'78'0,"0"0"79"16,0 0-97-16,0 0-30 0,0 0 55 16,42 79-21-16,-29-41-18 15,-2 1-11-15,-2-2 6 16,-2 5-25-16,-1-6-7 15,-3-5-9-15,-3-4 4 16,0-7-4-16,0-5 0 16,0-5-14-16,0-7-44 15,0-2-49-15,0-1-44 16,-13-1-34-16,1-22-259 16</inkml:trace>
  <inkml:trace contextRef="#ctx0" brushRef="#br0" timeOffset="303416.7863">3984 15859 954 0,'0'0'9'15,"0"0"87"-15,0 0 62 16,0 0-66-16,0 0-36 15,0 0-15-15,3-69-22 16,10 56-14-16,-4 4-5 16,-1 4-20-16,0 3-73 15,0-1-126-15,4-4-259 0</inkml:trace>
  <inkml:trace contextRef="#ctx0" brushRef="#br0" timeOffset="304198.0456">4279 16240 645 0,'0'0'25'0,"0"0"140"16,0 0-51-16,-9-80-16 15,9 68-9-15,0-2-32 16,6 8-29-16,9 1-12 16,6 5-8-16,9 0-5 15,4 11 3-15,2 17 3 16,-3 11 10-16,-5 3-1 15,-7 3-4-15,-5 3-13 16,-4 1 6-16,-9-6-4 16,-3-4-1-16,0-6-2 15,-3-9 3-15,-6-8-3 0,-1-7 0 16,4-4 0-16,3-5 17 16,-3 0-7-16,1-3 3 15,-2-18-6-15,1-12-6 16,6-6-1-16,0-8 0 15,9-6 0-15,9 3-2 16,4 2 0-16,5 8 1 16,0 7-2-16,-3 11 3 15,-5 9-1-15,-1 12 0 16,-3 1-5-16,4 11 3 16,-2 14 2-16,2 8 1 15,-1-3 1-15,0 6 1 0,-5-3 2 16,1 3-3-16,-5-3-1 15,-6 0-1-15,1-4-2 16,-4-7-42-16,0-3-63 16,0-7-64-16,0-4-110 15,-4-8-167-15</inkml:trace>
  <inkml:trace contextRef="#ctx0" brushRef="#br0" timeOffset="304635.5515">4853 16352 776 0,'0'0'10'0,"0"0"26"16,0 0 48-16,0 0-19 15,93 14-14-15,-62-14-5 16,2-5-2-16,-3-9-7 15,-8 2 5-15,-5-4-9 16,-7 4-11-16,-4-2-4 16,-3 0-9-16,-3-5 9 15,0 2-12-15,-6-3 0 16,-12 1-2-16,0 2 1 16,-3 1 2-16,-1 7 13 0,1 4-6 15,3 5-8 1,-1 0 7-16,5 22 2 0,1 12-6 15,4 9 7-15,9-1 11 16,0 1-8-16,9-6-10 16,18-4 2-16,6-6-4 15,5-7-3-15,4-5-1 16,0-7-1-16,1-2-2 16,-4-6-8-16,-3 0-56 15,0-17-96-15,-8-12-185 16</inkml:trace>
  <inkml:trace contextRef="#ctx0" brushRef="#br0" timeOffset="305494.9425">6154 16123 742 0,'0'0'64'0,"0"0"109"0,0 0-41 15,0 0-55 1,0 0-60-16,0 0-16 0,-40 76 24 16,40-12 34-16,0 0-22 15,0-6-10-15,13-12-13 16,4-10-1-16,-1-9 0 15,3-9-13-15,-2-6 2 16,5-9 1-16,5-3 1 16,4-7 4-16,-1-16-8 15,0-7-6-15,-5-4-1 16,-10-5 0-16,-4 0-5 16,-4-6 7-16,-4-2-11 0,-3 4 5 15,0 2 8 1,0 12 3-16,0 10 0 0,0 11 0 15,3 8-1-15,0 10-11 16,9 19-5-16,3 10 17 16,7 3 0-16,4-2 1 15,2-8 2-15,5-6-2 16,-3-9 2-16,-2-9 4 16,-1-5-3-16,-3-3 1 15,-5-8 7-15,-1-12 0 16,0-6 5-16,-6-3 10 15,-6-8-1-15,-2-1-13 16,-4-3-6-16,0-6-7 16,-10 8 0-16,-2 3-5 15,-3 15-13-15,6 11-37 0,0 9-29 16,6 1-84-16,0 11-107 16,3 10 1-16,0 6-180 15</inkml:trace>
  <inkml:trace contextRef="#ctx0" brushRef="#br0" timeOffset="306041.8245">7150 16229 818 0,'0'0'37'0,"0"0"106"16,0 0-20-16,0 0-39 15,0 0-35-15,-74-79 17 16,53 70-24-16,-3 5 2 16,0 4-27-16,-1 0-3 15,4 3-6-15,3 14-6 16,3 3-2-16,3 7-3 15,3 2 3-15,5 4 3 16,4-4-2-16,0-2 2 16,4-2-3-16,11 0 3 0,0-11-2 15,-3-5-1 1,0-2-1-16,6-7-4 0,-3 0-9 16,4-3-11-16,-1-21-8 15,-3-2 2-15,1-7-12 16,-5 0 1-16,-2-7 1 15,-2 6 37-15,-7 4 4 16,3 11 0-16,-3 7 19 16,0 7 2-16,0 5 1 15,0 0-11-15,3 0-11 16,6 11-3-16,2 9 3 16,5 2 8-16,3 2-1 0,-2-1-3 15,-1-3-3 1,-1-3-1-16,-4-2 0 0,-4-5-38 15,-1-3-90-15,-6-2-105 16,0-5-109-16</inkml:trace>
  <inkml:trace contextRef="#ctx0" brushRef="#br0" timeOffset="306432.4497">7274 16041 746 0,'0'0'75'0,"0"0"78"15,0 0-20-15,0 0-88 16,0 0-17-16,0 0 43 16,72 60-6-16,-47-21-14 15,2 0-21-15,-6 2 10 0,0-7-26 16,-2-5-7-16,-7-2-2 16,-1-5 3-16,-4-13-7 15,-4-1 1-15,0-5-1 16,-3-3 0-16,3 0 9 15,-3 0-5-15,6-15 4 16,-3-7-9-16,0-7 4 16,4-7-4-16,-4-1 0 15,0 3-1-15,2-4 0 16,-2 4-1-16,0 11-3 16,0 3-9-16,-3 10-4 15,0 7-38-15,3 3-58 0,1 0-53 16,-1 0-137-16,3 0-90 15</inkml:trace>
  <inkml:trace contextRef="#ctx0" brushRef="#br0" timeOffset="306932.4611">7729 16237 511 0,'0'0'11'16,"0"0"115"-16,0 0 12 0,0 0-51 16,0 0-25-16,0 0-10 15,81 43-2-15,-65-40-14 16,-1-3-4-16,0 0 0 15,0 0-9-15,1-10-5 16,-2 0 0-16,-1-4 6 16,-4-2-6-16,0-1-2 15,-2 0-9-15,-4-3 9 16,-3 1 0-16,0-4-2 16,-1-1 4-16,-11 2-10 0,-3 1-2 15,-1 2 7 1,2 9-12-16,-2 6 12 0,4 4 2 15,-3 1-2-15,-3 19-10 16,-1 9 2-16,5 4 4 16,1 7 14-16,7 1-7 15,6 1 1-15,0-2 4 16,6-4-10-16,13-3-5 16,1-3-4-16,2-8 0 15,2-5 2-15,1-5-4 16,2-4-1-16,-2-8-17 15,1 0-27-15,4-8-64 16,-2-9-81-16,-1-5-140 16,-5-7-289-16</inkml:trace>
  <inkml:trace contextRef="#ctx0" brushRef="#br0" timeOffset="307416.8643">8053 15735 570 0,'0'0'321'16,"0"0"-283"-16,0 0 111 16,0 0-64-16,0 0-46 15,0 0-34-15,79-11 16 16,-27 50 6-16,-1 14 16 16,-2 14 2-16,-13 9 8 15,-11 3-23-15,-8 1 7 16,-10-7-18-16,-7-1-8 15,0-6-6-15,-13-4-5 16,-14-3 1-16,-6-8 0 16,-6-5 1-16,0-6 4 15,-2-4-5-15,5-6 6 16,3-8-7-16,8-2 1 0,5-6 2 16,4-2-3-16,4-4 0 15,0-1-5-15,6-5-7 16,3-2-18-16,-3 0-47 15,0 0-113-15,-4-7-97 16,2-18-503-16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10:02:13.02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24610 9652 122 0,'0'0'205'0,"0"0"-161"15,0 0-23-15,0 0 60 16,0 0-16-16,0 0-63 0,0 0-2 16,0-5-32-16,0 5-29 15,9 0 20-15,1 0 17 16,8 0 11-16,1 0 13 16,-10 0 10-16,16-13 30 15,-6 12-7-15,-10-4-15 16,10 5-18-16,-10 0-53 15,-9 0-210-15</inkml:trace>
  <inkml:trace contextRef="#ctx0" brushRef="#br0" timeOffset="921.9773">24728 9691 299 0,'0'0'57'16,"0"0"52"-16,0 0-34 16,0 0-8-16,0 0-19 15,0 0-17-15,0-44-3 16,0 42 7-16,0 2 1 15,-9 0-3-15,9 0 0 16,0 0-6-16,-9 0-27 16,-13 18 2-16,-9 34 9 15,-16 32 9-15,-25 18 5 16,7 14-4-16,-7 4-6 0,16-4 3 16,0-5-4-16,22-11 0 15,6-15 1-15,9-15-6 16,10-14 0-16,-1-10-5 15,1-13-3-15,9-14-1 16,0-8 0-16,0-6-2 16,-9-5-80-16,-1 0-63 15,-24 0-25-15,-13-6-276 16</inkml:trace>
  <inkml:trace contextRef="#ctx0" brushRef="#br0" timeOffset="1437.821">23604 10101 256 0,'0'0'37'0,"0"0"73"15,0 0-13-15,0 0-15 0,0 0-2 16,0 0-4-16,-137-58-13 16,137 53-9-16,-10 0 9 15,10 5-14-15,0-1-9 16,0 1-8-16,0 0-9 15,0 0-23-15,0 0-2 16,47 0 2-16,43 19 1 16,23 2-1-16,24 15 3 15,9-3 3-15,16 1-5 16,-6 7-1-16,9-4 0 16,0-2 1-16,0-6-1 15,-9-1 0-15,-29-9 0 16,-27-4 0-16,-28-3 2 0,-16-5-2 15,-28-2 0 1,-19-5-1-16,1 0-1 0,-10 0-7 16,0 5-35-16,0 3-47 15,0-4-95-15,0-4-97 16</inkml:trace>
  <inkml:trace contextRef="#ctx0" brushRef="#br0" timeOffset="22085.8904">24931 4448 468 0,'0'0'43'0,"0"0"83"16,0 0-23-16,0 0-39 15,0 0-35-15,0 0-17 16,0 0 3-16,-10 0 21 16,10 0 13-16,0 0-3 15,0 0 1-15,0 0-16 0,0 0-12 16,0 0-5-1,0 0-10-15,0 0-4 0,0 0-4 16,0 5 4-16,0 13 12 16,0-1-3-16,10 6 7 15,-10 6-3-15,0 0 4 16,0 8-1-16,0 2-1 16,0 4-3-16,0 6 2 15,0 2-1-15,9-1 0 16,10-3-5-16,6-7 2 15,3 1-3-15,0-7-4 16,0-9 5-16,12-5-5 0,1-3-2 16,6-7 2-1,-1-10-1-15,7 0-1 0,-15 0 5 16,8 0-6-16,-11-18-6 16,-7-3-50-16,-10-8-40 15,-18-3-88-15,0-3-284 16</inkml:trace>
  <inkml:trace contextRef="#ctx0" brushRef="#br0" timeOffset="22429.6531">24657 4134 213 0,'0'0'444'15,"0"0"-277"-15,0 0 4 16,0 0-72-16,0 0-35 16,0 0-27-16,0-29-37 0,0 29-9 15,0 0-151-15,-28 5-303 16</inkml:trace>
  <inkml:trace contextRef="#ctx0" brushRef="#br0" timeOffset="23195.2837">25790 4666 382 0,'0'0'114'0,"0"0"65"16,0 0-66-16,0 0 14 16,0 0-38-16,0 0-19 15,-9 0-1-15,9 0-19 16,0 0-17-16,0 0-14 16,0 0-1-16,0 0 1 15,0 0 0-15,0 0-6 16,0 0-9-16,19-2 3 15,34-11 19-15,12 2-8 16,7-4-16-16,3 1 2 16,-13-1-4-16,3 2-3 0,-21 7-9 15,-16 3-92-15,-9 3 8 16,-10 0-40-16,-9 0-48 16,0 18-11-16,-19 1-176 15</inkml:trace>
  <inkml:trace contextRef="#ctx0" brushRef="#br0" timeOffset="23429.658">25928 4824 421 0,'0'0'64'0,"0"0"44"16,0 0-50-16,0 0-17 15,0 0 34-15,0 0-5 0,9 9 29 16,16-9-23-16,3 0 0 15,0 0 1-15,19 0-30 16,6-4-12-16,3-6-13 16,6 0-17-16,3 5-5 15,-15-4-12-15,0 9-123 16,-3-7-108-16,-29-6-214 16</inkml:trace>
  <inkml:trace contextRef="#ctx0" brushRef="#br0" timeOffset="23867.1686">27077 4514 602 0,'0'0'98'0,"0"0"127"16,0 0-84-16,0 0-51 0,0 0-11 15,0 0-20-15,0-22-25 16,0 22-27-16,0 19-5 16,0 15 18-16,0 9-2 15,0-1 0-15,0-1-7 16,9-4-6-16,-9-7 0 16,0-2-3-16,0-4 0 15,0-5-2-15,0-4-29 16,0-2-87-16,-9-9-96 15,-16-4-162-15</inkml:trace>
  <inkml:trace contextRef="#ctx0" brushRef="#br0" timeOffset="24195.2925">26794 4551 483 0,'0'0'66'15,"0"0"103"-15,0 0-52 16,0 0-42-16,0 0-13 16,0 0-21-16,0-37-1 15,18 27-8-15,20-2 10 0,-1 2-12 16,7-1-3-16,2 3-5 15,1-2-9-15,6 3-4 16,3-2-8-16,0 5-1 16,-12 0-1-16,-7 3-20 15,-18 1-87-15,0 0-22 16,-10 0-97-16,-9 0 3 16</inkml:trace>
  <inkml:trace contextRef="#ctx0" brushRef="#br0" timeOffset="25179.687">26859 4887 254 0,'0'0'277'16,"0"0"-134"-16,0 0 42 15,0 0-78-15,0 0-45 16,0 0-16-16,-19 0 6 16,19 0-4-16,0 0-7 15,0 0 3-15,19 0-20 16,9-7-19-16,16 6 4 16,-7-3-5-16,10 0-1 15,-10 0-3-15,16-1-4 16,-6 1-46-16,6-1-38 0,-7-2-52 15,-8 2-61-15,-10-7 23 16,6 2 82-16,-25-1 78 16,1-2 18-16,-10 3 60 15,0 4 38-15,0 2 35 16,0 1-26-16,0 3-22 16,0 0-19-16,0 0-18 15,9 0-18-15,0 0-16 16,10 7-13-16,9 15 30 15,0 6 2-15,-3 4-4 16,3 2-2-16,-9 0-7 16,-10 3-4-16,1-7-8 0,-10-4 9 15,0-5-13-15,0-6-1 16,0-11 1-16,0 3-4 16,0-4 2-16,0-3 2 15,0 0 1-15,0 0 11 16,0-21-12-16,0-5 0 15,0-3-3-15,0-1 1 16,0-3-2-16,0 4-3 16,18 4 3-16,13-1 4 15,10 6-4-15,-4 6 0 16,1 4 0-16,-17 5 1 16,11 5-1-16,-14 0 0 15,10 4-3-15,0 17 3 0,-9 6 0 16,0 2 1-16,-4 5 3 15,-5-3 2-15,-10-4-5 16,0 0-1-16,0-6 0 16,0-3-1-16,0-11 1 15,0-3 0-15,0-4 1 16,0 0 3-16,0 0 7 16,0 0 1-16,0 0 0 15,0-16-10-15,-10-6 1 16,10-3-6-16,0-4 3 15,0-3-1-15,0-2 1 16,10 5-2-16,18 3 1 0,0 2 1 16,0 2-1-16,0 6-1 15,-3 8 2-15,-7-2 0 16,10 8 1-16,1 2-1 16,-1 0 4-16,-7 0-1 15,20 16 0-15,-13 9-2 16,-9-1 6-16,9 3 0 15,-16 1 2-15,-3-3-1 16,4 4-3-16,-13 0-5 16,0-3 0-16,0 6 0 15,-13-1-11-15,-18 1-121 16,-34-3-226-16</inkml:trace>
  <inkml:trace contextRef="#ctx0" brushRef="#br0" timeOffset="25961.3026">28877 4929 63 0,'0'0'423'0,"0"0"-314"16,0 0 32-16,0 0-20 15,0 0-57-15,0 0 12 0,-99-58-12 16,61 49 4-16,-5 9-19 15,-4 0-19-15,0 0-13 16,4 0 0-16,5 18-1 16,10-2 3-16,0 12-2 15,-3-2-2-15,19 4-5 16,12 1 1-16,0-4-4 16,0-3-3-16,9 1 3 15,35-9-2-15,-7-7 1 16,10-4 4-16,-4-5 1 15,-5 0-7-15,-10 0 1 16,-10 0-3-16,-8-9 4 0,-1-12 2 16,-6-7-4-16,-3-2-4 15,0 1 0-15,0-1-2 16,0 1 2-16,0 9 0 16,0 8 0-16,0 7 3 15,0 5 0-15,0 0-3 16,0 0-3-16,0 0-7 15,0 21 5-15,31 8 5 16,7 4 4-16,-10 2 1 16,9-3 0-16,-3-3-5 15,-5 0 2-15,-20-4-2 16,10-3-1-16,-19-6-8 16,0 0-57-16,0-4-80 15,0-12-143-15,0 0-137 16</inkml:trace>
  <inkml:trace contextRef="#ctx0" brushRef="#br0" timeOffset="26430.445">28952 4914 346 0,'0'0'309'16,"0"0"-146"-16,0 0 17 16,0 0-71-16,0 0-29 15,0 0-28-15,200 0-2 16,-163 29 0-16,-18 5-7 15,-10-2-16-15,0 4-13 0,-9-4-10 16,0-6 3 0,-9 0-7-16,-19-14 0 0,9-7-3 15,1-5 3-15,-7 0-23 16,6 0 6-16,10-9-13 16,-1-8 5-16,1 8 2 15,9-1 10-15,0 0 2 16,0 6 0-16,9-4 4 15,10 3 2-15,12-7 3 16,10 1 1-16,-4 0 1 16,0-4-2-16,7-1-1 15,-16-2-7-15,-9 4 3 16,-10-4 7-16,-9 2 0 0,0-2 0 16,0 5-5-1,0-3 3-15,-19 11 2 0,10 4 4 16,0 1 10-16,-1 0-14 15,1 0 3-15,-13 22 9 16,10 9-1-16,2 3 5 16,10 0-10-16,0 0-5 15,13-5-1-15,37-7-13 16,-4-7-149-16,4-15-267 16</inkml:trace>
  <inkml:trace contextRef="#ctx0" brushRef="#br0" timeOffset="26961.6777">29958 4646 690 0,'0'0'145'0,"0"0"64"16,0 0-100-16,0 0-34 15,0 0-31-15,0 0-4 16,-239 28-1-16,229-10-20 16,10-1-17-16,0 4-2 15,0 0 0-15,28 0 3 16,19 2 4-16,-10 1-3 16,16-6-3-16,-15-2 3 15,-10 2-3-15,-10-9 1 16,-15 7-2-16,-3-3 0 15,0-3 0-15,0 1 0 0,-31 2 0 16,-6-3 0-16,0-5 2 16,-16-1-4-16,15-4 0 15,1 0-18-15,-4 0-40 16,10-8-50-16,13-3-53 16,-1-3-143-16,19-6-228 15</inkml:trace>
  <inkml:trace contextRef="#ctx0" brushRef="#br0" timeOffset="27211.6841">30148 4664 639 0,'0'0'136'15,"0"0"90"-15,0 0-73 0,0 0-88 16,0 0-42-16,0 0-17 15,47 34 51-15,-28-2-14 16,0 2-1-16,2-3-14 16,1 1-8-16,-3-6-16 15,-19-4 3-15,9-1-5 16,-9-8-2-16,0-1-21 16,0-3-53-16,0-9-88 15,-9 0-72-15,-19 0-175 16</inkml:trace>
  <inkml:trace contextRef="#ctx0" brushRef="#br0" timeOffset="27446.0818">30039 4379 754 0,'0'0'105'0,"0"0"148"16,0 0-69-16,0 0-85 15,0 0-63-15,0 0-28 16,0-34-8-16,0 34-22 16,0 0-148-16,0 0-222 0</inkml:trace>
  <inkml:trace contextRef="#ctx0" brushRef="#br0" timeOffset="28243.0654">30497 4779 473 0,'0'0'107'15,"0"0"76"-15,0 0-13 16,0 0-52-16,0 0-36 16,0 0-42-16,19-91-9 15,6 83-10-15,-6 3-2 16,9 4-7-16,0 1 6 16,9 0 1-16,-3 0-3 15,4 6-7-15,-10 18 13 16,0 9-11-16,-6-3-5 0,-1 4-1 15,-11-2-3 1,-10-9-2-16,0-4 1 0,0-7 1 16,0-4-2-16,0-7 0 15,0-1 1-15,0 0 3 16,-10 0 18-16,-15 0-14 16,7-9-3-16,8-16-5 15,1 1 6-15,9-10-6 16,0 1 0-16,0-5 0 15,0 9 6-15,28 5-6 16,-6 10 1-16,9 7-1 16,-3 4-2-16,0 3-3 15,0 0 1-15,6 0 0 16,-6 23 1-16,0 2 0 16,-9 4 1-16,0 4-1 0,-7-4-21 15,-5 0-69-15,-4-2-62 16,-3-3-42-16,0-8-62 15,0-6-226-15</inkml:trace>
  <inkml:trace contextRef="#ctx0" brushRef="#br0" timeOffset="28618.1928">31556 4464 498 0,'0'0'104'0,"0"0"82"15,0 0-18-15,0 0-81 16,0 0-52-16,0 0-32 15,-62 13 33-15,25 39 2 16,-1 4-1-16,20 13 3 16,8-1 16-16,10-2-19 15,0-11-7-15,10-8-8 16,18-8-9-16,9-9-10 0,0-6-3 16,7-3-3-1,-7-9-36-15,4-6-65 0,-1-6-54 16,-12 0-76-16,-18 0-206 15</inkml:trace>
  <inkml:trace contextRef="#ctx0" brushRef="#br0" timeOffset="29196.3222">31821 4746 387 0,'0'0'251'0,"0"0"-38"16,0 0-16-16,0 0-68 0,0 0-60 16,0 0-17-16,0-32-16 15,0 32-18-15,0 0-18 16,0 23 4-16,0 6 0 16,0 0 7-16,0 0 1 15,0-2-2-15,19-6-5 16,0-3-1-16,-1-7-4 15,1-3 0-15,3-5 0 16,9-3-3-16,-12 0 1 16,18 0-4-16,-18-21-32 15,-1 2-6-15,-15-2 7 16,4-1 8-16,-7 1 14 16,0-2 4-16,0 5 10 0,0 7 1 15,0 5 4-15,0 2 6 16,0 4-8-16,-7 0-2 15,4 5-5-15,-6 16 5 16,0 8 7-16,-1-1 1 16,10-6 0-16,0-2-3 15,0-4 2-15,28-7 3 16,7-1 3-16,11-4-4 16,-8-4 9-16,-1 0-9 15,-3-7 2-15,-15-7-1 16,0-2 8-16,-19-4-4 15,0-2 4-15,0-3-10 0,0 0-8 16,-10-3 0-16,-18 7-2 16,-6 0-29-16,15 10-44 15,-9 1-18-15,19 2-66 16,0 2-89-16,-1-6-217 16</inkml:trace>
  <inkml:trace contextRef="#ctx0" brushRef="#br0" timeOffset="29524.4554">32454 4545 767 0,'0'0'162'0,"0"0"24"0,0 0-69 16,0 0-75-16,0 0-10 15,0 0-2-15,12-7-12 16,10 12-9-16,-13 19 7 16,10 5 19-16,-1 10-7 15,-8 0-7-15,-1 1-8 16,1 2-5-16,-1-5-3 16,0-3-5-16,-9-3 1 15,0-9 2-15,0 2-3 16,0-9 0-16,0-4-2 0,0-3-7 15,0 0-62 1,0-1-42-16,-18-2-59 0,-20-5-74 16,10 0-167-16</inkml:trace>
  <inkml:trace contextRef="#ctx0" brushRef="#br0" timeOffset="29758.8269">32338 4843 547 0,'0'0'71'15,"0"0"107"-15,0 0-63 16,0 0-57-16,0 0-21 16,0 0-2-16,125-68-9 0,-91 60-7 15,3 2-11 1,-8 1-6-16,2 0-2 0,9 0-50 15,-2-4-61-15,-1-3-128 16,-18-5-209-16</inkml:trace>
  <inkml:trace contextRef="#ctx0" brushRef="#br0" timeOffset="30024.5443">32662 4420 582 0,'0'0'76'0,"0"0"113"16,0 0-49-16,0 0-48 15,0 0-11-15,0 0-12 16,265 23-13-16,-218 16-9 16,-1 4-10-16,-11 9-5 15,-17 0-17-15,-8-1-11 16,-10 1-1-16,0-5-3 15,0-2-40-15,-38-8-58 16,-24-8-25-16,-13-5-75 16,-15-8-181-16</inkml:trace>
  <inkml:trace contextRef="#ctx0" brushRef="#br0" timeOffset="31680.7547">24738 6587 366 0,'0'0'101'16,"0"0"47"-16,0 0 13 15,0 0-29-15,0 0-38 16,0 0-14-16,-10-23-6 16,10 23-18-16,0 0-15 0,0 0-24 15,0 0-17-15,0 23 4 16,0 12 12-16,0 7 10 15,0 3-10-15,28-3 0 16,10 3 1-16,5-4-5 16,13-3 3-16,-9-4-7 15,6-3-2-15,-6 1-2 16,-10-8-4-16,-6-3 2 16,10-8-1-16,-23-2-1 15,1-6-4-15,0-5 3 16,-10 0 1-16,1 0 0 15,8 0 9-15,7-6-5 0,3-10-2 16,0-7 5-16,-9 4-7 16,0-4 0-16,-10-3-3 15,0 4 0-15,-9-2 2 16,3-1-4-16,-3 1 5 16,0 0 1-16,0 1-1 15,0-1 0-15,0 7 2 16,0-6-2-16,0 4 1 15,-3 1-1-15,-15 3 2 16,-1 1-2-16,0-1-2 16,-9 1 2-16,10 4-1 15,-14-3 3-15,11 2 1 16,2 4-3-16,10 3 0 0,-1-3 4 16,10 6-4-1,0 1-1-15,0 0-7 0,-9 0-7 16,-1 9 2-16,-8 17 13 15,18 6 2-15,0 2 0 16,0-5-1-16,0 0-1 16,28-1 0-16,9-7-3 15,-6 1-75-15,10-11-151 16,-13-11-307-16</inkml:trace>
  <inkml:trace contextRef="#ctx0" brushRef="#br0" timeOffset="32133.8568">26055 6858 299 0,'0'0'438'16,"0"0"-309"-16,0 0 29 15,0 0-75-15,0 0-52 16,0 0-17-16,0-10 3 16,35 0 18-16,11 1 1 15,1-6-9-15,6 5-5 16,3-3-15-16,-19 7-7 15,7 0-1-15,-16 2-78 0,-9 1-116 16,-10 3-122-16</inkml:trace>
  <inkml:trace contextRef="#ctx0" brushRef="#br0" timeOffset="32383.8609">26009 7040 3 0,'0'0'689'16,"0"0"-590"-16,0 0 69 16,0 0-82-16,0 0-46 15,0 0-18-15,227-34-6 16,-171 23-11-16,-9-1-5 0,-4 1-56 16,-15-3-197-16,-9-11-340 15</inkml:trace>
  <inkml:trace contextRef="#ctx0" brushRef="#br0" timeOffset="33040.335">26722 6508 651 0,'0'0'45'0,"0"0"195"16,0 0-55-16,0 0-69 15,0 0-64-15,0 0-26 16,0-25-11-16,0 25-11 16,19 34-1-16,12 13 17 15,19 19-3-15,-4 4 3 16,-5-3-5-16,9-4-8 15,-13-11-5-15,-9-12 0 0,0-13 1 16,-3-10-3-16,-16-16 0 16,-9-1 0-16,0 0 11 15,0 0-3-15,0-5 8 16,0-24-5-16,0-5-11 16,0-7 2-16,0-8 0 15,0-14-2-15,0-8 2 16,0 0 0-16,0 9-2 15,10 8 0-15,-10 16 0 16,9 18-11-16,0 12-19 16,1 8-53-16,-1 0-130 15,0 21-47-15,-9 0-210 16</inkml:trace>
  <inkml:trace contextRef="#ctx0" brushRef="#br0" timeOffset="33900.0573">27435 6958 748 0,'0'0'60'0,"0"0"152"16,0 0-71-16,0 0-69 15,0 0-46-15,0 0-7 16,63-86-3-16,-45 86-6 16,-8 24 6-16,8 10 13 15,1 3-13-15,0 7-4 0,-19-4-3 16,9 5-1 0,-9-8-2-16,0 5-6 0,9-9 3 15,-9-8-3-15,0-8 0 16,0-10 2-16,0-2-2 15,0-5 2-15,0 0 1 16,0 0 8-16,0 0-2 16,0-12 11-16,0-20-17 15,0-10-3-15,0-1 1 16,0-10-2-16,10 8 2 16,15 1-1-16,-7 7 0 15,10 12-4-15,0 5 1 0,-9 10 1 16,0 7-4-1,6 3 4-15,-7 0-2 0,1 13 2 16,0 16 2-16,-1 10 1 16,1 0-1-16,-10 4 1 15,-9-4-1-15,0-6 0 16,0-9 0-16,0-8-1 16,0-6 1-16,0-7 6 15,0-3-5-15,0 0 6 16,0 0 8-16,0-13-2 15,0-16-10-15,0-9-2 16,0-2-1-16,0-8 0 16,0-1 0-16,0 7-1 15,0 12-1-15,25 10-2 16,-6 11 1-16,0 5 1 0,9 4 1 16,-10 0-2-16,10 15-1 15,-15 17 3-15,9 4 0 16,-4 2 1-16,-8 3-1 15,-10-1 0-15,0 4-54 16,0-5-102-16,0-10-100 16,0-14-270-16</inkml:trace>
  <inkml:trace contextRef="#ctx0" brushRef="#br0" timeOffset="34509.6326">28476 6983 532 0,'0'0'71'0,"0"0"113"16,0 0-44-16,0 0-60 15,0 0-17-15,0 0 4 16,-137-96 1-16,93 96-28 0,-3 0-16 16,1 12-8-16,11 11 1 15,17 4-5-15,-1 6 9 16,19 1-1-16,0-4-2 15,0 2-2-15,0-6-8 16,9 1-7-16,13-11 5 16,9-3-5-16,-12-6 0 15,9-7-1-15,-9 0 0 16,-1 0-1-16,1-7-2 16,15-22-12-16,-15-6-28 15,9-3-9-15,-9-3 0 0,-10 6 14 16,0 2 36-1,-9 9 2-15,0 8 3 0,0 6 3 16,0 10 21-16,0 0 0 16,0 0-10-16,0 0-10 15,10 10-7-15,-1 21 22 16,-6 3 8-16,6 4 0 16,4 1-5-16,6-2-12 15,-10-5-4-15,10-2-5 16,-1-9-2-16,-8-1-2 15,-10-6-18-15,0-2-108 16,0-6-107-16,0-6-218 16</inkml:trace>
  <inkml:trace contextRef="#ctx0" brushRef="#br0" timeOffset="35009.668">28569 6929 730 0,'0'0'99'0,"0"0"62"16,0 0-22-16,0 0-49 16,0 0-30-16,0 0-1 15,227 117-14-15,-217-76-14 16,-10-1-12-16,0-2-14 16,0-4-4-16,-19-10 4 15,-9-13-5-15,9-6-26 16,10-5-15-16,-13 0 25 0,10-5-9 15,2-12-9 1,1-6 7-16,9 4 11 0,0 4 13 16,0 2-2-16,0 5 1 15,0 2 2-15,0-7 2 16,28-3 0-16,6 5-1 16,4-4 1-16,-1-1 0 15,1 0 0-15,-4 0 2 16,-6 2-1-16,-19-1 0 15,1-3 1-15,-10 2-1 16,0 3 3-16,0-1-4 16,0 4-5-16,-19 2 5 15,-9 8 1-15,-3 0 13 0,0 0 0 16,2 8 5-16,11 11 2 16,-1 14 1-16,19-4 0 15,0 0-7-15,0-5-7 16,56 0-5-16,16-8-3 15,3-4-28-15,-13-12-130 16,-6 0-359-16</inkml:trace>
  <inkml:trace contextRef="#ctx0" brushRef="#br0" timeOffset="36103.4324">29874 6654 446 0,'0'0'131'0,"0"0"52"0,0 0-17 15,0 0-59-15,0 0-45 16,-246 5-21-16,199 24-10 16,-5 5-2-16,23 2 1 15,20-4-8-15,9-3-3 16,0-7-9-16,28-4-3 16,44-2-1-16,-7-4 3 15,16-3-1-15,-15 1-3 16,-13 0-2-16,-16-1-3 15,-18 4 1-15,-19-2 2 16,0 7 1-16,0-2 11 16,-19 9 9-16,-28-5-15 0,4-3-2 15,5-3-4 1,1-9 3-16,3-5-4 0,6 0-1 16,0 0-1-16,-1 0-46 15,11-18-35-15,8 2-79 16,1-6-87-16,9-4-141 15</inkml:trace>
  <inkml:trace contextRef="#ctx0" brushRef="#br0" timeOffset="36369.0308">30077 6712 175 0,'0'0'496'0,"0"0"-264"15,0 0-52-15,0 0-63 16,0 0-74-16,0 0-29 16,71 20 40-16,-43 14 7 15,-9-4-24-15,0 4-9 16,0-5-7-16,-16-6-13 16,6-6-2-16,-3 0-6 15,-6-8 0-15,0-1 0 16,0-3-54-16,0-5-75 15,0 0-67-15,0 0-112 16</inkml:trace>
  <inkml:trace contextRef="#ctx0" brushRef="#br0" timeOffset="36619.0335">30095 6364 780 0,'0'0'125'15,"0"0"127"-15,0 0-88 16,0 0-74-16,0 0-47 16,0 0-32-16,0-40-11 15,0 40-3-15,0 0-49 16,0 0-118-16,0 0-158 15,0 0-251-15</inkml:trace>
  <inkml:trace contextRef="#ctx0" brushRef="#br0" timeOffset="37197.363">30432 6727 842 0,'0'0'41'0,"0"0"151"16,0 0-37-16,0 0-91 16,0 0-28-16,0 0-11 15,56-89-10-15,-28 107 9 16,6 14 0-16,-6 7 2 16,-9 1-7-16,0 2-6 15,-1-5-5-15,-18-3-4 16,0-8 1-16,0-7-4 0,0-6 0 15,0-8 2-15,0-5-4 16,0 0 3-16,0 0 8 16,0 0 2-16,0-10-3 15,-9-12-1-15,0-7-5 16,9-5 0-16,0-2-3 16,0-1 0-16,0 3 0 15,28 10 0-15,6 7 0 16,-15 7 0-16,9 3-1 15,0 7-2-15,-10 0 2 16,14 7 0-16,-1 20 1 16,-3 7-3-16,0 2 3 15,-10 1 0-15,1-2 1 0,-10 2-2 16,-9 0-20-16,0 2-116 16,0-15-238-16</inkml:trace>
  <inkml:trace contextRef="#ctx0" brushRef="#br0" timeOffset="37635.1248">31584 6450 798 0,'0'0'102'16,"0"0"94"-16,0 0-67 16,0 0-71-16,0 0-35 15,0 0 0-15,-165 137 14 16,147-60 6-16,8 2-7 0,10-8-15 16,0-5-6-16,28-13-5 15,19-4-5-15,-6-6-5 16,-1-6 0-16,-3-6-27 15,-9-4-93-15,-15-14-116 16,-7-13-266-16</inkml:trace>
  <inkml:trace contextRef="#ctx0" brushRef="#br0" timeOffset="38229.4245">31859 6688 625 0,'0'0'74'15,"0"0"169"-15,0 0-95 16,0 0-53-16,0 0-63 15,0 0-28-15,-38 29 9 16,38 16 23-16,0 1 3 16,0-8-14-16,19-7 8 15,0-4-16-15,9-11-8 0,-10-6-5 16,7-7-2-16,3-3-1 16,0 0-1-16,-9 0-4 15,0-19-31-15,-10-7-14 16,0 0 6-16,-9-6 13 15,0 3 5-15,0-5 20 16,0 10 5-16,0 5 2 16,0 9-2-16,-9 8 5 15,9 2-2-15,0 5-3 16,-9 29 0-16,9 5 13 16,0 1-1-16,0 0-3 15,0-6 4-15,18-8-2 0,17-11-5 16,-7-11 3-16,0-4-6 15,0 0 12-15,-6-6 0 16,9-21-5-16,-13-1-6 16,-8-2 4-16,-10-3-6 15,0 3 9-15,0-4-6 16,-10 0-1-16,-8 5-4 16,-17 3-2-16,17 15-8 15,-1 6-60-15,10 5-39 16,-10 0-111-16,10 0-115 15</inkml:trace>
  <inkml:trace contextRef="#ctx0" brushRef="#br0" timeOffset="38573.2535">32472 6474 738 0,'0'0'146'0,"0"0"72"15,0 0-54-15,0 0-86 16,0 0-54-16,0 0-10 16,62 55 30-16,-43-9-2 0,9 9-11 15,-6-5-14-15,9-3 4 16,-12-7-13-16,0-3-4 15,-10-4-1-15,-9-8-2 16,9-5 0-16,-9 2-2 16,0-10-1-16,0 1-13 15,0-9-30-15,-9 6-40 16,-19-8-71-16,-13-2-7 16,10 0-131-16,3 0-180 15</inkml:trace>
  <inkml:trace contextRef="#ctx0" brushRef="#br0" timeOffset="38807.5893">32388 6808 566 0,'0'0'118'16,"0"0"92"-16,0 0-82 15,0 0-64-15,0 0 6 16,0 0-21-16,100-84-19 15,-63 69-5-15,1 4-16 16,8 1-9-16,-2 1-1 16,-7 1-24-16,1 1-65 15,-10-3-61-15,-3-1-129 16,-16-2-226-16</inkml:trace>
  <inkml:trace contextRef="#ctx0" brushRef="#br0" timeOffset="39057.5705">32837 6440 279 0,'0'0'395'16,"0"0"-217"-16,0 0-15 15,0 0-48-15,0 0-35 16,0 0-11-16,196 52-5 15,-156 2-20-15,-2 8 7 16,-29 1-30-16,0-1-10 16,-9 1-8-16,-9 7-3 0,-56 7-13 15,-26-4-100-15,-18-1-111 16,-18-10-175-16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6:53:52.34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18934 1194 228 0,'0'0'35'16,"0"0"23"-16,0 0-40 15,0 0 92-15,0 0-96 16,0 0-3-16,0 0 11 15,0 0-2-15,-21 0-2 0,19 0 4 16,-1 0 12 0,-1 0 7-16,-2 2-6 15,-1-1-9-15,1 1-6 0,3-2 4 16,-1 2 0-16,3-2-1 16,-1 1-9-16,2-1 1 15,0 2-2-15,0-1 0 16,0-1-3-16,0 1 6 15,0-1-6-15,0 0 0 16,0 0 2-16,0 0-9 16,0 0-3-16,10 2 0 15,7-2 18-15,9 0 31 16,6 0-6-16,6 0-10 16,-1 0-4-16,1 0-19 15,-9 0-3-15,0-2 6 0,-6 0 6 16,-6 2-4-16,-8-2-5 15,-6 2-10-15,-3 0 0 16,0 0-7-16,0 0-50 16,0 6-83-16,-8-4-61 15,-3-2-539-15</inkml:trace>
  <inkml:trace contextRef="#ctx0" brushRef="#br0" timeOffset="6305.4526">19967 976 452 0,'0'0'90'0,"0"0"-33"16,0 0 88-16,0 0-50 16,0 0-48-16,0 0 9 15,0 0-12-15,0 0 9 0,12-33-4 16,-12 32-4-1,0 1-1-15,0 0-10 0,0 0-1 16,0 0-16-16,0 0-17 16,0 9-16-16,0 16 6 15,0 12 10-15,0 12 1 16,0 4 5-16,-1 0-4 16,-4 0 4-16,1-7-4 15,2-5 0-15,-1-10-1 16,2-4 1-16,-2-10 0 15,-1-5 0-15,4-5 0 16,0-3 0-16,0-2 2 0,0-2-2 16,0 0 8-16,0 0 6 15,-3-14 15-15,0-11-25 16,0-9-1-16,0-7-2 16,-1-6-3-16,3 1 1 15,1-2-1-15,0 4 0 16,5 4-1-16,7 3-1 15,2 6 2-15,1 3 2 16,2 5-2-16,-2 3 1 16,-1 4-1-16,2 5-1 15,-6 5-1-15,-1 3 2 16,0 3-4-16,6 0-6 16,-5 15 2-16,8 10 0 0,-1 10 7 15,-4 6-1 1,0 1 4-16,1 1 1 0,-5-4-2 15,0-6 3-15,-3-3-4 16,-1-1 0-16,-3-5 0 16,-2-3 0-16,0-4 0 15,0-6-1-15,0-2 1 16,0-4-17-16,0-3-41 16,0-1-51-16,0-1-6 15,-6 0-30-15,-6 0-109 16,-1 0-236-16</inkml:trace>
  <inkml:trace contextRef="#ctx0" brushRef="#br0" timeOffset="6492.9594">19984 1208 518 0,'0'0'6'16,"0"0"85"-16,0 0-27 16,0 0-13-16,0 0-4 15,103-54-8-15,-81 48-9 16,4 2-5-16,-7 3-2 16,-4-1-18-16,-3 2-5 15,-5 0-34-15,-2 0-106 0,-5 5-44 16,0 0-213-16</inkml:trace>
  <inkml:trace contextRef="#ctx0" brushRef="#br0" timeOffset="6742.9875">20401 1255 667 0,'0'0'56'0,"0"0"87"0,0 0-106 15,0 0-37-15,0 0-49 16,0 0-118-16,10-6-106 16</inkml:trace>
  <inkml:trace contextRef="#ctx0" brushRef="#br0" timeOffset="7399.2204">21065 1117 482 0,'0'0'24'15,"0"0"92"-15,0 0-19 16,0 0-24-16,0 0-10 15,0 0 2-15,6-49-10 16,-13 42-11-16,-6 2-9 16,-6 1 0-16,-1 4 6 15,-6 0-33-15,4 0 3 16,-7 12 0-16,6 5 1 16,0 3 6-16,7 3 0 15,4 4-7-15,7-1 3 16,5 1 1-16,0-2-7 0,17-2-3 15,2-3 16-15,13-1-15 16,-1-5 5-16,7-6-9 16,-2-2 6-16,0-6-6 15,-1 0-2-15,-9 0-56 16,0-6-57-16,-8-11-79 16,-5-2-193-16</inkml:trace>
  <inkml:trace contextRef="#ctx0" brushRef="#br0" timeOffset="7586.7206">21502 1259 597 0,'0'0'31'15,"0"0"44"-15,0 0-41 16,0 0-34-16,0 0-134 16,0 0-444-16</inkml:trace>
  <inkml:trace contextRef="#ctx0" brushRef="#br0" timeOffset="8961.7388">22373 1056 462 0,'0'0'12'15,"0"0"106"-15,0 0-40 16,0 0 0-16,0 0-12 16,0 0-17-16,0 0 0 15,-15-36 18-15,4 29-7 16,-6 0 0-16,-2-1-10 15,-2 3-12-15,0 2-11 16,1 2 1-16,1 1-7 16,4 0-1-16,0 0-11 15,3 4-3-15,0 12-6 16,1 5 0-16,5 8 1 16,-1 2 6-16,7 0-4 15,0 1 7-15,17-5-4 16,8-3-2-16,5-4-1 0,5-1 5 15,5-5 1-15,-5-4-9 16,1-5 0-16,0-3-50 16,-1-2-72-16,-6 0-39 15,-3-11-87-15,-7-5-96 16</inkml:trace>
  <inkml:trace contextRef="#ctx0" brushRef="#br0" timeOffset="20168.6211">22455 1233 99 0,'0'0'30'16,"0"0"4"-16,0 0 1 15,0 0-15-15,0 0-5 16,0 0 23-16,0 0 11 16,-8 0-6-16,8 0 17 15,0 0-15-15,0 0-17 16,0 0-12-16,0 0-6 0,0 0 4 15,0 0-1-15,0 0 1 16,-2 0-3-16,1 0-6 16,-2 0-5-16,-3 0 1 15,-1 5-1-15,3-2 1 16,2-1 0-16,1 1 2 16,1-3-3-16,0 1 1 15,0-1 1-15,0 0 7 16,0 0 9-16,0 0 1 15,0 0 0-15,0 0-1 16,0 0-12-16,0 0 20 16,0 0-3-16,0 2-10 0,0-2-3 15,0 1 8-15,0-1 7 16,1 2-9-16,4-2 3 16,6 3-4-16,-5-1-5 15,5 1 10-15,-3 0-2 16,-1 1-8-16,-2 1-7 15,-4 3-3-15,-1 0 0 16,0 2 0-16,0 5 2 16,-9-1 2-16,-4-2 17 15,-3 2-20-15,-5-4 20 16,4-3-17-16,-4-1 2 16,2-2-2-16,-4 1 0 15,1-5 0-15,-2 0-1 0,3 0-2 16,-1 0 3-16,4 0 4 15,6-5-4-15,5-1 8 16,0 2-6-16,-1-2 1 16,5 3 9-16,0-2-14 15,0 1-2-15,1-2 0 16,1 2 3-16,-1-1-3 16,-1 1 2-16,2 3-4 15,-1-1-20-15,0 2-61 16,0-3-108-16,1-5-119 15</inkml:trace>
  <inkml:trace contextRef="#ctx0" brushRef="#br0" timeOffset="20707.1447">22710 1151 430 0,'0'0'25'0,"0"0"151"0,0 0 19 16,0 0-96 0,0 0 13-16,0 0-15 0,0-41-15 15,0 41-5-15,0 0-33 16,0 0-18-16,0 0-21 16,-3 4-5-16,-1 13-2 15,1 6 2-15,-2 3 5 16,4 2 1-16,1-1-5 15,0-1 2-15,0-2-2 16,0-4 0-16,0-5 0 16,0-3-1-16,0-5-1 0,0-2-4 15,-2-3-26-15,-3-2-75 16,-4 0-29-16,-4 0-64 16,0-16-170-16</inkml:trace>
  <inkml:trace contextRef="#ctx0" brushRef="#br0" timeOffset="20972.7727">22675 933 745 0,'0'0'57'0,"0"0"162"16,0 0-111-16,0 0-48 0,0 0-10 16,0 0-21-1,35-53-8-15,-31 53-18 0,-4-3-3 16,0 3-7-16,3 0-94 16,-3 0-123-16,0 0-187 15</inkml:trace>
  <inkml:trace contextRef="#ctx0" brushRef="#br0" timeOffset="22044.1151">23068 1114 618 0,'0'0'16'0,"0"0"161"16,0 0-38-16,0 0-46 0,0 0-36 15,0 0-30-15,-75-41-17 16,59 41-7-16,-1 8 1 16,-2 6 0-16,5 5-3 15,3-4-1-15,5 0-6 16,5-2 0-16,1-3 6 15,0-2 5-15,0-3-5 16,3-3-2-16,4-2-10 16,4 0-15-16,0-2-4 15,3-13-19-15,1-4 5 16,-5-4 33-16,0 1 12 16,-6 2 4-16,3 3 9 0,-1 7 22 15,0 2-12 1,2 7 3-16,3 1-10 0,5 4-14 15,4 20 12-15,4 8 8 16,1 7 7-16,0 4-2 16,-5 0-7-16,-2-2 5 15,-10 1-1-15,-8-8-19 16,0-5-5-16,-2-7 0 16,-9-8 3-16,-2-5-3 15,4-5 8-15,-1-4-3 16,1 0 15-16,1-11-7 15,1-11-11-15,5-11-2 16,2-4-1-16,0-6-6 16,0-1 7-1,13 3 0-15,2 7 0 0,8 8 2 16,4 6-2-16,3 5 2 16,0 6-2-16,-3 4 1 15,-2 5-3-15,-3 0 1 16,-2 16-3-16,-1 6-1 15,-1 3 3-15,-2 4 2 16,-5-2 2-16,-1-1-2 16,-7-1-1-16,-3-4-8 15,0-4 8-15,0-5-2 16,-3-4 2-16,-2-5 2 16,0-3 2-16,2 0 9 0,-1-3 10 15,4-14-12-15,-4-8-10 16,4-3-3-16,0-6 3 15,7-1 7-15,7 1-7 16,6 6 5-16,1 6-5 16,-2 8 2-16,-2 7-2 15,-4 7 2-15,2 0-2 16,-1 13-3-16,3 10 3 16,-1 7 5-16,0 3 0 15,-2-2 1-15,-2-3-3 16,-3-3-3-16,-2-5-2 15,0-3-21-15,-7 0-98 0,0-10-109 16,0-7-254-16</inkml:trace>
  <inkml:trace contextRef="#ctx0" brushRef="#br0" timeOffset="22919.1285">23990 1175 779 0,'0'0'101'0,"0"0"63"16,0 0-77-16,0 0-49 15,0 0-15-15,-100-41-5 16,77 41 2-16,-4 0-9 16,9 0 6-16,0 4 0 15,7 6-7-15,4 2-10 16,3-1-2-16,4-2 2 16,0 3 6-16,0-3-1 15,8-2-1-15,6-1 3 16,4-2-5-16,-3-3-2 15,2-1-3-15,-1 0-32 16,-2 0-26-16,-3-11 14 0,0-3-13 16,-4-3-6-1,-3-2 38-15,-2-1 24 0,-2 1 4 16,0 2 16-16,0 7 18 16,0 3 12-16,0 7 4 15,0 0-25-15,0 0-24 16,0 3-1-16,0 14-4 15,0 5 4-15,6 2 11 16,10-1-2-16,4-3 7 16,2-3 2-16,2-2-7 15,2-3 1-15,-3-4-5 16,-1-4-5-16,1-4 1 16,-3 0 3-16,-3 0-5 0,-2-7 0 15,-5-7-2-15,-4-4-5 16,-1-2 3-16,-4-8-5 15,-1-4 5-15,0-6 1 16,0-7 0-16,-9-5 2 16,2-1 2-16,-1-2 4 15,3 8-1-15,2 10 21 16,3 9 1-16,0 12 5 16,0 9 0-16,0 2-11 15,0 3-7-15,0 0-14 16,0 2-9-16,0 20-3 15,0 13 12-15,8 10 3 0,0 5 5 16,-2 0-2-16,1 0 1 16,2-4 0-16,-2-3-7 15,1-8 4-15,-2-5-4 16,0-5 0-16,-2-3 0 16,-4-5-1-16,0-5-7 15,0-1-49-15,0-3-49 16,0-1-84-16,-7-6-123 15</inkml:trace>
  <inkml:trace contextRef="#ctx0" brushRef="#br0" timeOffset="23497.2309">24606 1112 446 0,'0'0'66'0,"0"0"132"16,0 0-54-16,0 0-47 15,0 0-28-15,0 0-27 16,-65-34 2-16,38 34 1 16,1 0-11-16,6 0-7 15,9 0-6-15,4 4-11 16,5 2-10-16,2 1-1 15,0 1 0-15,7 3 1 16,13-4 10-16,5 3-6 16,1-3-4-16,-1 3-5 15,-8 2-6-15,-3-1-2 16,-3 0 1-16,-7 1 8 16,-4-2-1-16,0 0-3 0,-1 2 3 15,-17-3 5-15,-5 2 7 16,-2-2 13-16,-2-4-6 15,2 1-9-15,2-3-3 16,3-1-2-16,2-2 0 16,7 0-37-16,7 0-90 15,4-5-48-15,0-12-294 16</inkml:trace>
  <inkml:trace contextRef="#ctx0" brushRef="#br0" timeOffset="23590.9834">24906 1233 274 0,'0'0'503'15,"0"0"-378"-15,0 0 29 16,0 0-80-16,0 0-56 16,0 0-18-16,0 0-130 15,70 2-367-15</inkml:trace>
  <inkml:trace contextRef="#ctx0" brushRef="#br0" timeOffset="28622.3007">899 621 582 0,'0'0'20'16,"0"0"157"-16,0 0-72 0,0 0-17 15,0 0-26 1,0 0 4-16,0 0 0 0,0 0-12 16,-9-25-12-16,8 25-16 15,1 0-16-15,0 0-10 16,0 22-7-16,0 12 6 16,4 15 1-16,5 8 1 15,0 2 11-15,-3-4-6 16,9-7-6-16,-5-9 2 15,1-5-1-15,-1-5-1 16,-2-7 1-16,-5-4 0 16,-2-2-1-16,-1-4-1 0,0-3-29 15,0-3-75 1,0-1-58-16,0-5-89 0,-12 0-84 16</inkml:trace>
  <inkml:trace contextRef="#ctx0" brushRef="#br0" timeOffset="29091.0634">935 718 453 0,'0'0'165'0,"0"0"-116"16,0 0 69-16,0 0-60 15,0-78-45-15,18 59 19 16,4 4-31-16,-1 5 12 15,3 5-6-15,-3 5 2 16,6 0 6-16,-5 10-13 16,-3 8 8-16,-4 8-8 15,-7 3-1-15,-5 4 5 0,-3 2-6 16,-6-1 3 0,-12-2-2-16,-11-5 14 0,1-2 13 15,3-5-11-15,1-8-7 16,7-4 5-16,0-5-15 15,3-3-17-15,1 0-74 16,5-9-110-16,1-8-282 16</inkml:trace>
  <inkml:trace contextRef="#ctx0" brushRef="#br0" timeOffset="29497.321">1293 771 706 0,'0'0'20'15,"0"0"134"-15,0 0-52 16,0 0-54-16,0 0-18 15,0 0 11-15,97 3-22 16,-79 18-8-16,1 5 0 16,-7 1-5-16,-2 0-5 15,-8-5 2-15,-2-2-3 16,0-4 4-16,0-7 1 0,0-1 2 16,0-8-2-16,-3 0 3 15,-4 0 8-15,1-16-6 16,1-8-6-16,2-6-1 15,3-4-3-15,0-1 1 16,0 1-1-16,0 4-6 16,6 5-4-16,4 4 1 15,1 7-14-15,-2 5-29 16,1 7-30-16,1 2-147 16,-2 0-105-16</inkml:trace>
  <inkml:trace contextRef="#ctx0" brushRef="#br0" timeOffset="29903.5725">1821 768 621 0,'0'0'18'0,"0"0"180"0,0 0-58 16,0 0-53 0,-82-9-38-16,67 19-30 0,-1 9 12 15,2 6-20-15,1 0-8 16,11 2 8-16,2-5-6 15,0-3-1-15,18-2 4 16,3-5-3-16,-6-5-5 16,4-6 9-16,-2-1-4 15,-1 0 1-15,2-12 8 16,-3-9-7-16,0-5-1 16,-8-2 1-16,-7 0 3 15,0 2-2-15,0 1 5 16,-4 6-3-16,-2 5-1 0,-6 8-9 15,6 6-7 1,-4 0-53-16,-4 9-102 0,5 5-151 16</inkml:trace>
  <inkml:trace contextRef="#ctx0" brushRef="#br0" timeOffset="30528.5767">2161 717 756 0,'0'0'63'0,"0"0"105"15,0 0-11-15,-88-33-94 16,67 33-39-16,3 5-14 16,-4 16-3-16,10 8-1 15,4 3 0-15,8-1-3 16,0-2 1-16,3-5-1 15,14-7-3-15,2-6-1 0,8-5 1 16,-2-5 6-16,-2-1-6 16,4 0-15-16,-8-15-19 15,-4-7-2-15,-3-6 8 16,-8-3 13-16,-4-4 15 16,0-2 1-16,-16-5 8 15,-5-6 32-15,-1-6-18 16,-2-7 39-16,6 7-33 15,3 11 1-15,9 15 2 16,3 20 4-16,3 5-8 16,0 3-28-16,6 4-5 15,18 21-5-15,4 18 8 0,5 11 2 16,-3 7 0-16,-2 1-2 16,-5 1 0-16,-7-3 2 15,-4 1-4-15,-3-5 4 16,-6-9-39-16,-3-9-46 15,0-9-37-15,0-12-98 16,0-12-144-16</inkml:trace>
  <inkml:trace contextRef="#ctx0" brushRef="#br0" timeOffset="31012.9621">2373 715 379 0,'0'0'485'16,"0"0"-484"-16,0 0 16 15,0 0 69-15,0 0-15 16,39 99-12-16,-17-68-44 16,0-4 7-16,-1-7 0 15,0-6-12-15,-3-1-5 16,-6-9-1-16,1-1 2 15,-2-3-5-15,-2 0-1 16,-2-13-30-16,-1-6-20 16,-6-8 4-16,0-2 20 0,0-2 15 15,-3-2 11 1,-7 5 0-16,4 4 15 0,1 7 35 16,2 8-13-16,3 2-5 15,0 7-5-15,0 0-25 16,0 9-2-16,14 11 0 15,5 6 9-15,2 6-2 16,-3-1-1-16,3-3-4 16,-9 0 0-16,4-2-1 15,-5-4-1-15,-1 0-90 16,-4-10-99-16,-6-6-227 16</inkml:trace>
  <inkml:trace contextRef="#ctx0" brushRef="#br0" timeOffset="31403.5881">2925 731 636 0,'0'0'42'0,"0"0"159"16,0 0-73-16,0 0-34 15,0 0-33-15,0 0-2 0,-42-50-18 16,27 47-8-16,-3 3-12 16,-4 0-16-16,-2 5 1 15,1 13 2-15,1 8 4 16,9 5-6-16,7 4-6 15,6 0 5-15,0 0 3 16,16-4 3-16,9-4-9 16,1-6 3-16,4-4-2 15,1-3-3-15,-4-6-12 16,1-3-73-16,-4-5-54 16,-2 0-85-16,-5-13-203 15</inkml:trace>
  <inkml:trace contextRef="#ctx0" brushRef="#br0" timeOffset="31606.7194">3077 609 878 0,'0'0'62'16,"0"0"158"-16,0 0-77 15,0 0-94-15,0 0-31 16,0 0-18-16,-3 10 1 15,19 17 9-15,1 7 26 16,5 7-7-16,-4-1-16 16,-3 1 1-16,1 0-10 0,-4-9 0 15,-1-7-4 1,-4-4 1-16,2-7-1 0,-6-4-9 16,0-4-38-16,-3-4-79 15,0-2-109-15,0 0-131 16</inkml:trace>
  <inkml:trace contextRef="#ctx0" brushRef="#br0" timeOffset="31966.0957">3098 836 370 0,'0'0'470'15,"0"0"-372"-15,0 0 70 16,0 0-96-16,0 0-31 15,83-58-10-15,-47 46-13 0,-6 1-6 16,3 0-4-16,-8 3-7 16,2 3-1-16,-9 1 3 15,-2 1-3-15,-2 3-7 16,-7 0 3-16,2 0-8 16,-3 0 0-16,3 6 1 15,3 6 6-15,-6 4 5 16,3 2 1-16,-3 0-1 15,1 1-1-15,-1-1 1 16,-3-3 0-16,2 2 1 16,-4 0 0-16,1-7 2 15,-2 1-3-15,0-2 0 0,0-3-46 16,0-5-70-16,-8-1-53 16,-1 0-210-16</inkml:trace>
  <inkml:trace contextRef="#ctx0" brushRef="#br0" timeOffset="32153.6081">3372 544 926 0,'0'0'44'0,"0"0"153"16,0 0-25-16,0 0-98 0,0 0-60 15,0 0-14 1,-3-21-9-16,3 20-112 0,-16-4-349 16</inkml:trace>
  <inkml:trace contextRef="#ctx0" brushRef="#br0" timeOffset="33231.7503">4103 696 511 0,'0'0'72'0,"0"0"148"15,0 0-60-15,0 0-27 0,-64-73-61 16,42 59-8 0,-1 7-29-16,-4 7-9 0,-1 0-17 15,-2 21 2-15,-1 8-10 16,7 6 0-16,9 5-1 15,9-4 3-15,6-2-3 16,0-4 0-16,18-8 1 16,7-4-1-16,2-5 0 15,-1-7 0-15,-1-6-4 16,0 0-19-16,-4-5-32 16,-3-13-7-16,-3-6 15 15,-6-4 6-15,-6-2 18 16,0 1 23-16,0-1 0 0,1 6 6 15,5 2 31 1,2 3-21-16,5 5-1 0,2 3-3 16,3 7 0-16,7 4-9 15,-1 2 1-15,3 20-1 16,4 10 0-16,-1 6 9 16,-3 3 5-16,-5 1 1 15,-8-1 2-15,-10-4-11 16,-4-6-2-16,-3-10-6 15,0-6 3-15,0-9 8 16,0-4 14-16,-3-2 4 16,-7-2 31-16,1-16-21 0,-2-10-30 15,4-9-1 1,4-6-3-16,3-6-3 0,0 2-1 16,3 2-2-16,15 11 0 15,1 8-5-15,2 9 5 16,3 11 0-16,-2 6-4 15,2 9-2-15,0 14 0 16,0 8 4-16,3 1 1 16,-5 3-1-16,-7 2 2 15,0 1 0-15,-12-3-14 16,-3-4-107-16,0-14-121 16,-2-12-312-16</inkml:trace>
  <inkml:trace contextRef="#ctx0" brushRef="#br0" timeOffset="34122.4041">5355 674 73 0,'0'0'737'0,"0"0"-645"16,0 0 91-16,-84-65-72 15,57 65-59-15,-3 0-19 16,2 17-24-16,-2 13 0 0,5 5 4 16,7 4 3-16,12-3-12 15,6-4 6-15,0-5-3 16,6-7-2-16,13-5 2 16,-1-8 0-16,5-4-5 15,-1-3 1-15,2 0 4 16,-2-17-7-16,-4-8-7 15,0-3-24-15,-9-3-1 16,-6-3 3-16,-3 0-1 16,0-2 30-16,0-3 1 0,-6 4 4 15,3 4 7 1,3 8 14-16,0 8 6 0,0 8-20 16,12 7-8-16,7 0 0 15,5 21-4-15,6 17 11 16,4 11 2-16,-1 4 7 15,3-2 8-15,-6 0-2 16,-5-2 2-16,-4-6-5 16,-12-4-19-16,-9-6-4 15,0-3 2-15,-6-7-1 16,-15-5-2-16,-4-8 2 16,1-8 0-16,1-2 1 15,-2-8-2-15,3-11 2 16,5-3-2-16,4-3 4 15,7 0-4-15,6 2 1 0,0 3 0 16,3 0-1-16,19 3-3 16,11 1-3-16,3 1-21 15,6 5-77-15,-2-4-191 16,-9-6-448-16</inkml:trace>
  <inkml:trace contextRef="#ctx0" brushRef="#br0" timeOffset="38966.1968">6488 621 524 0,'0'0'15'0,"0"0"113"16,0 0-3-16,0 0-51 15,0 0-38-15,0 0 29 16,0 0 8-16,3-27-2 16,-3 25-22-16,0 0-32 15,-9 1-6-15,-9 1 5 16,-10 0-14-16,-8 0 3 16,-3 12 0-16,8-1 1 0,7 0 4 15,11-5 1 1,10 0-11-16,3 1-10 0,0 3-8 15,16 3 18-15,8-1 6 16,7 4-2-16,5-4-1 16,0 0 0-16,-5-2 1 15,-4 4-4-15,-3-3 1 16,-6 1-2-16,-5 2 1 16,-10 1-3-16,-3 2-5 15,-3 3-6-15,-22-1 6 16,-5-1 8-16,-3-2 11 15,2-5 0-15,1-5-10 16,5-5 8-16,1-1-2 16,2 0-3-16,2 0-2 15,4-4-2-15,2-3-7 0,4-2-43 16,4 5-49-16,6-3-36 16,0 0-109-16,6 0-51 15</inkml:trace>
  <inkml:trace contextRef="#ctx0" brushRef="#br0" timeOffset="39263.0705">6667 698 494 0,'0'0'207'16,"0"0"-40"-16,0 0 30 15,0 0-110-15,0 0-35 16,0 0-21-16,0-14-18 16,0 14-13-16,0 10-8 15,0 11 8-15,0 2 20 16,0 3 10-16,0-2-15 16,0-5-7-16,0-1-6 15,0-2 1-15,0-5-3 16,0 0-2-16,0-7 1 15,0-1-63-15,0-3-86 16,0 0-52-16,-10-3-79 16</inkml:trace>
  <inkml:trace contextRef="#ctx0" brushRef="#br0" timeOffset="39513.0762">6664 416 927 0,'0'0'33'16,"0"0"190"-16,0 0-111 0,0 0-77 15,0 0-16 1,0 0-14-16,-4-35-5 0,4 32-1 15,7 0-48-15,2 2-111 16,-3 1-73-16,-6-5-287 16</inkml:trace>
  <inkml:trace contextRef="#ctx0" brushRef="#br0" timeOffset="40309.9606">6946 694 810 0,'0'0'30'0,"0"0"82"16,0 0 33-16,0 0-79 16,0 0-47-16,0 0-8 15,36-56 2-15,-17 56-9 16,1 11-3-16,2 14 7 16,5 5 5-16,-5 2-1 15,-2 1 12-15,-7 0-15 16,-4-4-6-16,-6-5-3 15,-3-7 0-15,0-6-3 16,0-5 3-16,0-5 5 16,0-1 6-16,0 0 25 0,0-3 12 15,-6-14-25-15,0-7-20 16,0-3-2-16,6-7 0 16,0 2 3-16,0 1-3 15,3 3-1-15,9 5-1 16,10 4 0-16,-2 5 2 15,2 4-4-15,2 5 2 16,-5 5-1-16,4 0 1 16,-4 15-3-16,5 9 3 15,-6 3 1-15,0 3 0 16,-3 0 3-16,-5-1-3 16,-4-2-1-16,-3-2-2 0,-3-6 0 15,0-3-7 1,0-1-62-16,0-6-73 0,-3-4-84 15,-6-5-109-15</inkml:trace>
  <inkml:trace contextRef="#ctx0" brushRef="#br0">7528 758 737 0,'0'0'8'0,"0"0"39"0,0 0 69 15,0 0-28-15,0 0-51 16,97 19-2-16,-78-19 8 16,1 0-18-16</inkml:trace>
  <inkml:trace contextRef="#ctx0" brushRef="#br0" timeOffset="42565.9427">8654 585 445 0,'0'0'31'0,"0"0"136"16,0 0-54-1,0 0-39-15,0 0-7 16,0 0-13-16,0 0 14 0,-88-11-13 16,61 11-9-1,6 4-17-15,-1 5-6 0,11 0-10 16,4 1-13-16,4 3-1 16,3 1-19-16,3 2 20 0,21 4 0 15,4-4 7 1,8 1-3-1,0 0 3-15,1 0-7 0,-6 2-2 16,-5 0-7-16,-7 1 5 16,-8-1 4-16,-4 1-1 0,-7-4-3 15,0 1-8 1,-15-3 12-16,-3 0 20 16,-6-5-16-16,2-2 16 0,0-4-9 15,5-3-5 1,-2 0-1-16,5 0 0 0,-2-10-5 15,4-3-25 1,-1-7-70-16,8-2-71 0,5-4-141 16,0-1-146-16</inkml:trace>
  <inkml:trace contextRef="#ctx0" brushRef="#br0" timeOffset="42796.9466">8809 646 616 0,'0'0'108'0,"0"0"-47"16,0 0 1-1,0 0 11-15,0 0 15 0,0 0-46 16,49 85-10 0,-45-63-14-16,3 1-4 0,-4-1-7 15,-3-3-3-15,0-3 0 16,0-1-4-1,0-7-2-15,0-1-50 0,0-1-54 16,0-6-88-16,-3 0-73 16</inkml:trace>
  <inkml:trace contextRef="#ctx0" brushRef="#br0" timeOffset="43027.9481">8827 398 918 0,'0'0'51'0,"0"0"183"16,0 0-111-16,0 0-84 15,0 0-35-15,0 0-2 0,0-26-4 16,0 26-10-1,0 0-95-15,0 0-103 0,0 0-177 16</inkml:trace>
  <inkml:trace contextRef="#ctx0" brushRef="#br0" timeOffset="44353.5843">7664 741 176 0,'0'0'149'0,"0"0"-28"15,0 0-1-15,0 0-23 16,0 0-8-16,0 0-2 16,-14-17-21-16,14 17-17 15,0 0-9-15,0 0-9 16,0 0-14-16,0 0-3 15,0 0-5-15,0 0-9 16,0 0 2-16,12 0 1 16,6 0 10-16,1 0-3 15,1 0-3-15,2 0 2 16,-4 0-7-16,-3-6 4 16,-2 1-5-16,-7-3 6 0,0 1-2 15,-1-2 1-15,-5 0 1 16,0-2-6-16,0-2 4 15,0-1-5-15,0 0-3 16,-8-1 1-16,-5 3 1 16,-2 1-12-16,-6 3 13 15,-1 6 7-15,-1 2-7 16,-2 0-1-16,-2 7-2 16,5 7 4-16,2 4-1 15,1 6 1-15,7 2 0 16,6 4 2-16,3 3 7 15,3 1 1-15,9-3 11 0,9-1 7 16,9-8-11-16,7-4-11 16,2-4 7-16,4-5-6 15,2-5 1-15,0-4 3 16,1 0-2-16,-7-10 6 16,-5-4-4-16,-4 0-6 15,-8 1-3-15,-10 3-1 16,-1 2 5-16,-8 4-3 15,0 2-4-15,0 2-4 16,0 0-21-16,-2 0-56 16,-7 0-52-16,-4 0-97 15,-2 0-188-15</inkml:trace>
  <inkml:trace contextRef="#ctx0" brushRef="#br0" timeOffset="45806.7282">9148 642 274 0,'0'0'88'16,"0"0"72"-16,0 0-2 16,0 0-33-16,0 0-21 15,0 0-7-15,-14-32-38 16,1 28 3-16,-2-1-13 15,0 5-19-15,-6 0-22 16,-3 0-5-16,2 12 5 16,4 3-4-16,6 0-4 15,9-1-7-15,3 0 5 16,0 0-7-16,0-1 9 16,12-1 6-16,0-1-2 0,3-2 0 15,1-7-4-15,-5 0-3 16,2-2-26-16,-1 0-11 15,-3-9 13-15,3-8-9 16,-6-4 26-16,0-3 9 16,-3 1 2-16,0 2 1 15,1 4 11-15,-4 6 11 16,3 5 5-16,0 5-9 16,3 1-16-16,5 3-3 15,5 19-1-15,2 9 21 16,3 5-1-16,4 9 13 15,-4 3 3-15,-3 2-13 16,-3-2 2-16,-12-2-12 0,-3-9-11 16,0-9-2-16,0-8 0 15,-8-8-6-15,-5-7 6 16,1-5 2-16,-4 0 27 16,2-2-18-16,-5-19-1 15,7-6-10-15,-3-8 2 16,6-6-2-16,6-3 0 15,3 1-1-15,0 0 1 16,6 9 0-16,15 7-4 16,7 7-1-16,-1 7 5 15,0 5-7-15,0 7 7 16,0 1 0-16,1 1-2 0,-1 18-4 16,1 3 6-16,-1 4 0 15,-4 2 2-15,-1-2 0 16,-6 1 0-16,-6-2 0 15,-3-7-2-15,-7-6-2 16,0-5-2-16,0-4-1 16,0-3 2-16,0 0 3 15,0 0 13-15,0-1 8 16,-11-15-11-16,2-6-8 16,-1-9 1-16,7-6-2 15,3-4 2-15,0-1-2 16,3 5 0-16,16 6-2 15,-1 10 2-15,0 6-3 0,-5 7 2 16,4 8-1-16,-1 0-1 16,1 16-1-16,5 9 2 15,-3 8 0-15,1 1 1 16,-1 0 3-16,2 0-3 16,-9-4 0-16,-3-2-2 15,-6-2-66-15,-3-3-126 16,0-9-108-16,0-12-325 15</inkml:trace>
  <inkml:trace contextRef="#ctx0" brushRef="#br0" timeOffset="46619.2388">10141 705 587 0,'0'0'61'16,"0"0"138"-16,0 0-93 15,0 0-34-15,0 0 18 16,0 0-40-16,-70-79-3 0,49 74 3 16,-4 5-44-16,-2 0-4 15,3 2 0-15,-3 15-2 16,8 2 2-16,5 2-2 16,4 0 6-16,10-1-5 15,0-3 7-15,0 0-1 16,16-4-3-16,4-5 10 15,5-4-2-15,2-4-11 16,-4 0-1-16,3 0-13 16,-7-9-21-16,1-7-16 15,-8 0 16-15,-5-2 14 16,-1-2 11-16,-6-1 9 16,0-2 0-16,0 1 2 0,0 5 9 15,0 5-1-15,0 7 19 16,0 3 0-16,0 2-9 15,0 0-20-15,0 7-15 16,0 15 12-16,0 2 3 16,0 4 6-16,0-1-1 15,5-3 1-15,7 0 1 16,4-3-3-16,-1-4 4 16,6-5-6-16,-2-3 4 15,5-4 0-15,-3-5-1 16,0 0-3-16,1-4 2 15,-2-9-4-15,-4-6-6 0,-1-3-5 16,-3-4-5-16,-3-4 11 16,-3-8-8-16,-3-8 11 15,4-10-4-15,-7-11 6 16,0-4 2-16,0 3 1 16,0 11 3-16,0 18 17 15,0 15 2-15,0 13 6 16,0 9-16-16,0 2-13 15,-7 8-2-15,-2 24-4 16,-3 18 4-16,-3 12 1 16,6 5 6-16,3-3 13 15,6-6-7-15,0-12-7 0,6-7 2 16,9-11-7 0,6-6-2-16,-2-3-1 0,1-6-77 15,-1-8-86-15,-2-5-165 16</inkml:trace>
  <inkml:trace contextRef="#ctx0" brushRef="#br0" timeOffset="46822.3679">10854 725 888 0,'0'0'9'0,"0"0"-9"16,0 0-118-16</inkml:trace>
  <inkml:trace contextRef="#ctx0" brushRef="#br0" timeOffset="48884.9036">899 1448 149 0,'0'0'7'15,"0"0"44"-15,0 0 67 16,0 0-49-16,0 0-13 16,0 0-6-16,0 0 6 15,-58-7-15-15,51 5-30 16,-4 1 5-16,2 1-10 15,0 0 0-15,-4 0-5 16,-1 0 10-16,4 0 11 16,-2 0 7-16,1 0-5 15,1 0 5-15,4 0 2 0,3 0-2 16,3 0-14 0,0 0 5-16,0 0-5 0,0 0-8 15,0 0-1-15,0 0-6 16,0 0-2-16,0 0 2 15,0 0 7-15,0 0 4 16,0 0-5-16,6 0 13 16,15 0 19-16,1 0-3 15,9 3-10-15,8-3-9 16,9 0-6-16,9 0 0 16,9 0 8-16,2 0 1 15,-1-2-7-15,5-3 2 0,2 2-7 16,-2 0 2-1,-3 1-5-15,-5 1 0 0,-6 1 3 16,0 0-5-16,0 0 5 16,2 0-2-16,4 0-1 15,0 0 3-15,-1 0-7 16,2 0 2-16,-2 0 1 16,1 0 1-16,5 0 1 15,-5 0 5-15,2-1-9 16,-5-1 3-16,-3 2-4 15,2 0 4-15,-2 0-4 16,0 0 1-16,-3 0 1 16,-3 0-1-16,-7 0 0 15,-3 0-1-15,-2 0 1 16,-1 2-2-16,-2-1 2 0,2 0 0 16,3-1-1-16,1 0 0 15,3 0-2-15,-1 0 3 16,1 0-2-16,-4 0 2 15,1 0-1-15,-1 0 0 16,0 0-2-16,-2-1 2 16,5-3 1-16,1 0 0 15,-4-1-1-15,4-1 2 16,-6 5-2-16,1-4 0 16,-3 2 0-16,1 0 1 15,-3 0 0-15,0 0-1 16,4 0 0-16,2 1 0 0,4-3 2 15,3 0-1-15,2-2-1 16,0 0 0-16,1 0 0 16,3-1 2-16,-3-1-2 15,-1 1 3-15,-5 0 15 16,-7-1-6-16,-6 4 10 16,-5-1 9-16,-4 1-12 15,-3 0-8-15,-6 1-5 16,4 0-3-16,-4 2 4 15,-3-1-5-15,0-1 1 16,0 3 1-16,3-1-4 16,-3 2 2-16,1 0-2 15,-1 0-1-15,0 0 1 0,-3 0 0 16,-3 0 1 0,0 0-2-16,0 0 1 0,-2 0-3 15,-4 0-1-15,0 0-13 16,0 0-78-16,0 0-99 15,0 0-129-15</inkml:trace>
  <inkml:trace contextRef="#ctx0" brushRef="#br0" timeOffset="51076.068">5368 1325 309 0,'0'0'33'16,"0"0"-26"-16,0 0 72 16,0 0-2-16,0 0-30 15,0 0-29-15,-24-3 13 16,24 3 2-16,0-2 5 16,0 2-15-16,0 0-16 15,0 0 5-15,0 0 13 0,0-1-1 16,0 1-1-1,3 0-7-15,12 0-6 0,3 0 11 16,12 0 2-16,11 0 1 16,7 0 3-16,9 0-7 15,7-2 3-15,2 0-10 16,2 0 2-16,-5-1 3 16,-2 3-5-16,-3 0-4 15,-1 0-3-15,3 0 9 16,1 0-4-16,4-4-1 15,1 3 0-15,1-3-5 16,2 1-2-16,-2 1-1 16,3-1 3-16,-3-1-4 15,2 1 10-15,2 1 6 16,1-1-5-16,8 1-5 0,1-3 4 16,-2 0-11-16,-1 3-1 15,-1-2 1-15,-5 2 0 16,-4 1 0-16,-2 0-3 15,-8 1 3-15,-4 0 0 16,-2-2 2-16,-3 2-2 16,-1 0 3-16,3-2-3 31,-2 2 1-31,2 0-1 16,-2 0 0-16,-4-3 1 0,1 3 0 15,-1 0-1-15,4-2 2 16,-4 1 0-16,1-1 3 15,3 1 1-15,-1-2-3 16,-2 0-2-16,-1-2 1 16,-2 1-1-16,2 0 2 15,4-2-2-15,-4 3 3 16,4-4 0-16,-7 4 4 16,4 0 4-16,-4 0 5 15,0 2-9-15,-4-3-1 0,1 3-4 16,-3-1 1-1,0 2-3-15,-4 0 1 0,4 0-1 16,0 0 1-16,-3 0 1 16,-2 0-2-16,5 0 3 15,0 0-1-15,0 0 2 16,1-2-1-16,0 2 0 16,5 0-2-16,-2-1 0 15,-1 1-2-15,3 0 2 16,-2 0 0-16,2-2 0 15,-4 1 1-15,0 0 1 16,-1-1 6-16,-4-1-2 0,0 1-5 16,1 2 2-1,2 0-5-15,0-3 0 0,1 3-2 16,-3 0 2-16,-1 0 2 16,0 0 1-16,-5-2 2 15,-1 1 4-15,0-1-2 16,-3 0-2-16,0 2 0 15,1-2-4-15,-1 2 3 16,1 0-4-16,5 0 1 16,-3-1 0-16,3 1 0 15,-6 0-1-15,-2-2 1 16,-9 2 0-16,1 0 3 16,-5-1 3-16,-3 1 8 15,-3 0-1-15,4-1-5 16,-1-2-4-16,2 3-1 0,5 0-3 15,5 0-1-15,-3-2 3 16,3 2-2-16,-2-1 1 16,-9-1 2-16,3 2 1 15,-3-1 1-15,-1 0 5 16,0-1-2-16,0 2-4 16,0 0-2-16,1-3 0 15,4 3-3-15,1 0 0 16,1-2 1-16,4 2-1 15,-1 0 0-15,-4 0 1 16,-1 0-1-16,2-2 1 16,-1 2-1-16,-2 0 0 0,0-1 1 15,0 1 3-15,3 0 1 16,-4 0-2-16,4-2-2 16,4 2 0-16,-1 0 0 15,-3 0-1-15,10 0 2 16,-8 0 3-16,3 0 0 15,1 0 7-15,-7-1 0 16,-1-1 2-16,-4 1 3 16,-1 1-3-16,0 0 1 15,0-2 2-15,-3 2-6 16,0-1 4-16,-3 1 1 16,3 0-2-16,-3 0 1 15,0 0-1-15,0-3-3 0,0 3-10 16,0 0-1-1,0 0-23-15,0 0-74 0,-9-10-143 16,-16-16-870-16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07:45:08.55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1457 1712 524 0,'0'0'22'16,"0"0"61"-16,0 0 26 16,0 0-16-16,0 0-31 15,3-73-9-15,-3 69 6 16,0 4-6-16,0-1 20 15,0 1-28-15,0 0-11 0,0 0-8 16,0 0-11 0,3 0-15-16,0 18-11 0,4 18 11 15,5 20 2-15,-1 10 10 16,5 2-2-16,-1 0 0 16,0-7-6-16,-3-5 0 15,-2-7-4-15,-2-9 0 16,-7-4 0-16,-1-9-1 15,0-4-2-15,0-6-19 16,0-6-99-16,-1-6-60 16,-11-5-136-16</inkml:trace>
  <inkml:trace contextRef="#ctx0" brushRef="#br0" timeOffset="296.8845">1512 1705 401 0,'0'0'340'0,"0"0"-334"15,0 0 76-15,0 0-5 16,0 0-41-16,0 0-19 15,70-68-3-15,-46 58 0 16,6 3 17-16,-3 0-8 0,-2 1 0 16,-1 0-8-16,-6 3-7 15,-2 3-8-15,-5 0-9 16,-10 0-83-16,-1 9-125 16,-1 7-71-16</inkml:trace>
  <inkml:trace contextRef="#ctx0" brushRef="#br0" timeOffset="546.8834">1542 1959 476 0,'0'0'25'0,"0"0"40"16,0 0 53-16,0 0-13 15,0 0-61-15,0 0 13 16,28 0-19-16,-14-3-9 15,2 3-8-15,4-3 7 16,-1-2-3-16,8 1 5 16,-2-3-10-16,0 1-11 15,-2 2-9-15,-1 4-6 16,-8 0-77-16,-4 0-88 16,-10 7-124-16</inkml:trace>
  <inkml:trace contextRef="#ctx0" brushRef="#br0" timeOffset="781.261">1532 2181 372 0,'0'0'65'16,"0"0"42"-16,0 0-43 16,0 0 8-16,0 0-7 15,0 0-5-15,38 40-4 16,-15-40 12-16,4 0-18 15,1-8-2-15,5-4-15 16,-2 0-10-16,-1 2-9 16,-2 0-10-16,-4 1-4 15,-2 4-21-15,-8 2-47 0,4 0-101 16,-9-3-105 0</inkml:trace>
  <inkml:trace contextRef="#ctx0" brushRef="#br0" timeOffset="1125.0147">2006 1877 274 0,'0'0'530'16,"0"0"-468"-16,0 0 88 0,0 0-24 16,0 0-56-16,0 0-45 15,6-15-22-15,15 34 16 16,7 10 9-16,5 3-17 16,4 4 5-16,6 0-4 15,-4-2-7-15,3 0-2 16,-9-4-3-16,-5-4-3 15,-10-4-15-15,-6-5-79 16,-6-3-36-16,-6-6-21 16,0-5-117-16,0-3-60 15</inkml:trace>
  <inkml:trace contextRef="#ctx0" brushRef="#br0" timeOffset="1390.6417">2301 1850 600 0,'0'0'62'0,"0"0"106"16,0 0-30-16,0 0-34 15,0 0-61-15,0 0-33 16,-49 17-9-16,21 33 38 16,-8 4-20-16,0 2 11 15,0-1-14-15,8-5-4 16,4-8 2-16,8-9-14 15,8-10 0-15,7-9-1 0,1-3 1 16,0-6-33 0,0-2-73-16,9-3-98 0,4-3-141 15</inkml:trace>
  <inkml:trace contextRef="#ctx0" brushRef="#br0" timeOffset="1578.1457">2568 2089 616 0,'0'0'33'16,"0"0"59"-16,0 0-35 0,0 0-57 15,0 0-2-15,0 0-198 16</inkml:trace>
  <inkml:trace contextRef="#ctx0" brushRef="#br0" timeOffset="2234.4332">1069 2605 505 0,'0'0'10'15,"0"0"6"-15,0 0 82 16,0 0-11-16,0 0-38 16,0 0-19-16,-48 0 15 15,48 0-4-15,0 0-15 16,-1 0-3-16,1 0-4 16,0 0 2-16,0 1-11 15,3 3-7-15,25 0 12 16,23-1 30-16,28-3 24 15,31 0-34-15,17-14-1 0,12-1-15 16,7-2 8 0,6 2-21-16,-4 1-2 0,-5 0-1 15,-15 0-2-15,-23 5 1 16,-20 2 1-16,-24 2 14 16,-28 2 13-16,-14 2-9 15,-16 1-2-15,-3 0 8 16,0 0-15-16,0 0-12 15,0 0-32-15,0 0-146 16,-6 0-178-16</inkml:trace>
  <inkml:trace contextRef="#ctx0" brushRef="#br0" timeOffset="4671.9401">4861 1456 1026 0,'0'0'24'0,"0"0"-18"15,0 0 60-15,0 0-26 16,0 0-26-16,0 0-7 16,-72 120-2-16,59-50-4 15,1 6 6-15,-3 1-1 16,0-7 2-16,3-11-7 15,-1-11 1-15,2-14 4 16,5-10-5-16,2-14-1 16,4-6 0-16,0-4 5 15,0 0 4-15,0-4 18 16,0-18 19-16,4-10-41 16,5-8-2-16,5-9 5 0,2-5-3 15,-1-11-2 1,6-3 5-16,-2-2-5 0,5 0-3 15,0 10 2-15,3 8 1 16,-2 9-1-16,-1 11 2 16,-6 8 6-16,-5 11-3 15,-5 7-2-15,1 6-4 16,4 5-1-16,-1 26-4 16,9 14 3-16,1 12 1 15,-2 11 16-15,2 2 0 16,-1-2-13-16,0-1-2 15,0-12 2-15,-5-8 0 16,-1-10-3-16,-4-8 1 16,-4-8-1-16,-1-6 0 15,-3-7-3-15,-3-4-65 0,0-2-30 16,0-2-62-16,0 0-146 16,-9-2-114-16</inkml:trace>
  <inkml:trace contextRef="#ctx0" brushRef="#br0" timeOffset="4984.4377">4731 1783 662 0,'0'0'39'0,"0"0"15"16,0 0 71-16,0 0-59 15,0 0-37-15,0 0-9 16,15-6 19-16,18 6 12 16,10-4 0-16,5-6-11 15,7-7-9-15,0 2-7 16,-1 0 1-16,-5 1-8 16,-7 2-2-16,-14 5-8 15,-8 4-5-15,-13 3-2 16,-4 0-17-16,-3 0-76 15,0 5-80-15,-3 6-36 16,-9-7-442-16</inkml:trace>
  <inkml:trace contextRef="#ctx0" brushRef="#br0" timeOffset="5671.9536">6791 1652 714 0,'0'0'48'0,"0"0"52"0,0 0 47 16,-88-42-47-16,61 42-38 16,-1 0-22-16,1 8-7 15,0 9-5-15,9 2-8 16,5 0-9-16,8-2-10 15,5 0-1-15,2 2-2 16,20-2-4-16,8-2 6 16,1 0 11-16,5 1 1 15,-6-2-12-15,-2 2-3 16,-4 0 1-16,-9-4-6 16,-9-1-2-16,-6-2 2 15,0-1 8-15,-15 1 9 0,-10-2-2 16,-8-3-6-16,0-1 5 15,0-3-3-15,-1 0 0 16,-2 0-1-16,6 0-2 16,5 0-1-16,7 0-2 15,12 0-46-15,6 0-42 16,0-14-74-16,27-6-173 16,7-6-155-16</inkml:trace>
  <inkml:trace contextRef="#ctx0" brushRef="#br0" timeOffset="5921.9549">6964 1610 535 0,'0'0'382'0,"0"0"-326"16,0 0 98-16,0 0-81 16,0 0-33-16,0 0-13 15,21 49 31-15,-12-18-16 16,1 3-13-16,-1-3-9 15,-1 0-6-15,-5-3-2 16,1-1-2-16,-1-4-6 16,-3-6-1-16,0-3-3 15,0-4-9-15,0-3-51 16,0-3-42-16,-7-4-53 16,-4 0-77-16,-1-7-156 15</inkml:trace>
  <inkml:trace contextRef="#ctx0" brushRef="#br0" timeOffset="6156.3283">6982 1332 843 0,'0'0'28'0,"0"0"115"15,0 0 11-15,0 0-56 16,0 0-33-16,0 0-43 16,-3-66-21-16,3 66-1 15,0 0-76-15,0 0-112 0,0 0-186 16</inkml:trace>
  <inkml:trace contextRef="#ctx0" brushRef="#br0" timeOffset="6890.7117">7206 1699 802 0,'0'0'40'16,"0"0"136"-16,0 0-81 0,0 0-47 16,0 0-14-16,94-72-16 15,-69 72-2-15,-4 14-9 16,4 11 7-16,-5 9 2 15,-1 5 6-15,-3 2-3 16,-5 0-1-16,-2-4-13 16,-6-6-5-16,-3-6 0 15,0-8 1-15,0-6 1 16,0-6-1-16,0-4 4 16,0-1 4-16,0 0 7 0,0-6 6 15,-6-11-11-15,3-7-8 16,3-8 10-16,0-4-7 15,0-6-6-15,13-5 0 16,5-4 0-16,9 4-1 16,1 9 0-16,-1 9 0 15,0 12 0-15,-9 11-1 16,3 6-3-16,-2 3 1 16,2 22 1-16,-3 8 1 15,1 9 2-15,-2 4 6 16,-1 1-1-16,-4-2 3 15,4-7-6-15,-5-4-1 16,-5-7-2-16,0-9-5 16,-3-4-47-16,1-3-102 15,-4-11-105-15,0 0-239 0</inkml:trace>
  <inkml:trace contextRef="#ctx0" brushRef="#br0" timeOffset="7343.8722">7932 1821 666 0,'0'0'8'16,"0"0"67"-16,0 0 30 15,0 0-16-15,94 5-31 0,-64-5-31 16,-3-3-1-16,-2-6 10 15,-4 0-4-15,-9-2 1 16,-3 0 1-16,-2-1-4 16,-7-4-7-16,0 0-6 15,0 1-7-15,-10-7-9 16,-11 0 8-16,-6 1 11 16,-6 1-6-16,2 8 4 15,4 5 17-15,6 7 6 16,6 0-15-16,2 7-14 15,4 22-5-15,6 8 0 16,3 9 12-16,0 1 1 16,18-5-8-16,15-6 1 0,4-6 5 15,6-8-6-15,3-7-5 16,-1-4-2-16,-2-5-5 16,-10-3 2-16,-3-3-2 15,-6 0-9-15,-9 0-32 16,-3 0-58-16,-6-3-116 15,-6-6-183-15</inkml:trace>
  <inkml:trace contextRef="#ctx0" brushRef="#br0" timeOffset="9484.4974">9755 1429 719 0,'0'0'35'16,"0"0"64"-16,0 0 40 15,0 0-55-15,0 0-17 16,0 0-32-16,0 0-11 15,-94-65-2-15,67 96-2 16,-4 18-4-16,1 11 3 16,0 6 5-16,12-2 4 15,8-5-10-15,10-6 0 16,0-10-15-16,22-8 7 16,8-7-7-16,1-6-3 0,5-7 0 15,4-8 0 1,-1-5-23-16,0-2-82 0,-3 0-48 15,-1-9-48-15,-5-9-108 16</inkml:trace>
  <inkml:trace contextRef="#ctx0" brushRef="#br0" timeOffset="9906.3753">9956 1556 756 0,'0'0'58'16,"0"0"38"-16,0 0 62 15,0 0-49-15,0 0-99 0,0 0 3 16,10 30-10 0,7 10 31-16,1 2-1 0,0 0-11 15,4-6-8-15,5-5 13 16,-3-5-7-16,3-6-4 16,-2-5-13-16,-1-9 2 15,-2-5-1-15,-2-1-3 16,-1-1-1-16,-4-16-5 15,0-4-9-15,-6-5-9 16,-3-8 15-16,-6-2 5 16,0-5 3-16,0-2 2 15,-3 1 0-15,-3 8 2 16,0 10 16-16,6 9 5 16,0 10 0-16,0 5-21 15,0 3-4-15,3 20-15 0,13 9 15 16,4 5 1-16,2 6 4 15,-1-2 1-15,-3-2-6 16,4-3 0-16,-4-4 1 16,0-5-1-16,-4-8-2 15,2-2-47-15,-7-8-88 16,-2-6-82-16,-4-3-125 16</inkml:trace>
  <inkml:trace contextRef="#ctx0" brushRef="#br0" timeOffset="10406.3864">10486 1502 516 0,'0'0'387'0,"0"0"-369"16,0 0 65-16,0 0-43 16,0 0 39-16,98 36-17 15,-70 3-13-15,-2 4-3 16,-4 0-1-16,-1-1-18 15,-9-3-2-15,-6-3-23 16,-2-6 0-16,-4-9 0 16,0-8-3-16,0-7 4 15,0-6-6-15,0 0 2 16,0-3 0-16,-7-16-8 16,1-8-22-16,3-6 17 0,3-5 8 15,0-4 0 1,0 1 5-16,6 4-5 0,12 8 4 15,4 7 1-15,1 5-1 16,5 9-2-16,-4 6 4 16,4 2 0-16,-1 13 0 15,2 13 0-15,6 9 20 16,1 3-12-16,-3 1 7 16,-5-3 2-16,-7-2-14 15,-9-5-3-15,-6-8 1 16,-6-8-4-16,0-6 3 15,0-6 0-15,0-1 3 0,-9-1 16 16,-3-16-19 0,-2-7-12-16,7-9-10 0,1-6-30 15,3-3-18-15,3-5-43 16,0-1-117-16,-3 1-365 16</inkml:trace>
  <inkml:trace contextRef="#ctx0" brushRef="#br0" timeOffset="11234.5195">11057 1641 324 0,'0'0'47'0,"0"0"85"16,0 0-49-16,0 0-42 15,0 0-15-15,0 0 9 16,-36-11 37-16,36 8 8 16,0 2 0-16,-3-2-25 15,3 0-5-15,0 0-4 16,-3-1 3-16,3 1-5 15,0-1-13-15,0-1-1 0,-3 2-7 16,3-1 3 0,0 0-3-16,0-5 8 0,0-2-9 15,3-2-11-15,12-4-9 16,9 0 6-16,3 0 6 16,1-2-12-16,5 4 3 15,-3-2-5-15,-2 7 0 16,-4 3 0-16,-6 3 0 15,-5 4-26-15,-6 0-90 16,0 0-79-16,-4 8-198 16</inkml:trace>
  <inkml:trace contextRef="#ctx0" brushRef="#br0" timeOffset="11750.1942">11492 1758 913 0,'0'0'35'15,"0"0"54"-15,0 0 0 16,0 0-42-16,0 0-9 0,0 0-4 16,84-5 0-16,-57-2-11 15,-5-1 1-15,-4-1-8 16,-6-1-5-16,-3-2 1 16,-6-2 5-16,-3-2-2 15,0-1-9-15,-6-1-4 16,-9 0 4-16,-6 0 13 15,-1 3-3-15,-1 3 4 16,7 4-1-16,0 6-3 16,2 2-13-16,5 7-3 15,-4 21 0-15,4 12 0 16,6 4 9-16,3-1-3 16,0-5 2-16,22-4 2 0,4-4-6 15,3-5 0-15,7-6-1 16,0-7-2-16,-3-5-1 15,-2-5-11-15,-1-2-44 16,-4 0-68-16,-4-6-153 16,-5-14-135-16</inkml:trace>
  <inkml:trace contextRef="#ctx0" brushRef="#br0" timeOffset="12156.4118">11867 1584 336 0,'0'0'370'0,"0"0"-225"15,0 0 46-15,0 0-104 0,0 0-62 16,0 0 56 0,49 62 3-16,-34-20-31 0,1 3-11 15,-9-1-12-15,0-5-9 16,-7-3-7-16,0-7-6 16,0-9-6-16,0-11-2 15,0-5 2-15,0-4-1 16,0 0 4-16,0-2 5 15,-3-16-10-15,-4-12-1 16,4-4-7-16,3-8 8 16,0-5-1-16,0-2 1 15,16 1 0-15,3 5-2 16,8 6-2-16,-3 12 0 16,0 9 1-16,1 11 2 15,-4 5 1-15,-3 8-2 0,-2 21 2 16,1 10 2-16,-1 8 2 15,-7 0 2-15,3 1-6 16,-6-2 3-16,0-5-7 16,-6-6 0-16,0-5-62 15,0-10-99-15,0-10-66 16,0-10-192-16</inkml:trace>
  <inkml:trace contextRef="#ctx0" brushRef="#br0" timeOffset="12437.6749">12389 1366 718 0,'0'0'187'15,"0"0"-74"-15,20-80 78 16,-15 80-48-16,3 0-90 16,5 27-48-16,-1 19 31 15,6 16-4-15,-3 6-9 16,-2 0 5-16,-6 1-8 15,-1-3 0-15,-2-7-17 16,-1-8-3-16,0-9 3 16,0-12-2-16,-3-9-1 15,4-8-14-15,-4-7-30 16,0-6-17-16,0 0-90 0,0-5-33 16,0-15-216-16</inkml:trace>
  <inkml:trace contextRef="#ctx0" brushRef="#br0" timeOffset="12672.0357">12311 1671 708 0,'0'0'164'16,"0"0"-39"-16,0 0 52 16,0 0-78-16,0 0-43 15,0 0-3-15,127-22 3 16,-60 12-30-16,2 1-9 15,-5-3-2-15,-4 2-6 0,-8 0-3 16,-10 1 1 0,-11 1-4-16,-7 4 1 0,-14 3-4 15,-10 1-31-15,0 0-85 16,-7 0-198-16,-20 0-511 16</inkml:trace>
  <inkml:trace contextRef="#ctx0" brushRef="#br0" timeOffset="17758.944">14091 1434 913 0,'0'0'19'0,"0"0"101"16,0 0 39-16,0 0-60 15,0 0-32-15,0 0-23 16,0 0-31-16,-36-60 7 0,36 60 2 16,-3 0-11-16,3 11-10 15,0 18 0-15,0 13 17 16,0 8 7-16,3 0-8 16,6 2-8-16,-1-4-5 15,2-5-1-15,-1-6-3 16,1-7 2-16,-4-5-2 15,-3-8-1-15,-3-6-5 16,0-3-36-16,0-4-23 16,0-4-90-16,-9 0-92 15,-1-13-211-15</inkml:trace>
  <inkml:trace contextRef="#ctx0" brushRef="#br0" timeOffset="18008.9546">14026 1148 1008 0,'0'0'46'16,"0"0"63"-16,0 0 53 15,0 0-91-15,0 0-33 0,0 0-30 16,0-24-8-16,0 23-4 16,0 1-66-16,0 0-121 15,0 0-79-15,-13 0-489 16</inkml:trace>
  <inkml:trace contextRef="#ctx0" brushRef="#br0" timeOffset="18618.3591">14760 1604 942 0,'0'0'22'16,"0"0"109"-16,0 0 34 15,0 0-82-15,0 0-41 16,0 0-17-16,-19-20-15 16,19 17-10-16,6-1 0 15,17-3 2-15,12-1 7 16,8-2-4-16,8-2-2 16,2 3 4-16,2-1-7 0,-6 1 3 15,-7 3-3 1,-11 4-1-16,-7 2 0 0,-15 0-13 15,-2 0-87-15,-7 0-51 16,0 11-11-16,-19 9-98 16,-8 1-74-16</inkml:trace>
  <inkml:trace contextRef="#ctx0" brushRef="#br0" timeOffset="18907.9585">14723 1772 613 0,'0'0'56'0,"0"0"61"16,0 0 38-16,0 0-74 0,0 0-47 15,0 0 10-15,-3 5 18 16,30-5 29-16,3 0-32 16,8 0-5-16,4-2-15 15,4-5-4-15,-1-1-11 16,1-1-8-16,-2 1-3 15,-1-1-4-15,-7 2-4 16,-9 2-5-16,-9 2 0 16,-8 3-1-16,-7 0-28 15,-3 0-117-15,0 0-172 0,-19 2-297 16</inkml:trace>
  <inkml:trace contextRef="#ctx0" brushRef="#br0" timeOffset="21182.3341">16044 1366 540 0,'0'0'28'16,"0"0"1"-16,0 0 78 16,0 0-7-16,0 0-33 15,0 0-11-15,0 0-13 16,0 0-10-16,-27 0-29 15,27 0-4-15,16 0-6 16,17 0 6-16,13 0 19 16,9-10-10-16,2 1 4 15,-1-2-9-15,-7 2-4 16,-11 4-4-16,-11 2-80 16,-15 3-50-16,-8 0-15 0,-4 6-32 15,-19 6-96-15</inkml:trace>
  <inkml:trace contextRef="#ctx0" brushRef="#br0" timeOffset="21729.1863">16146 1419 572 0,'0'0'22'0,"0"0"42"15,0 0 105-15,0 0-69 16,0 0-35-16,0 0-23 0,-16-24-19 16,10 29-23-16,-3 19 2 15,-3 11-2-15,-2 12 29 16,4-1-14-16,0 0-2 16,3-5 3-16,4-7-13 15,3-8-2-15,0-8-1 16,0-6-5-16,0-8 0 15,0-2-2-15,0-2 2 16,3 0 3-16,4 0 2 16,6-13 19-16,3-4-18 15,7-3-1-15,5 0-25 16,5 4-7-16,0 4 18 0,-2 7 7 16,3 5-1-16,1 0 5 15,2 19 3-15,-6 6 2 16,-1 4-1-16,-7 0 0 15,-4 3 4-15,-13 1 2 16,-6 1-6-16,0 0-1 16,-21 4 0-16,-16-4 6 15,-11-2-3-15,-4-6-2 16,-5-9 4-16,3-6 2 16,5-7 8-16,6-4 8 15,9 0-4-15,7 0-13 16,9-10-6-16,6-3-22 0,9-1-33 15,3-2-53 1,0-1-162-16,18-6-64 16</inkml:trace>
  <inkml:trace contextRef="#ctx0" brushRef="#br0" timeOffset="22244.8177">16956 1531 179 0,'0'0'586'0,"0"0"-563"16,0 0 137-16,-98-42-64 15,69 42-38-15,4 0-25 16,1 11-16-16,-5 15-1 16,6 7 0-16,8 6 6 15,4 2 2-15,11-1-10 16,0 0-3-16,17-7 1 15,9-3 9-15,9-9 1 16,4-5-22-16,3-8 8 0,1-5-7 16,-8-3-2-16,-3 0 2 15,-5-11 8-15,-4-6 1 16,-4-5-5-16,-3-5 7 16,-12-2 8-16,-4-3 12 15,0-1 3-15,-1 1-16 16,-11 6-10-16,-6 2-9 15,0 6-1-15,2 7-20 16,2 3-87-16,7 3-135 16,7-7-441-16</inkml:trace>
  <inkml:trace contextRef="#ctx0" brushRef="#br0" timeOffset="22964.7946">18193 1419 574 0,'0'0'270'15,"0"0"-217"-15,-81-46 120 16,44 40-52-16,2 6-27 15,3 0-48-15,2 7-20 16,6 6-1-16,7 0-15 16,10 1-10-16,4 0-6 15,3 3-4-15,3 2 4 16,15 4 2-16,12 1 4 16,6-1 7-16,4-1-7 15,-6 1 0-15,0-4 0 16,-5 1-7-16,-7-3 0 0,-10-3 3 15,-7-1 0-15,-5-2-5 16,0 1 9-16,-23-1 1 16,-8-2 11-16,-6-1-7 15,-5-5-1-15,-1-2 4 16,7-1-3-16,4 0 0 16,9 0-4-16,1-4-1 15,6-7-17-15,9-1-74 16,7-7-52-16,0-6-95 15,22-4-94-15</inkml:trace>
  <inkml:trace contextRef="#ctx0" brushRef="#br0" timeOffset="23214.7688">18400 1363 971 0,'0'0'41'16,"0"0"131"-16,0 0-92 15,0 0-41-15,0 0 14 16,0 0 4-16,79 107-14 16,-60-68-19-16,1-3-5 15,-4 0-8-15,-4-7-4 16,-5 0-5-16,0-5-1 16,-3-4-1-16,-4-3-7 0,0-5-28 15,0-5-44 1,0-5-81-16,-4-2-69 15,-7-8-156-15</inkml:trace>
  <inkml:trace contextRef="#ctx0" brushRef="#br0" timeOffset="23449.1446">18421 1126 94 0,'0'0'919'16,"0"0"-888"-16,0 0 171 15,0 0-108-15,0 0-29 0,0 0-33 16,-12-41-27-16,12 38-5 16,1 2-4-16,-1 1-55 15,3 0-99-15,-3 0-161 16,0-5-390-16</inkml:trace>
  <inkml:trace contextRef="#ctx0" brushRef="#br0" timeOffset="24183.5457">18697 1511 467 0,'0'0'429'0,"0"0"-400"15,0 0 141-15,19-73-80 16,0 61-60-16,8 8-8 16,2 4 0-16,-3 0-2 15,3 17-4-15,-1 9 5 16,-1 7 9-16,-5 3-3 16,-1 0-6-16,-6 4-8 0,-8-3-4 15,-7-1-7 1,0-6 4-16,0-8-6 0,-7-8 2 15,-6-5-1-15,1-7 5 16,-2-2 3-16,5 0 0 16,2-19-3-16,4-8-1 15,3-7-5-15,0-4 0 16,1-6 1-16,17-6-1 16,9-1 0-16,5 2-7 15,0 7-8-15,1 10 14 16,-1 14-3-16,-9 11 2 15,0 7 0-15,-4 10-6 16,-2 22-1-16,-1 6 8 16,-1 5 1-16,3 0 2 15,-5-2-1-15,5 1-1 0,-1-3-2 16,-3-5-102-16,3-9-86 16,1-12-91-16,2-13-253 15</inkml:trace>
  <inkml:trace contextRef="#ctx0" brushRef="#br0" timeOffset="24574.1583">20124 1006 708 0,'0'0'271'16,"0"0"-253"-16,0 0 110 16,0 0-42-16,0 0-17 15,-89-64-34-15,50 103-23 16,-17 22 0-16,-3 31 18 15,1 23 25-15,9 12-27 16,19 1-15-16,22-8 5 16,8-18-10-16,32-15-3 0,17-14-2 15,7-12-3-15,8-13 1 16,1-9-1-16,-7-11-2 16,-12-9-21-16,-10-8-99 15,-18-9-46-15,-17-2-268 16</inkml:trace>
  <inkml:trace contextRef="#ctx0" brushRef="#br0" timeOffset="26808.5928">20726 1218 825 0,'0'0'19'16,"0"0"104"-16,0 0 43 15,0 0-53-15,0 0-48 16,0 0-41-16,0 0-24 16,-38-31-1-16,38 73 1 0,0 20 16 15,0 8 8 1,3 3 0-16,4-7 3 0,1-10-7 15,2-8-12-15,0-7-2 16,0-9-3-16,-3-7-2 16,0-5-1-16,-2-7 2 15,-4-5-4-15,1-5-14 16,-2-3-55-16,0 0-66 16,0 0-19-16,0-16-159 15,0-9-414-15</inkml:trace>
  <inkml:trace contextRef="#ctx0" brushRef="#br0" timeOffset="27528.7176">21207 1336 534 0,'0'0'105'0,"0"0"-74"0,0 0 108 16,0 0-48-16,0 0-4 15,0 0-42-15,-101-17-17 16,69 48 8-16,-1 10 1 15,4 6-3-15,6-4-5 16,14-3-12-16,8-6 1 16,1-8-8-16,4-3 4 15,14-7-13-15,6-6 1 16,2-8 2-16,-3-2-1 16,6 0 0-16,-6-11-3 15,0-7-22-15,-7-4-3 16,0-3 0-16,-3-5 12 0,-2-2-1 15,0-6 2-15,1-4 7 16,6-3 4-16,-3 6-4 16,2 5 2-16,1 10 3 15,-6 13 0-15,-1 5-4 16,-2 6 2-16,-3 0-7 16,-3 22 7-16,-3 9 2 15,0 10 24-15,0 4-3 16,0-1-5-16,0-2 0 15,3-4-2-15,6-4 5 16,2-5-11-16,5-6 4 16,-2-4-8-16,4-5-3 15,2-7 5-15,0-5-5 0,2-2 5 16,1 0 0-16,3-9 1 16,-1-10-7-16,-2-1 4 15,-6-5 1-15,-2-3 2 16,-7-3 6-16,-5-6 14 15,-3-2 4-15,0-2-3 16,-23 0 0-16,-3 10-12 16,-4 7-14-16,-2 7-2 15,3 12-11-15,3 5-52 16,10 0-107-16,6 0-173 16</inkml:trace>
  <inkml:trace contextRef="#ctx0" brushRef="#br0" timeOffset="28028.7183">21987 1330 727 0,'0'0'44'0,"0"0"75"16,0 0 34-16,0 0-46 16,0 0-66-16,0 0-41 15,-23-8 5-15,39 5 2 16,12-1 24-16,6-5-5 16,11-3 0-16,3-2 1 15,7 0 4-15,8-2-5 16,-2 1-4-16,0 4-4 0,-5 1-3 15,-3 2-2-15,-15 3-10 16,-5 1-3-16,-10 4 0 16,-10 0-11-16,-5 0-48 15,-6 0-59-15,-2 5-52 16,-2 6-32-16,-19 2-84 16</inkml:trace>
  <inkml:trace contextRef="#ctx0" brushRef="#br0" timeOffset="28325.5962">22220 1353 470 0,'0'0'209'16,"0"0"-161"-16,0 0 105 16,0 0-58-16,0 0-20 15,0 0-18-15,20-31-14 16,-15 39-9-16,-1 18 16 15,3 9-1-15,-3 8 6 16,3 0-14-16,1-3-20 16,1-1-6-16,-2-4-9 15,4-2-2-15,-4-1-4 16,-1-6 0-16,-1-6-27 16,-4-8-66-16,1-5-49 15,-1-7-42-15,1 0-58 0,0-9-111 16</inkml:trace>
  <inkml:trace contextRef="#ctx0" brushRef="#br0" timeOffset="28591.2333">22451 1249 730 0,'0'0'47'16,"0"0"66"-16,0 0 36 15,0 0-59-15,0 0-59 16,0 0-14-16,6 28 40 16,-5 14 14-16,1 10-14 15,-1 3-9-15,4-3-27 16,2-2-3-16,7-8-8 0,-5-4-6 16,1-7-3-16,0-5-2 15,-5-9 1-15,-4-4-17 16,-1-8-53-16,0-3-76 15,-1-2-36-15,-14 0-141 16</inkml:trace>
  <inkml:trace contextRef="#ctx0" brushRef="#br0" timeOffset="29075.6066">23130 1119 926 0,'0'0'24'0,"0"0"123"16,0 0-5-16,0 0-45 16,0 0-67-16,0 0-25 15,0 38-5-15,3 11 34 0,-3 14-3 16,0 7-2-16,0 5-9 16,0-2-11-16,-3-9-3 15,3-12-2-15,0-11-2 16,0-9-2-16,10-6 3 15,2-9-2-15,-2-3-1 16,-1-6 0-16,0-5 0 16,3-3-2-16,6 0-2 15,2-1-5-15,5-11-14 16,2 0-8-16,-4-2-15 16,3 2-40-16,-8-2-55 15,-6 0-48-15,-8-4-75 0,-4 1-137 16</inkml:trace>
  <inkml:trace contextRef="#ctx0" brushRef="#br0" timeOffset="29419.3607">22842 1472 587 0,'0'0'17'0,"0"0"136"15,0 0-21-15,0 0-90 16,0 0-7-16,85-34-3 0,-49 22 0 16,4 3-3-16,3-3 2 15,2 4 4-15,0-4-4 16,2 1 3-16,-5 3-3 15,-5-2-14-15,-5 6-12 16,-11-1-2-16,-9 2-3 16,-7 3 0-16,-5 0-20 15,0 0-45-15,0 0-45 16,0 0-39-16,0 0-87 16,0 0-65-16</inkml:trace>
  <inkml:trace contextRef="#ctx0" brushRef="#br0" timeOffset="29825.6151">23412 838 1014 0,'0'0'53'0,"0"0"-30"0,0 0-18 16,105-3 42-16,-48 33-11 16,6 16-4-16,-4 16-3 15,-3 10-4-15,-6 10 3 16,-11 9 1-16,-10 1-3 15,-18 3 2-15,-11-3-7 16,0-8-9-16,-24-5-8 16,-7-4-3-16,-8-4 1 15,-4-8 1-15,-2-9-1 16,2-11-1-16,7-14 4 16,7-10-1-16,8-7-4 15,9-7-1-15,6-2-41 0,3-3-76 16,-4 0-82-1,2-8-177-15</inkml:trace>
  <inkml:trace contextRef="#ctx0" brushRef="#br0" timeOffset="32106.896">24632 1601 688 0,'0'0'108'0,"0"0"-48"16,0 0 57-16,0 0-47 15,0 0-37-15,0 0-28 16,0 0-5-16,0 0-9 15,0 0-38-15,0 7-96 16,0-2-118-16,0-5-200 16</inkml:trace>
  <inkml:trace contextRef="#ctx0" brushRef="#br0" timeOffset="32653.778">25461 1137 990 0,'0'0'8'16,"0"0"110"-16,0 0-8 15,0 0-33-15,0 0-26 16,0 0-43-16,-21-27-8 0,21 65-9 16,0 18 9-16,0 16 16 15,0 5-6-15,2 4-3 16,-1-9-2-16,1-1-3 15,-2-10-1-15,0-9-1 16,0-9 0-16,0-13-10 16,0-8-44-16,0-10-32 15,0-6-27-15,0-6-36 16,0 0-55-16,0-18-58 16</inkml:trace>
  <inkml:trace contextRef="#ctx0" brushRef="#br0" timeOffset="32888.1542">25431 1238 724 0,'0'0'22'16,"0"0"-8"-16,20-75 81 16,0 55-21-16,9 4-31 15,4-1-14-15,5 3-14 16,5-1-1-16,1 2-6 15,-3 1-2-15,-9 1-4 16,-7 6-2-16,-7 2-1 16,-10 3-41-16,-4 0-87 15,-4 5-102-15,0 5-47 0</inkml:trace>
  <inkml:trace contextRef="#ctx0" brushRef="#br0" timeOffset="33278.7845">25451 1460 568 0,'0'0'19'15,"0"0"-14"-15,0 0 14 16,0 0 69-16,0 0-29 16,102 3-26-16,-54-13-4 15,3-1 11-15,1 0-9 0,-3-3-1 16,-1-1-10-1,-6 1-8-15,-4 0-5 0,-3 3-7 16,-4 3 2-16,-4 0 3 16,-6 5-4-16,-3-2 0 15,-5 3 0-15,-1 2-1 16,-1 0 1-16,2 5 1 16,2 16 15-16,0 7 17 15,0 5-3-15,-3 3 1 16,0-1-6-16,-5-4-1 15,1-2-11-15,-4-5-8 16,0-5-3-16,-1-9-2 16,-3 0-1-16,0-4-60 15,0-4-65-15,-7-2-100 16,-6 0-275-16</inkml:trace>
  <inkml:trace contextRef="#ctx0" brushRef="#br0" timeOffset="33497.5365">26102 1042 160 0,'0'0'737'0,"0"0"-727"16,0 0 102-16,0 0-87 0,0 0-19 15,0 0-6-15,22-27-83 16,-22 27-105-16,0 0-149 16</inkml:trace>
  <inkml:trace contextRef="#ctx0" brushRef="#br0" timeOffset="34247.5483">26389 1414 784 0,'0'0'29'16,"0"0"27"-16,8-98 55 15,17 76-62-15,9 7-20 16,1 7-2-16,3 8-6 16,1 0-1-16,-2 15-3 15,0 15-4-15,-4 7 9 16,-5 2 12-16,-7 3-12 15,-3 0-6-15,-7-6-8 16,-8-3-5-16,-3-5-3 16,0-7 3-16,-8-5 0 15,-5-5 1-15,-2-5 2 16,4-6 0-16,1 0 0 0,0-4 3 16,2-15 0-16,2-6-7 15,4-7 3-15,2-9 1 16,0-3 1-16,10-9-7 15,12 0 1-15,3 3-1 16,5 10-2-16,0 13 2 16,-3 11-3-16,-3 12 2 15,-1 4-2-15,1 4 2 16,-3 20 1-16,5 9 2 16,-2 4 8-16,-1 7-2 15,3 0-6-15,-4-4-1 16,1-3-1-16,-4-5-1 0,-4-4-34 15,-5-3-43-15,-5-8-98 16,-2-3-110-16,-2-11-293 16</inkml:trace>
  <inkml:trace contextRef="#ctx0" brushRef="#br0" timeOffset="34810.0568">27613 1325 725 0,'0'0'29'0,"0"0"21"15,-92-51 61-15,47 44-20 16,2 7-38-16,-2 0-5 16,6 13-18-16,5 17-14 15,9 6 0-15,7 6 7 16,12 1-13-16,6-7-3 16,0-5-3-16,14-9-3 15,8-7-1-15,5-5 2 0,1-7 2 16,0-3-4-1,0 0-12-15,-1-10-7 0,-3-8-8 16,-6-7 7-16,-3-5 9 16,-6-7-6-16,-3-11 17 15,-3-7 3-15,-3-9 3 16,0-3 18-16,0-6 16 16,0 3-10-16,0 7 12 15,0 10 31-15,0 21 3 16,0 18-17-16,0 11-22 15,0 3-37-15,0 30-6 16,2 23 6-16,2 18 3 16,-4 12 6-16,3 5-4 15,1 2-3-15,2-2 0 16,5-5-2-16,0-15-14 0,0-10-60 16,-5-12-84-16,-6-17-179 15</inkml:trace>
  <inkml:trace contextRef="#ctx0" brushRef="#br0" timeOffset="39216.3667">28590 1293 541 0,'0'0'74'15,"0"0"-46"-15,0 0 16 16,0 0 53-16,0 0-35 16,0 0-12-16,0 0-7 15,-28-49 5-15,20 44-3 16,-2-3-12-16,-3 3 5 15,-5 0-7-15,-2-2-9 16,-2 4-5-16,-2 1-4 16,3 2 7-16,3 0 3 0,1 0 2 15,1 1-15-15,-1 15-8 16,1 5-2-16,2 9-5 16,3 8 5-16,5 3 4 15,5 3-2-15,1-6 3 16,0-8 1-16,16-6-4 15,5-5 1-15,4-7 0 16,4-3 1-16,-1-6-1 16,-1-3-1-16,5 0 1 15,-3 0-3-15,0-12-4 16,-4-5-3-16,-4-2-5 16,-6-5 11-16,-7-5 2 15,-3 0 2-15,-5-6-1 0,0 1 2 16,0 8 0-16,-6 5 3 15,0 12 28-15,3 6-12 16,2 3-3-16,1 0-20 16,0 12-15-16,0 18-1 15,7 10 16-15,5 6 1 16,3-5-1-16,4-5 1 16,2-7-2-16,-1-3 1 15,-2-4-1-15,-5-4-26 16,-1-2-78-16,-6-5-116 15,-5-7-103-15,-1-4-249 16</inkml:trace>
  <inkml:trace contextRef="#ctx0" brushRef="#br0" timeOffset="39575.7668">28774 1247 985 0,'0'0'20'0,"0"0"-12"16,0 0-8-16,0 0 11 16,0 0 40-16,78 109 16 15,-49-53 22-15,3-3-57 16,-4-4 12-16,-1-8-14 16,-5-9-21-16,-4-9-4 15,-5-7-4-15,-4-8 1 16,-1-4 0-16,-5-4-1 0,-2 0 9 15,5-11 4-15,-1-10-12 16,2-9-2-16,0-6-2 16,-2-3 2-16,-1-6-1 15,-1-5-5-15,1 3-1 16,0 5-3-16,2 10-15 16,0 11-14-16,0 9-14 15,1 7-71-15,1 4-115 16,-1 1-123-16</inkml:trace>
  <inkml:trace contextRef="#ctx0" brushRef="#br0" timeOffset="39997.6189">29308 1470 589 0,'0'0'14'16,"0"0"47"-16,0 0 99 15,82 2-55-15,-54-6-31 16,-1-5-36-16,-5-4-6 16,-7-2 7-16,-5-2-13 15,-8 0-3-15,-2-7 1 0,-2-2-6 16,-17 1-15-16,-6-1 4 15,1 9 8-15,3 4 0 16,2 6 22-16,5 7 8 16,-1 0-18-16,2 17-20 15,1 17-3-15,5 12 10 16,5 3 6-16,2-3-7 16,2-8-7-16,15-4 1 15,5-5 1-15,3-5-3 16,0-4-2-16,2-6-3 15,-2-4 0-15,-1-6-32 16,-1-4-68-16,-4 0-34 16,-5 0-89-16,-4-9-146 0</inkml:trace>
  <inkml:trace contextRef="#ctx0" brushRef="#br0" timeOffset="40341.373">29687 1235 690 0,'0'0'36'15,"0"0"98"-15,0 0-14 16,0 0-60-16,0 0 20 16,0 0 10-16,86 88-18 15,-71-33-15-15,0-2-2 16,-5-4-17-16,-5-8-19 16,-4-9-5-16,-1-8-9 15,0-8 0-15,0-8-2 16,0-5-1-16,0-3 2 0,0 0 5 15,0-8 1-15,0-17-10 16,0-7-9-16,0-7 9 16,0-6-1-16,8-8-2 15,2 4-1-15,2 4 0 16,4 6 1-16,1 13-11 16,2 6-15-16,2 8-11 15,-1 10-60-15,2 2-69 16,2 0-59-16,-2 4-101 15</inkml:trace>
  <inkml:trace contextRef="#ctx0" brushRef="#br0" timeOffset="41591.3887">30326 1370 732 0,'0'0'12'0,"0"0"114"16,0 0 23-16,0 0-7 16,0 0-47-16,-81-64-35 15,56 64-36-15,-3 21-7 0,-3 11-7 16,2 11 7-16,9-4 0 15,5-2-5-15,12-6-3 16,3-3-9-16,1-6 3 16,20-5 2-16,4-4-3 15,7-8-2-15,-1-5-1 16,2 0-28-16,-3-5-6 16,-3-13-27-16,-7-2 4 15,-4-5 8-15,-6-6 25 16,-4-4 9-16,-3-4 16 15,-3-6 0-15,0 6 6 16,0 5 10-16,0 15 23 0,0 11 19 16,0 8 0-16,0 0-52 15,3 1-6-15,3 18-5 16,3 7 5-16,6 7 13 16,0-1-6-16,5 0-1 15,3-7-1-15,2-6-4 16,3-5 1-16,4-6 2 15,4-4-1-15,2-4-3 16,4 0-5-16,1-2-30 16,-4-15-14-16,-7-2-10 15,-9-8 18-15,-14-6 0 16,-9-2 27-16,0-4 9 16,-9 7 5-16,-13 10 22 15,-2 8 25-15,0 11-4 16,-3 3-10-16,-3 6-19 0,2 23-12 15,4 7 0-15,5 8-2 16,9 0 1-16,5-8 1 16,4-7-2-16,1-7-3 15,0-5 0-15,4-8-4 16,8-4-32-16,1-5-20 16,1 0-17-16,2 0-19 15,-2-17-44-15,-1-5 40 16,-5-4 50-16,-2-3 49 15,0-5 33-15,-2 3 45 16,6 6 3-16,2 8 1 16,8 15-28-16,6 2-27 0,9 15-7 15,-2 19 19-15,3 14 2 16,-2 5 11-16,2 8 11 16,-1-1 26-16,-5 1-44 15,-12 0-3-15,-10-1-22 16,-8-5-9-16,-15-6-5 15,-23-12-5-15,-12-12 4 16,-5-13-5-16,0-12-3 16,7-1-1-16,9-22 0 15,10-9 0-15,12-5-5 16,11-5-20-16,6 3 11 16,0 5 6-16,12 1-3 15,11 6 11-15,6 4-2 0,4 2 3 16,2 2 0-16,3 3 2 15,2 1 1-15,0 0-1 16,2 1-1-16,7-1 2 16,0-2 0-16,1-2 0 15,-3-1 0-15,-8-2 1 16,-9-3-1-16,-11 0 0 16,-13-7-1-16,-6 0-2 15,0-1-11-15,-16 4 5 16,-5 7 5-16,-4 8 4 15,-1 6 10-15,-2 8 7 16,-3 5-7-16,-1 26-1 0,4 13-2 16,7 10 5-1,12-1-3-15,9-2 0 0,2-6 0 16,23-11 0-16,9-4-3 16,11-4-4-16,7-8-1 15,5-9-1-15,3-5-10 16,-2-4-80-16,-8-4-116 15,-12-13-253-15</inkml:trace>
  <inkml:trace contextRef="#ctx0" brushRef="#br0" timeOffset="44638.3027">4889 3235 685 0,'0'0'1'0,"0"0"137"15,0 0 7-15,0 0-41 16,-45-72-14-16,41 69-20 16,4 2-16-16,0 1-45 15,0 4-9-15,15 24-4 16,10 12 4-16,8 15 28 16,3 7-7-16,-2 2-7 0,-1-3-5 15,-3-4-8 1,1-9 4-16,-4-8-3 0,-5-8-1 15,-8-11 0-15,-4-7-1 16,-7-9 0-16,0-4 0 16,-3-1 3-16,0-10 13 15,0-16-10-15,3-8-5 16,0-6 0-16,3-4-1 16,4-1 0-16,1-2-1 15,4-9 0-15,3 1-1 16,-2 3-8-16,5 7-3 15,0 10 6-15,-6 9-14 16,4 9-24-16,-4 6-29 16,0 9-73-16,0 2-153 15,-3 0-212-15</inkml:trace>
  <inkml:trace contextRef="#ctx0" brushRef="#br0" timeOffset="45263.3101">5656 3388 789 0,'0'0'57'0,"0"0"-9"15,-94-18 102-15,61 20-59 16,0 24-50-16,8 7-10 16,10 6 3-16,10-2-7 15,5-4-10-15,5-3-7 16,20-8-6-16,1-5 2 15,9-8 0-15,1-6 2 16,3-3-8-16,0-3 0 16,-6-14-37-16,-5-4-16 15,-7-4 0-15,-9-1 10 16,-8-3 11-16,-4 2 27 0,0-4 5 16,-16 2 3-16,-2 0 13 15,0 9 17-15,9 6 19 16,2 8-10-16,7 6-7 15,0 0-33-15,0 11-2 16,0 14-1-16,16 7 1 16,2 1 10-16,3-3-7 15,-2-2 0-15,5-4-3 16,-3-3 3-16,3-3-2 16,1-7 2-16,-1-4 0 15,0-6-2-15,3-1 0 16,0-4 4-16,1-13-5 0,2-4-16 15,-2-5-44-15,-1-2-42 16,1-7-61-16,-4-5-59 16,-4-7 9-16,-7-6-123 15</inkml:trace>
  <inkml:trace contextRef="#ctx0" brushRef="#br0" timeOffset="45950.8238">6118 2964 465 0,'0'0'111'0,"0"0"49"16,-27-89 23-16,20 80-29 15,7 5-19-15,0 4-46 16,0 0-39-16,0 13-50 16,0 24 0-16,7 15 29 15,4 10 1-15,-2 6 5 0,4 3-2 16,-4 1-19-16,2-2-7 16,2-3 0-16,-1-7-6 15,6-7-1-15,-3-9 1 16,-2-2-1-16,2-9 3 15,-3-4-2-15,-3-9-2 16,-3-4-3-16,0-8-13 16,-3-5-4-16,4-3-13 15,7 0 11-15,2-16 10 16,8-9 1-16,0-4-4 16,3-2-5-16,-5 1 5 15,2 1 7-15,-6 0 6 0,-2 2 3 16,-5 0 2-16,2 0 0 15,-7-1 1-15,0 6 4 16,0 4 5-16,-3 5 0 16,0 7 0-16,-3 5 4 15,3 1-9-15,0 0-7 16,3 7-5-16,3 17 5 16,3 5 18-16,7 6-8 15,-1-1-2-15,0-2-1 16,3-4-1-16,-2-4 1 15,1-1-2-15,-4-6 1 16,2-5-4-16,-6-3-1 16,0-6 0-16,-3-3 4 0,4 0-1 15,-2-12 3 1,2-9-7-16,-1-8-3 0,0-3-11 16,-3-2-6-16,-3-3 2 15,0 0 9-15,-3 5 7 16,0 6 2-16,-3 13 0 15,3 9 8-15,-3 4 7 16,4 4-12-16,2 18-1 16,3 9 21-16,-1 4-7 15,5-1-6-15,-1-1-2 16,4-4-6-16,-2 2-2 16,-1-3 0-16,-1-3-28 15,-3-3-58-15,0-5-177 16,-3-11-215-16</inkml:trace>
  <inkml:trace contextRef="#ctx0" brushRef="#br0" timeOffset="46403.9563">7186 3493 798 0,'0'0'68'16,"0"0"-63"-16,0 0 81 16,0 0 15-16,0 0-22 15,81 16-39-15,-54-16-13 0,-2-2-3 16,-6-5-12-16,-5-4-4 16,-1 2-2-16,-7-5 4 15,0-3-6-15,-3-2-2 16,-3-3 3-16,0-5-3 15,0 1-2-15,-3-1 0 16,-9 1 0-16,-4-1 6 16,-1 7 14-16,-2 3 25 15,0 6-1-15,-1 11-2 16,-2 0-14-16,1 25-16 16,-1 15-1-16,8 9 14 15,5 5-3-15,9-2 4 0,0-6-11 16,18-2-6-16,12-8 3 15,7-4 2-15,-1-5-7 16,0-7-4-16,-5-8-2 16,2-5-1-16,-3-7-11 15,-5 0-35-15,-1-4-34 16,-6-14-131-16,-5-5-234 16</inkml:trace>
  <inkml:trace contextRef="#ctx0" brushRef="#br0" timeOffset="46669.5775">7881 3680 1070 0,'0'0'49'16,"0"0"30"-16,20 88 59 16,-14-42-67-16,-2 3-33 15,-4 6-24-15,-7 8-9 16,-26 6-5-16,-15 1-50 16,-13-8-181-16,-9-17-341 15</inkml:trace>
  <inkml:trace contextRef="#ctx0" brushRef="#br0" timeOffset="47722.1832">8921 3492 130 0,'0'0'808'15,"0"0"-795"-15,-6-82 126 16,21 59-44-16,15 0-41 15,10 6-28-15,3 8-3 16,-1 6 4-16,7 3-5 0,-4 13 2 16,4 17-3-1,-4 4 8-15,1 5-11 0,-10 2-10 16,-6 1-6-16,-14-1-1 16,-7-2 0-16,-9-3-1 15,0-5 0-15,-3-7 0 16,-10-9 4-16,-2-8 5 15,0-4 0-15,3-3 3 16,0-10-7-16,-1-19-2 16,2-10-2-16,5-4-1 15,6-6 2-15,0-5 0 16,3-1-1-16,14 2-1 16,5 7-6-16,5 10-16 15,1 6-29-15,5 10-31 0,3 8-36 16,0 6-97-16,2 4-246 15</inkml:trace>
  <inkml:trace contextRef="#ctx0" brushRef="#br0" timeOffset="48503.4162">9898 3387 430 0,'0'0'641'0,"0"0"-639"15,0 0 108-15,0 0-18 16,0 0-64-16,0 0-18 15,76 1 18-15,-49 31-3 16,-3 4-4-16,-5-1-6 16,-7 1-7-16,-3-1-3 15,-3-5-1-15,-6-7-3 16,0-9 0-16,0-5-2 16,0-6 4-16,0-3-1 0,0 0 10 15,-6-10 4-15,-9-12-12 16,3-7-2-16,-1-5-2 15,7-3 0-15,2-4 3 16,4 0-3-16,4 3 0 16,18 6-1-16,2 9-5 15,3 8 5-15,3 9-4 16,-5 6 4-16,5 0-5 16,-3 21 1-16,1 9 0 15,2 4 5-15,-4 2 0 16,0 3 0-16,-5-2 3 15,-3 1-2-15,-9-4 1 16,1-4-2-16,-7-11 0 0,-3-5 1 16,0-7 1-1,0-4-2-15,0-3 6 0,-3 0 2 16,-7 0-1-16,1-13-3 16,0-8-4-16,0-8 0 15,6-4 0-15,0-6 0 16,3-8 0-16,0 4 0 15,12-6-2-15,6 2 2 16,5 7-7-16,3 9 4 16,-6 10-4-16,2 14 5 15,-3 7-2-15,5 11-6 16,-3 23 10-16,6 7 0 16,-4 8 14-16,3 0-2 15,-3-1 2-15,-1-2-8 0,-3 0-5 16,-1-4-1-16,-12-2-1 15,0-5-15-15,-6-7-46 16,0-5-127-16,0-5-109 16,-3-13-125-16</inkml:trace>
  <inkml:trace contextRef="#ctx0" brushRef="#br0" timeOffset="48972.168">11200 3341 938 0,'0'0'42'0,"0"0"15"15,0 0 109-15,0 0-40 16,-85-49-56-16,54 49-34 15,-2 0-9-15,3 9-5 16,2 4-10-16,11 1-8 16,4 3-4-16,7 0 0 15,6 2 0-15,0 0-4 16,9 1 0-16,18 2 0 16,5 2 0-16,10 1 0 0,-3 4 0 15,0-1-6-15,-6 2 8 16,-8 1-6-16,-10-6 6 15,-12-2 1-15,-3-3 1 16,-3-1 0-16,-21-2 7 16,-9-3-7-16,-9-4 9 15,0-4-6-15,1-3 1 16,-2-3-2-16,4 0 1 16,3 0-2-16,9-7 1 15,8 2-2-15,7 1-2 16,2 1-34-16,5 1-131 15,5-6-226-15</inkml:trace>
  <inkml:trace contextRef="#ctx0" brushRef="#br0" timeOffset="49761.8473">12165 3396 700 0,'0'0'1'15,"0"0"36"-15,0 0 140 16,-3-80-38-16,3 73-35 16,0 7-29-16,0 0-8 15,12 12-57-15,6 19 1 16,6 13 24-16,3 7 1 16,1 2-15-16,2-2-7 15,-3-1 1-15,4-6-10 0,-1-10 0 16,-5-9-5-16,-1-9 2 15,-12-9 0-15,-5-2 1 16,1-5 0-16,-2-2 5 16,0-18 2-16,0-13-8 15,-3-9-2-15,0-6 0 16,-3-2 0-16,0-4 1 16,0 1-1-16,0 4 0 15,0 9-1-15,7 11 1 16,-3 8-1-16,6 2-2 15,3 5-1-15,2 0-24 16,9 5-27-16,1 8-48 0,5 1-39 16,-2 0-80-16,-2 7-139 15</inkml:trace>
  <inkml:trace contextRef="#ctx0" brushRef="#br0" timeOffset="50911.0805">13012 3395 753 0,'0'0'49'0,"0"0"166"15,0 0-64-15,-94-33-55 16,63 33-29-16,-9 2-21 15,4 15-19-15,1 8-6 16,12 0-2-16,3 0-14 16,16 2-2-16,4-5-3 15,1 2-1-15,22-5-1 16,5-4 2-16,5-7 7 16,3-8-7-16,-6 0-8 15,-2-5-22-15,-4-11-9 16,-5-4-4-16,-12-1 11 15,-2-3 8-15,-5-2 12 0,0 0 10 16,-2-1 2-16,-5 5 1 16,-3 2 9-16,4 11 26 15,6 4-3-15,-3 5-10 16,3 0-23-16,0 21-9 16,16 7 9-16,2 6 4 15,6 0-4 1,3-1 3-16,1-6-1 0,-1-3-2 0,2-7 0 15,0-5 2-15,-2-8 4 16,-3-4-1-16,-3 0-4 16,-5-6 2-16,-4-9 4 15,-5-8-7-15,-1-5 0 0,2-4-8 16,-8-6 2-16,0-8-2 16,0-6 4-16,-3-8 3 15,-12-7 1-15,6-2 1 16,-4 5 3-16,7 13 7 15,-1 16 11-15,4 17 8 16,3 13-12-16,0 5-18 16,0 17-10-16,10 19 6 15,6 16 4-15,0 12 8 16,1 6 0-16,-2 1 3 16,1-6-1-16,4-5-2 15,2-7-7-15,5-9 2 16,-1-5 1-16,3-5-2 0,1-9-2 15,-7-9 0-15,-1-5 0 16,-3-9 0-16,-6-2-7 16,1-3-3-16,-2-16 8 15,-2-9-7-15,-6-5-7 16,2-5 6-16,-3-5-11 16,1-2 13-16,-1 0-6 15,0 3 14-15,4 10 0 16,-1 11-1-16,-3 10 2 15,3 11 1-15,0 0-2 16,4 17 0-16,4 13 10 16,2 9 6-16,-4 1 5 0,6-1-10 15,-3-2 1 1,1-4-1-16,4-5-4 0,-3-6-1 16,2-6-2-16,-6-4 1 15,0-7-5-15,1-5 1 16,1 0 2-16,-2-7-3 15,2-12-3-15,3-7-8 16,-3-4 0-16,3-7 0 16,-6-3-6-16,-2-5-2 15,-3 1 7-15,-1 4 5 16,-1 8 7-16,0 12 2 16,-5 10-2-16,3 10 9 15,-3 4-9-15,3 22 0 16,4 14 7-16,-1 5 10 15,0-1-5-15,0 1 0 0,2-4-7 16,2-3-4-16,-1-1 0 16,-3-7-1-16,-2-6-21 15,-4-5-90-15,0-16-162 16,0-3-293-16</inkml:trace>
  <inkml:trace contextRef="#ctx0" brushRef="#br0" timeOffset="51379.8292">14231 3439 752 0,'0'0'3'0,"0"0"108"15,0 0-4-15,0 0-16 16,81 39-32-16,-56-39-28 15,-1 0-10-15,-2 0-8 16,-6-5-9-16,4-6 4 16,-8-6-1-16,-1-3-5 15,-4-2 4-15,-4-1-4 16,-3-7 3-16,0 1-1 16,-7-4 1-16,-10 0 3 15,-4 5 9-15,-6 6 15 16,0 8 18-16,2 11-7 0,-2 3-19 15,2 25-2 1,-4 20-2-16,7 11 9 0,7 5 7 16,12-2-12-16,3-5 5 15,18-5-6-15,19-2-6 16,13-6 2-16,15-7 1 16,0-11-4-16,3-9-11 15,-10-8-4-15,-6-6-1 16,-9 0-1-16,-8-9-19 15,-9-7-12-15,-6-1-29 16,-20 2-18-16,0 1-153 16,-20-2-343-16</inkml:trace>
  <inkml:trace contextRef="#ctx0" brushRef="#br0" timeOffset="79123.7451">5211 5752 716 0,'0'0'0'0,"0"0"109"16,0 0 5-16,0 0-59 15,0 0-32-15,0 0 0 16,0 0 15-16,0 0-15 0,-7-36 4 15,7 36-9 1,0 0-9-16,0 10-9 0,0 18 0 16,0 14 20-16,0 7 7 15,0 6-8-15,0 1 0 16,10-5-8-16,-2-5-8 16,-2-9-1-16,0-7-1 15,-2-8 2-15,-1-3-3 16,0-9-1-16,-3-5-14 15,0-2-39-15,0-3-53 16,3-3-57-16,-3-21-203 16</inkml:trace>
  <inkml:trace contextRef="#ctx0" brushRef="#br0" timeOffset="79373.7493">5256 5399 901 0,'0'0'17'0,"0"0"57"16,0 0 25-16,0 0-67 15,0 0-32-15,0 0-38 0,0 0-56 16,0 0-165-16,0-4-249 16</inkml:trace>
  <inkml:trace contextRef="#ctx0" brushRef="#br0" timeOffset="80201.8842">5760 6110 703 0,'0'0'16'0,"0"0"122"16,0 0 13-16,-80-67-48 16,53 53-72-16,7 5-5 15,-2 6 13-15,3 3-7 16,-5 5-17-16,1 19-6 16,-2 9 8-16,6 8 4 0,8 1-5 15,11 0 1-15,0-4 1 16,6-5-4-16,15-4-7 15,0-7-1-15,3-4-6 16,4-7 4-16,-4-3-4 16,0-8 0-16,1 0 0 15,-2-10-9-15,5-10-18 16,2-9-17-16,-3-7-5 16,-5-3-5-16,-7-2 7 15,-3-5 24-15,-6 8 20 16,-3 7 3-16,-3 13 2 15,0 9 22-15,0 9 18 0,0 4-11 16,3 21-28-16,0 10 16 16,3 6 7-16,7-1-8 15,1-2-4-15,2-1-6 16,-1-6-8-16,0 2 0 16,-6-8-4-16,0-5-47 15,-2-9-70-15,-7-10-112 16,0-1-161-16</inkml:trace>
  <inkml:trace contextRef="#ctx0" brushRef="#br0" timeOffset="80514.3881">6060 5992 818 0,'0'0'129'15,"0"0"-105"-15,0 0 107 0,0 0-23 16,0 0-18-16,81 90-40 15,-59-47-17-15,0 0 3 16,-5-1-18-16,-4-1-11 16,-4-4-6-16,-6-9 0 15,-3-11 1-15,3-9-1 16,-3-6-1-16,2-2 5 16,-1-7-1-16,5-13-4 15,3-13-14-15,-3-4 1 16,3-7 2-16,-6-6-8 15,4-1-11-15,-4 0-9 16,5 1-6-16,1 11 9 0,1 12-47 16,-1 13-13-16,0 14-28 15,-3 0-204-15,-3 9-263 16</inkml:trace>
  <inkml:trace contextRef="#ctx0" brushRef="#br0" timeOffset="81038.4754">6524 6220 883 0,'0'0'46'0,"0"0"-44"16,0 0 87-16,0 0-21 15,0 0-57-15,0 0 22 16,25 1 12-16,-8-1-20 16,2 0-13-16,0-5 2 15,-5-6-4-15,-5 2-6 16,-2-2-4-16,-1-3 5 0,-6 0 0 15,0-5-3 1,0-1 1-16,-3 1-2 0,-10-1 5 16,-2 8 15-16,3 5 15 15,0 3 13-15,-4 4-16 16,4 9-18-16,-6 18-6 16,3 9 4-16,6 7 14 15,6 4-12-15,3-2 9 16,0-4-9-16,15-9-2 15,7-4-7-15,5-6 0 16,1-2-4-16,-2-7 0 16,4-4-2-16,-5-9-5 0,5 0-39 15,-2 0-70 1,-4-17-162-16,0-9-235 0</inkml:trace>
  <inkml:trace contextRef="#ctx0" brushRef="#br0" timeOffset="81241.6257">7064 6330 765 0,'0'0'253'15,"0"0"-223"-15,0 0 138 0,0 0-112 16,0 0-56-16,0 0-98 16,25 6-220-16</inkml:trace>
  <inkml:trace contextRef="#ctx0" brushRef="#br0" timeOffset="82601.0163">8663 5760 608 0,'0'0'19'15,"0"0"131"-15,0 0 14 0,0 0-78 16,0 0-13-16,0 0-19 16,0 0-21-16,-18-14-20 15,18 14-9-15,0 0-4 16,0 0 1-16,0 0 4 15,0 0-1-15,15 0-2 16,18 0 9-16,16-1 15 16,21-11-4-16,9 3-10 15,3-2-4-15,-4 5-6 16,-8 3 0-16,-9-1-4 16,-10 4 2-16,-11 0-15 15,-16 0-16-15,-8 0-25 0,-16 0-12 16,0 4-13-16,-10 8-18 15,-14 1-91-15,-6 1-75 16</inkml:trace>
  <inkml:trace contextRef="#ctx0" brushRef="#br0" timeOffset="82882.243">8721 5980 637 0,'0'0'27'16,"0"0"34"-16,0 0 119 16,0 0-72-16,0 0-43 15,0 0-43-15,-28 0-3 16,68 0 17-16,14-5-6 0,11-3-12 16,4 2-5-16,1 1 5 15,-4-1-4-15,-8 2-1 16,-9 2 4-16,-7-3-5 15,-6 0-8-15,-8 5 1 16,-10-3-5-16,-9 3-3 16,-6 0-47-16,-3 0-79 15,0-4-117-15,0-8-292 16</inkml:trace>
  <inkml:trace contextRef="#ctx0" brushRef="#br0" timeOffset="89272.9547">10362 5588 643 0,'0'0'10'0,"0"0"85"16,0 0 27-16,0 0-40 15,0 0-27-15,0 0-16 16,0 0-6-16,0 0-3 0,-15-34-6 16,15 30-6-1,0-4-6-15,0-3-8 0,3-2 3 16,12-2-5-16,4-1-2 15,8 3-1-15,0 1 1 16,7 3 0-16,-4 6 1 16,0 3-1-16,-2 0-8 15,-7 22 3-15,-6 9-2 16,-9 11 3-16,-6 4 4 16,-3 9-1-16,-30 1 1 15,-7 4 2-15,-11-3 1 16,2-2-3-16,1-5 0 0,11-11 1 15,4-10-1 1,9-9 3-16,8-8-2 0,7-5 1 16,6-5-2-16,3-2 0 15,3 0-3-15,19-7-6 16,11-10 6-16,12-2 2 16,4-1 1-16,-1 1 1 15,4 7-1-15,0 0 0 16,-4 0 3-16,-2 2-3 15,-4 2-1-15,-5 2 1 16,-11 1 0-16,-4 3 0 16,-9-1 0-16,-2 3-7 15,1 0-64-15,1 0-70 16,3 0-80-16,7-6-209 16</inkml:trace>
  <inkml:trace contextRef="#ctx0" brushRef="#br0" timeOffset="89647.9561">11688 5456 837 0,'0'0'14'16,"0"0"27"-16,0 0 98 15,0 0-23-15,0 0-66 16,0 0-38-16,-13 6-11 16,13 35 45-16,-1 10 12 15,1-1-25-15,0 0-15 16,0-8 3-16,0-2-8 15,0-4-10-15,0-7-2 16,0-8-1-16,0-1 0 16,0-8-11-16,1-5-55 15,-1-4-88-15,0-3-79 16,0-12-109-16</inkml:trace>
  <inkml:trace contextRef="#ctx0" brushRef="#br0" timeOffset="89897.9559">11376 5571 695 0,'0'0'67'16,"0"0"-45"-16,0 0 111 16,0 0-66-16,0 0-46 15,100-72-12-15,-44 59 1 16,6 5 6-16,-4 0-5 0,-3 3 7 15,-4 2 1 1,-2 0-3-16,-7 2-7 0,-12 1-9 16,-7 0-1-16,-6 0-25 15,-11 6-89-15,-6 9-81 16,-3 5-92-16</inkml:trace>
  <inkml:trace contextRef="#ctx0" brushRef="#br0" timeOffset="90147.9587">11431 6001 638 0,'0'0'21'15,"0"0"-20"-15,0 0 89 16,0 0 10-16,104 0-58 15,-51-6-19-15,-2 3 10 16,1-2 0-16,-3 2-18 16,-1-3-5-16,-5-1-10 15,-4-1-1-15,-2-4-31 16,-4-2-98-16,-6-3-146 16</inkml:trace>
  <inkml:trace contextRef="#ctx0" brushRef="#br0" timeOffset="90726.1725">12068 5712 873 0,'0'0'33'0,"0"0"106"15,0 0-50-15,0 0-6 16,0 79-5-16,12-32-20 16,-2 6-16-16,4 1-16 15,-8-2-9-15,0-4-10 16,-6-9-3-16,0-7-3 15,0-13 0-15,0-8 0 16,0-6 0-16,0-5 1 16,0 0 3-16,0-16-5 15,0-13-3-15,0-10-14 16,0-11 7-16,3-3-3 16,10 0 5-16,4 3-2 15,5 11 7-15,5 13 1 0,-2 7-1 16,5 8 2-16,0 11-7 15,-6 0 5-15,3 13-1 16,-2 17 2-16,2 6 2 16,-8 5 7-16,1 2-2 15,-7-6 0-15,-4-8-5 16,-2-8 0-16,-5-11 1 16,-1-2-1-16,-1-6 1 15,0-2 0-15,0 0 8 16,-4-5-6-16,-5-17 6 0,3-9-6 15,6-15 1 1,0-6-4-16,12-3 0 0,12 4 0 16,5 13-2-16,3 12 0 15,-2 12 2-15,-5 11 0 16,2 3-1-16,-3 11-2 16,3 11 1-16,-4 10 0 15,0 4 0-15,-8 2 1 16,-5 7-5-16,-10-2-133 15,0-10-177-15</inkml:trace>
  <inkml:trace contextRef="#ctx0" brushRef="#br0" timeOffset="91522.9788">10369 6584 166 0,'0'0'376'15,"0"0"-372"-15,0 0 27 16,0 0 40-16,0 0 27 16,-85-35-33-16,82 33-5 15,0 2-32-15,3 0-9 16,0 0-2-16,0 0-3 16,0 0-2-16,0 0-3 15,0 2-1-15,10 8 7 16,22-2 2-16,20-1 16 0,26-6 4 15,29-1 4 1,26 0-17-16,23-7 6 0,22-2-1 16,7-4-2-16,3 3-11 15,3 5-2-15,-10-1-8 16,-10 1 1-16,-10 0-6 16,-19 1-1-16,-20-2-1 15,-13 1-2-15,-24 0 3 16,-21 1 1-16,-19 1-1 15,-12 1 0-15,-17-1 0 16,-7 3-5-16,-6 0-26 16,-3 0-28-16,0 0-86 15,-18 3-153-15,-15 2-372 16</inkml:trace>
  <inkml:trace contextRef="#ctx0" brushRef="#br0" timeOffset="92038.6069">11227 7014 577 0,'0'0'317'16,"0"0"-310"-16,0 0 114 16,0 0-16-16,0 0-41 15,0 0-35-15,-14-12-21 16,40 7-3-16,7-1 6 16,16-4 10-16,9-4 2 15,4 4 2-15,9-3-5 0,-4 2 3 16,3 2-11-16,-9 1-9 15,-9 1 2-15,-10 4-4 16,-12 0-1-16,-15 3-4 16,-12 0-2-16,-3 0-47 15,0 0-26-15,-3 0-43 16,-18 14-10-16,-9 3-115 16,-2-3-115-16</inkml:trace>
  <inkml:trace contextRef="#ctx0" brushRef="#br0" timeOffset="92288.6101">11525 7064 638 0,'0'0'26'0,"0"0"119"16,0 0 2-16,0 0-59 16,0 0-50-16,0 0-25 15,-13 65 68-15,10-24-23 16,3 7-11-16,0 1-15 15,-3 2-3-15,0-2-16 16,0-3-7-16,3-6-3 16,-3-9-2-16,3-8-2 15,0-10-22-15,0-8-49 16,0-5-49-16,0 0-48 16,9-11-93-16,3-14-203 0</inkml:trace>
  <inkml:trace contextRef="#ctx0" brushRef="#br0" timeOffset="92538.6198">11643 7059 479 0,'0'0'325'16,"0"0"-290"-16,0 0 157 15,0 0-57-15,0 0-73 16,0 0-45-16,3 23 11 15,3 17 45-15,0 4-37 0,0 2-8 16,4-2-1-16,-2-5-15 16,1-1-8-16,-3-4-4 15,1-4 0-15,-1-7-12 16,-3 1-64-16,-3-11-132 16,0-9-222-16</inkml:trace>
  <inkml:trace contextRef="#ctx0" brushRef="#br0" timeOffset="93179.2464">13834 6578 566 0,'0'0'263'16,"0"0"-189"-16,0 0 148 0,0 0-110 15,0 0-31-15,0 0-49 16,-3-27-26-16,15 27-6 15,15 0 8-15,12-2 0 16,7-1 0-16,2-1-2 16,-2-2 0-16,-1 2-5 15,-9 1 0-15,-7 0-1 16,-6 2-1-16,-10-2-51 16,-7 3-73-16,-3 0-56 15,-3 3-115-15,-3 4-8 16</inkml:trace>
  <inkml:trace contextRef="#ctx0" brushRef="#br0" timeOffset="93429.2503">13851 6733 583 0,'0'0'24'16,"0"0"73"-16,0 0 87 15,0 0-105-15,0 0-43 16,0 0 33-16,19 24-5 15,26-24-13-15,7 0-22 16,0 0-2-16,-3-5-2 16,-3-1-1-16,-5 0 0 15,-11 3-6-15,-5-2-10 16,-4 3-6-16,-9 1-2 0,-8 1-11 16,-1 0-80-16,-3 0-81 15,0 3-130-15</inkml:trace>
  <inkml:trace contextRef="#ctx0" brushRef="#br0" timeOffset="94476.1372">15381 5765 565 0,'0'0'91'16,"0"0"-65"-16,0 0 161 15,0 0-104-15,0 0-25 16,0 0-18-16,-30-30 9 15,30 21-16-15,0-7-11 16,3-2-11-16,12-4 1 16,6-4 3-16,5 5-15 15,4 2 12-15,2 6-9 16,4 3 7-16,-5 8-1 0,2 2-9 16,-3 0-1-16,-8 16 1 15,-1 9-9-15,-9 4 2 16,-12 9 7-16,0 5 3 15,-18 4-2-15,-13 4-1 16,-5 1 3-16,-6-3-3 16,0-5-1-16,5-8 0 15,6-9 1-15,4-3 6 16,9-8-4-16,4-8 0 16,10-3-1-16,2-4-1 15,2-1 0-15,0 2-6 16,5-2 2-16,16 1 4 0,5-1 11 15,6 0-9 1,4 0 0-16,3-1 1 0,4-9 3 16,2 3-1-16,1-1 1 15,-4 0-1-15,-5 2 1 16,-4-2-4-16,-3 2-2 16,-10 1 2-16,-6 0-2 15,-2 2 0-15,-6 2-1 16,-3-2-39-16,0-2-65 15,5-3-69-15,0-6-123 16,6-3-337-16</inkml:trace>
  <inkml:trace contextRef="#ctx0" brushRef="#br0" timeOffset="94851.1427">16625 5875 771 0,'0'0'12'15,"0"0"144"-15,0 0-90 16,0 0-61-16,0 0-5 15,0 0-56-15,15 0-111 16,-14-4-243-16</inkml:trace>
  <inkml:trace contextRef="#ctx0" brushRef="#br0" timeOffset="95398.0314">17186 5595 1022 0,'0'0'0'16,"0"0"0"-16,0 0 5 15,0 0 30-15,0 0 12 16,-38 92-22-16,38-64-13 16,0-7-3-16,0-4-7 15,0-3 4-15,5-6-4 16,2-1 5-16,7-7-7 15,1 0 11-15,5 0-9 16,9 0 3-16,1 0-5 16,2-5-1-16,0 5-2 15,-2 0 1-15,-4 9-2 16,0 16 2-16,-11 6 0 16,-2 1 2-16,-10 1 2 0,-3-4 15 15,0-4 4-15,-15-2 4 16,-11-3 6-16,-7-3-8 15,-6-4-6-15,0-5-7 16,0-5-6-16,7-3-4 16,-1 0-32-16,7-9-55 15,7-11-47-15,6-10-108 16,5-9-163-16</inkml:trace>
  <inkml:trace contextRef="#ctx0" brushRef="#br0" timeOffset="95569.9334">17238 5571 610 0,'0'0'86'15,"0"0"-45"-15,0 0 95 16,0 0-58-16,113-43-38 16,-71 40-17-16,3 3-18 15,1-2-5-15,0 2-1 16,-1-2-107-16,-6-5-180 15</inkml:trace>
  <inkml:trace contextRef="#ctx0" brushRef="#br0" timeOffset="96023.0383">18133 5570 872 0,'0'0'10'16,"0"0"124"-16,0 0-11 0,-79-11-59 15,52 33-24 1,5 6-10-16,2 7 6 0,10 0-16 16,10-1 4-16,0-1-6 15,13-4-9-15,13-5 3 16,2-7 0-16,5-5-5 16,1-8-2-16,-3-4 1 15,0 0-1-15,-2-14 1 16,-7-8-1-16,1-3-3 15,-14-5 2-15,-2-1 8 16,-6-2-3-16,-1 0-2 16,-5 4-7-16,-13 5-5 15,-9 7-49-15,-6 4-128 16,-6-3-341-16</inkml:trace>
  <inkml:trace contextRef="#ctx0" brushRef="#br0" timeOffset="97241.8323">15354 6574 300 0,'0'0'11'15,"0"0"72"-15,0 0-2 0,0 0 0 16,0 0-28 0,0 0-11-16,0 0 3 0,-29-13 5 15,29 13-21-15,0 0-11 16,0 0 6-16,0-2 18 16,0 2 5-16,0 0-15 15,0 0 1-15,0 0 0 16,0 0-13-16,16 0-3 15,9 0 12-15,11 0 12 16,13-1-5-16,11-3-2 16,10-1-8-16,9 2 0 15,-2-1-14-15,1-1-7 16,-3-1 2-16,-6-3 4 16,2 2 2-16,4-5 4 0,2 1 5 15,2 0 1-15,2 1-7 16,2 1 1-16,5 3 1 15,-2-1-8-15,1 0 0 16,4 2-1-16,0 0 3 16,3 1-5-16,1-1 5 15,2 1-9-15,-3-2-1 16,0 4-2-16,2-3 0 16,-1 2 1-16,-7 0 1 15,-1 3-1-15,-8-1 0 16,-11-1 1-16,-9 1-2 15,-10 0 0-15,-4-2 2 16,-2 2-1-16,5-3 3 0,4 2-2 16,4-1 0-16,7 0-2 15,3 1-2-15,-1 0 2 16,7 1 0-16,-4-1-2 16,6 0 4-16,-2-1-5 15,-1 2 5-15,-7-1-2 16,-4 1 0-16,-8-1 2 15,-4-2-1-15,-2 4-1 16,-4-2 1-16,1 0 0 16,-6-1-1-16,-1 3 3 15,-6-3 3-15,-1 2 1 16,-3-2 1-16,-4-4 0 0,-4 7-1 16,-5-2 6-1,-4-1 0-15,-4-1-4 0,0 4-5 16,-5-1 1-16,0 1-5 15,0 0-2-15,0 0-31 16,-16 0-60-16,-17-9-280 16</inkml:trace>
  <inkml:trace contextRef="#ctx0" brushRef="#br0" timeOffset="100273.1152">16358 7031 740 0,'0'0'148'0,"0"0"-131"16,0 0 57-16,0 0 1 16,-16-73-36-16,35 57-39 15,11 1-7-15,4 2 6 16,3 6-2-16,2 3 3 15,-6 4 0-15,-7 0 0 16,-4 6-9-16,-6 16 6 16,-10 5-8-16,-6 10 11 15,0 2 16-15,-19 4-12 16,-8-7 2-16,0-5 3 0,1-12-6 16,9-4 9-16,6-10 4 15,8-3-6-15,3-2-2 16,0 0-8-16,8-6-1 15,14-3-2-15,5-1-24 16,4 4 19-16,-1 6 5 16,-5 0 1-16,-1 16-1 15,-5 9 2-15,-3 4 1 16,-9 4 14-16,-7-2-4 16,0 5 5-16,-10-6 1 15,-19-1-9-15,-2-1 9 16,-6-11 2-16,1-6 5 15,3-9 1-15,4-2-8 0,9 0-12 16,2-14-4-16,4-6-24 16,7-7-60-16,5-4-60 15,2 0-175-15,2 1-332 16</inkml:trace>
  <inkml:trace contextRef="#ctx0" brushRef="#br0" timeOffset="100491.8686">16889 7228 970 0,'0'0'26'16,"0"0"132"-16,0 0-96 15,0 0-62-15,0 0 0 16,0 0-56-16,0-4-60 16,0 1-120-16,-3-2-190 15</inkml:trace>
  <inkml:trace contextRef="#ctx0" brushRef="#br0" timeOffset="100804.3424">17076 6885 328 0,'0'0'652'16,"0"0"-622"-16,0 0 177 15,0 0-86-15,0 0-93 16,0 0-24-16,-14 24 22 15,20 20 12-15,4 5-10 16,-2 3-2-16,1 0-14 16,-2-2-1-16,-1-8-9 0,-3-5-1 15,-2-7-1 1,-1-7-1-16,0-6-18 0,0-4-49 16,0-9-85-16,5-4-76 15,2-11-101-15</inkml:trace>
  <inkml:trace contextRef="#ctx0" brushRef="#br0" timeOffset="101226.2283">17456 6822 948 0,'0'0'14'15,"0"0"121"-15,0 0-36 0,0 0-28 16,0 0 1-16,6 106-29 16,-9-57-10-16,-14-2-11 15,-2 0-8-15,-5-5-6 16,6-6-4-16,2-6-4 16,3-7 1-16,6-9-1 15,4-6 1-15,3-3-3 16,0-5 2-16,9 0-10 15,11 0-4-15,5 0 6 16,5 0-8-16,3-8 10 16,6 0-3-16,2-2 2 15,9-1-4-15,-1-2 3 0,3 0-7 16,-1 1 14-16,-5 2 1 16,-1 3 0-16,-8-1-9 15,-9 5-12-15,-8-1-87 16,-7 2 64-16,-10-3-152 15,-3 2 50-15,0-6-236 16</inkml:trace>
  <inkml:trace contextRef="#ctx0" brushRef="#br0" timeOffset="101491.8514">17775 7048 696 0,'0'0'88'16,"0"0"-2"-16,0 0 109 0,0 0-67 15,0 0-30 1,0 0-32-16,-18-20-10 0,18 20-18 16,0 6-21-16,0 14-4 15,0 14 29-15,0 5-18 16,0 2-6-16,0 4 4 16,6 0-11-16,0 2-2 15,0 1-5-15,0-7-3 16,-6-4-1-16,3-7-1 15,-3-10-12-15,0-6-31 16,0-5-37-16,0-6-181 16,-6-3-338-16</inkml:trace>
  <inkml:trace contextRef="#ctx0" brushRef="#br0" timeOffset="102148.1089">20024 6317 949 0,'0'0'21'15,"0"0"192"-15,0 0-64 16,0 0-79-16,0 0-41 16,0 0-19-16,31-15-1 15,13 9-4-15,6 1-5 16,4-3 6-16,-5 2-6 0,-4 0 1 15,-9 1 0-15,-9 2-1 16,-17 3-2-16,-4 0-19 16,-6 0-38-16,0 0-68 15,-7 15-79-15,-19 4 0 16,-8 5-194-16</inkml:trace>
  <inkml:trace contextRef="#ctx0" brushRef="#br0" timeOffset="102366.8736">20002 6492 817 0,'0'0'40'0,"0"0"130"0,0 0-26 15,0 0-98 1,0 0-20-16,0 0 9 0,122 0-15 16,-68 0-6-16,-3 0 3 15,-8 0-7-15,-6 0 3 16,-7 0-12-16,-9 0 3 15,-12 0-4-15,-6 0-4 16,-3 0-82-16,0 11-94 16,-12-5-59-16,-12-3-448 15</inkml:trace>
  <inkml:trace contextRef="#ctx0" brushRef="#br0" timeOffset="127096.121">5526 9746 501 0,'0'0'383'0,"0"0"-367"15,0 0 66-15,0 0 10 16,0 0-41-16,0 0-21 16,0 0-10-16,-27-36-13 15,27 36-4-15,0 0-1 16,0 0-4-16,0 2 4 15,0 18 2-15,2 13 13 16,4 8 15-16,1 11-3 16,-1 1-10-16,3 5-7 0,0-4-5 15,0-2-5-15,-3-9-2 16,0-5 2-16,-3-6-2 16,-3-8-4-16,0-5-14 15,0-6-24-15,0-6-41 16,3-4-44-16,0-3-91 15,4-6-100-15</inkml:trace>
  <inkml:trace contextRef="#ctx0" brushRef="#br0" timeOffset="127768.0083">5132 9844 616 0,'0'0'1'0,"0"0"38"0,0 0 61 15,0 0-17-15,0 0-31 16,0 0-24-16,-25-22-11 16,25 22-8-16,6 0-8 15,12 0 6-15,10-4 13 16,11-1 8-16,7-5-11 16,9-2-9-16,5 0-3 15,1-1-3-15,6 4 0 16,5-2 0-16,-5 3-2 15,0-1 0-15,-10 6-12 16,-14-4-46-16,-7 7-17 16,-14-1-50-16,-5 1-10 0,-7 0-15 15,-7 0-134-15</inkml:trace>
  <inkml:trace contextRef="#ctx0" brushRef="#br0" timeOffset="128158.6404">5289 10285 332 0,'0'0'13'16,"0"0"6"-1,0 0 66-15,0 0-33 0,0 0-28 16,0 0 16-16,-9 45 19 16,24-42 21-16,6 0-5 15,7-3-19-15,5 0-11 16,6-3-3-16,13-9 3 16,9-2 5-16,8-2-27 15,2 2 12-15,-5 2-10 16,-5 4-8-16,-16 2-14 15,-2-1 0-15,-16 7-3 16,-12 0-1-16,-5 0-6 0,-10 0-12 16,0 0-24-1,0 5 14-15,-10 6-45 0,-4-1-147 16,-5-6-210-16</inkml:trace>
  <inkml:trace contextRef="#ctx0" brushRef="#br0" timeOffset="129002.4764">6296 10280 854 0,'0'0'7'16,"0"0"31"-16,0 0 89 16,-3-87-51-16,25 72-30 15,5 5-29-15,6 6-9 16,1 4 8-16,5 4-3 16,4 18 11-16,-7 9 6 15,-3 2-1-15,-8 4-17 16,-7 0-6-16,-9 1 0 15,-3-4-1-15,-6-9-5 16,0-3 0-16,0-10 5 0,-3-4 6 16,-6-8-1-1,0 0 7-15,0-3 4 0,0-22-10 16,-1-1-11-16,7-11 5 16,0-6-4-16,3-5-1 15,0-5-17-15,6 6-26 16,10 6-7-16,5 10-13 15,0 10-45-15,4 8-36 16,-1 10-46-16,-5 3-65 16</inkml:trace>
  <inkml:trace contextRef="#ctx0" brushRef="#br0" timeOffset="129689.9095">6828 10161 840 0,'0'0'26'0,"0"0"14"16,0 0 71-16,0 0-78 15,0 0-25-15,0 0 34 16,66 80 19-16,-47-40-32 15,-2 3 0-15,-1-1-15 16,-7-2-2-16,-3-7-7 16,-3-3-3-16,1-13 0 0,-4-5-2 15,0-7 7 1,0-5-3-16,0 0 4 0,0 0 6 16,0-20 8-16,0-8-18 15,0-8-3-15,0-6-1 16,5 3-2-16,4-2-8 15,3-2-7-15,10 11 2 16,-1 3-10-16,1 9 24 16,-2 9-3-16,-1 11-2 15,2 0 1-15,0 14 2 16,6 12 3-16,1 4 5 16,2 6 9-16,-3-3-6 15,-8-1-3-15,-4 2-3 0,-6-5-2 16,-7-8 1-1,-2-6 1-15,0-8 6 0,0-7-7 16,0 0 5-16,0 0 5 16,0-6 9-16,-5-13-16 15,-1-9 0-15,6-5-2 16,0-6-1-16,0-4-1 16,0-4-8-16,14-1-8 15,8 7 5-15,2 9 1 16,-2 8 10-16,-4 14-2 15,-3 8 3-15,3 2-1 16,0 12 5-16,1 15 4 0,-1 2-3 16,0 4 0-1,-3 4-2-15,-5-3-4 0,-2-2-1 16,-7-2-23-16,-1-1-65 16,0-4-72-16,0-11-124 15,0-7-221-15</inkml:trace>
  <inkml:trace contextRef="#ctx0" brushRef="#br0" timeOffset="130064.9156">7926 10129 1038 0,'0'0'8'16,"0"0"93"-16,-85 0 77 16,57 15-109-16,5 0-37 15,7 2-17-15,7 0-8 16,9-3-5-16,0 3-1 16,6 3 0-16,16-3 5 15,5 3-2-15,1 3 0 16,-2 1-3-16,-2 1-1 15,-5 2 1-15,-4-1-1 16,-6-2 0-16,-8-5-5 16,-1 1 5-16,-13-6 0 0,-15 1 3 15,-11-5-3-15,-13 1-4 16,-5-8-26-16,-7 0-64 16,-3-3-125-16,1 0-201 15</inkml:trace>
  <inkml:trace contextRef="#ctx0" brushRef="#br0" timeOffset="131314.9313">5013 5663 547 0,'0'0'5'0,"0"0"42"16,0 0 54-16,0 0 4 15,0 0-45-15,0 0 1 16,-21-6-21-16,21 6-39 16,0 0-1-16,6 0-10 15,9 2 10-15,15 2 25 0,7-1 2 16,11-3-4-16,7 0 1 15,3 0-8-15,-7-7-4 16,-2-1-6-16,-16 3-5 16,-14 0-1-16,-7 5 0 15,-9 0-6-15,-3 0-6 16,0 0 1-16,-12 0 11 16,-10 0-11-16,-5 0-14 15,-1 3 7-15,1-1 15 16,0 1 2-16,6-3 0 15,2 0 2-15,8 2-1 16,1-2 1-16,7 2 1 0,3-2-2 16,0 0 1-1,0 0 0-15,0 0-1 0,0 1 5 16,0 6-5-16,0 6 0 16,0 5 7-16,0 11 15 15,0 10-8-15,3 12 13 16,1 9 15-16,2 3-17 15,-1-2-2-15,-1-10-6 16,1-5-8-16,-2-10-1 16,0-7 8-16,1-4-13 15,-4-8-1-15,3-4 0 16,-3-3-4-16,0 0-30 16,0-5-87-16,0-5-88 15,0 0-179-15</inkml:trace>
  <inkml:trace contextRef="#ctx0" brushRef="#br0" timeOffset="131736.8038">5095 6406 468 0,'0'0'25'16,"0"0"62"-16,0 0 37 16,0 0 9-16,0 0-45 15,0 0-17-15,-54-21-20 16,54 20 0-16,0 1-12 15,0-2-18-15,0 2-12 16,2 0-7-16,14-3 2 16,14 1 10-16,10-5 10 15,8-3-6-15,6-3 7 16,1-1-5-16,6-2 0 16,-1 3-2-16,-5 1-7 15,-6 2-6-15,-10 3 0 0,-14 3-5 16,-13 1-4-16,-10 3-44 15,-2 0-80-15,-24 9-71 16,-12 1-253-16</inkml:trace>
  <inkml:trace contextRef="#ctx0" brushRef="#br0" timeOffset="132627.4409">9404 10057 924 0,'0'0'17'0,"0"0"36"0,0 0 101 15,0 0-43 1,0 0-56-16,0 0-37 0,0 0-17 16,-58 0 1-16,88 0-1 15,12 0 1-15,10 0 1 16,3-7 5-16,3 0-5 16,3-3 0-16,-4 3 0 15,-3 0-2-15,-5-1-1 16,-10 4 0-16,-14 0-1 15,-4 4-46-15,-12 0-75 16,0 0-23-16,-6 0-17 16,-3 16-47-16,0-2-47 15</inkml:trace>
  <inkml:trace contextRef="#ctx0" brushRef="#br0" timeOffset="132893.0693">9459 10241 593 0,'0'0'20'16,"0"0"144"-16,0 0-32 16,0 0-44-16,0 0-39 15,0 0-39-15,-46 27 14 16,85-25 38-16,13-2-30 16,8 0-1-16,10-2-10 15,0-9-2-15,3-2 0 16,-1 4-6-16,-11 1-3 15,-6 2-5-15,-12 0-5 16,-13 6-4-16,-12 0-25 0,-9 0-40 16,-9 0-53-16,0 6-41 15,0 2-85-15</inkml:trace>
  <inkml:trace contextRef="#ctx0" brushRef="#br0" timeOffset="134111.8639">11500 9626 906 0,'0'0'14'0,"0"0"118"0,0 0 13 15,0 0-71 1,0 0-74-16,0 0 2 0,-12 81 3 16,24-22 35-16,0 0-14 15,-2 1-10-15,-1-11-7 16,-3-5-6-16,-1-11 2 16,-2-7-5-16,-3-6 0 15,0-8 0-15,0-2-1 16,0-5-42-16,0-3-79 15,0-2-35-15,-8-7-112 16,-1-15-337-16</inkml:trace>
  <inkml:trace contextRef="#ctx0" brushRef="#br0" timeOffset="134377.4657">11272 9740 749 0,'0'0'159'0,"0"0"-155"16,0 0 138-16,0 0-39 15,0 0-79-15,0 0-8 16,46-30-6-16,-1 19 5 16,10-6 0-16,3 5 2 15,1-2-3-15,0 1-8 16,-4 1 3-16,-7 0-8 15,-8 3-1-15,-11 6-44 0,-7 3-116 16,-12 0-143-16,-10 0-185 16</inkml:trace>
  <inkml:trace contextRef="#ctx0" brushRef="#br0" timeOffset="134799.3438">11288 10185 592 0,'0'0'126'0,"0"0"-66"15,0 0 129-15,0 0-87 16,0 0-26-16,0 0-33 16,0-17-15-16,0 17-11 15,0 0-11-15,0 0-5 16,0 0-1-16,0 0-1 16,3 0 1-16,13 0 7 15,17-4 30-15,9-8-4 16,13-1-12-16,8-3-5 0,4-1-12 15,5 0 4 1,-1 4-7-16,-5 2-1 0,-14 3-1 16,-21 7-2-16,-17 1-18 15,-14 0-59-15,0 0-54 16,-3 1-51-16,-15 11 10 16,-6-2-189-16</inkml:trace>
  <inkml:trace contextRef="#ctx0" brushRef="#br0" timeOffset="135549.3589">12003 9973 900 0,'0'0'70'0,"0"0"-25"16,0 0 123-16,0 0-86 15,0 0-75-15,0 0-4 0,39 13-3 16,-10 21 23-16,-8 6 1 16,0 6-7-16,-9-3 1 15,-8 1-10-15,-4-10-6 16,0-10 5-16,0-7-3 16,-7-11-4-16,4-6 2 15,-3 0 12-15,0-6-2 16,0-14-6-16,6-10-6 15,0-7 0-15,0-5 0 16,6-4 0-16,12 0-12 16,9 8-4-16,1 7 8 15,5 6 1-15,-3 13 2 0,-2 7 3 16,-1 5 0-16,-4 0 2 16,3 3-9-16,1 11 0 15,-6 10 6-15,3-4 3 16,-5 3-2-16,-7 2-5 15,-3-3 0-15,-3-5 3 16,-6-6-15-16,0-7 5 16,0 0 10-16,0-4 4 15,0 0 12-15,-5-4 3 16,2-16-7-16,3-9-7 16,0-5 2-16,11-9-3 15,17 4-5-15,5 7-10 16,3 11 14-16,-7 11 0 0,0 10-5 15,-2 0 0 1,-2 17 1-16,1 14 5 0,-1 3 8 16,2 10 3-16,-8 2-8 15,-10 3-3-15,-9 5-34 16,-3-5-186-16,-28-9-357 16</inkml:trace>
  <inkml:trace contextRef="#ctx0" brushRef="#br0" timeOffset="136096.2339">10759 10776 746 0,'0'0'7'15,"0"0"46"-15,0 0 34 16,0 0-20-16,0 0-44 16,0 0-17-16,58 0 23 15,36 0 1-15,37-9-8 16,30-14 1-16,18 2 3 15,6 2 16-15,6 2-15 16,-6 7-11-16,1-3-5 16,-11 3-1-16,-19-1-9 15,-17 6 3-15,-27 1-1 0,-34 1-3 16,-26 3 0 0,-24 0 1-16,-17-3-1 0,-11 3-37 15,0 0-9-15,-11 3-40 16,-20 9-11-16,-11 5-171 15,-10-3-384-15</inkml:trace>
  <inkml:trace contextRef="#ctx0" brushRef="#br0">11597 11215 836 0,'0'0'148'0,"0"0"-105"15</inkml:trace>
  <inkml:trace contextRef="#ctx0" brushRef="#br0" timeOffset="137283.8309">12171 11405 712 0,'0'0'41'0,"0"0"70"15,0 0 30 1,0 0-71-16,45-81-14 0,-15 71-23 16,4 4-14-16,-3 5 20 15,-5 1-11-15,-3 0-8 16,-3 14-20-16,-8 9 0 16,-9 8 2-16,-3 4 4 15,-6 8-1-15,-23 1 4 16,0 2-4-16,-1-7 0 15,3-12-5-15,9-7 1 16,8-10 0-16,7-7 1 16,3-3-2-16,0 0 3 15,10 0-1-15,17-7-2 16,7-6-6-16,5 3 1 0,0-1 1 16,4 2-1-16,-4 2 3 15,3-3-1-15,1 4 1 16,-3-3 2-16,-1-1 0 15,1 3 1-15,-1-3-1 16,-6 3 0-16,-7 1-10 16,0 0-28-16,-8 2-42 15,-3 0-75-15,-9 1-206 16</inkml:trace>
  <inkml:trace contextRef="#ctx0" brushRef="#br0" timeOffset="137830.6313">14097 10749 816 0,'0'0'47'0,"0"0"27"16,0 0 95-16,0 0-88 15,0 0-28-15,0 0-19 16,10-14-13-16,17 6-13 0,8 2 6 15,9-1 3 1,5-3-3-16,5-1-2 0,0 2-1 16,-2-1-10-16,-6 4 0 15,-13 2-2-15,-12 0-2 16,-11 4 2-16,-9 0-25 16,-1 0-64-16,-7 8-19 15,-21 14 23-15,-12 3-140 16,-5 6-104-16</inkml:trace>
  <inkml:trace contextRef="#ctx0" brushRef="#br0" timeOffset="138080.6624">14097 10961 625 0,'0'0'25'16,"0"0"145"-16,0 0-62 15,0 0-43-15,0 0-19 16,0 0 43-16,76 6-24 15,-24-12-17-15,2-3-8 16,4-1-10-16,-3-1 3 16,-3 8-9-16,-10-3-10 15,-5 2-6-15,-5 0-2 16,-10 1-4-16,-4 3-2 16,-9 0-4-16,-3 0-35 15,-3 0-116-15,-3 0-87 16,0 0-395-16</inkml:trace>
  <inkml:trace contextRef="#ctx0" brushRef="#br0" timeOffset="138752.5465">16115 9619 905 0,'0'0'10'16,"0"0"6"-16,0 0-8 0,-7 71 45 16,-3-18-30-16,3-5 2 15,1-7-14-15,3-9 2 16,3-8-7-16,0-10-1 16,0-5 3-16,0-6-1 15,3-3 6-15,13 0 7 16,13-3 20-16,14-11-18 15,5 0-20-15,1 3-2 16,0 7-4-16,-4 4-4 16,-3 0 4-16,-2 17-3 15,-4 8 5-15,-11 4-2 16,-9 0 3-16,-12 2 1 0,-4-4 16 16,-19 0-7-16,-15-5 14 15,-14-5-4-15,-2-3-6 16,-3-8-7-16,3-5-3 15,1-1-3-15,7-7-22 16,6-13-62-16,11-6-64 16,4-8-188-16</inkml:trace>
  <inkml:trace contextRef="#ctx0" brushRef="#br0" timeOffset="138955.6539">16157 9680 903 0,'0'0'18'15,"0"0"99"-15,0 0-29 16,0 0-83-16,119-44-2 16,-57 35-2-16,0 3 0 15,-7-1-2-15,-5 3-47 16,-6 1-127-16,-5-7-160 15</inkml:trace>
  <inkml:trace contextRef="#ctx0" brushRef="#br0" timeOffset="139392.7768">17124 9690 856 0,'0'0'42'16,"0"0"156"-16,0 0-81 15,-84 16-56-15,57 13-31 16,9 5-7-16,3 3-3 0,12-1 3 16,3-4-14-16,1-4-2 15,19-6 4-15,0-5 0 16,5-5-2-16,-2-7 3 16,3-5-3-16,-1 0 8 15,2-17-4-15,-11-7-2 16,4-5 0-16,-11-4-9 15,-6-7-2-15,-3 1-1 16,0 1-21-16,-6 2-53 16,-11 16-82-16,-8 15-135 15,-8 5-238-15</inkml:trace>
  <inkml:trace contextRef="#ctx0" brushRef="#br0" timeOffset="140002.1885">15575 10551 744 0,'0'0'1'0,"0"0"47"16,0 0 68-16,0 0-18 16,0 0-54-16,0 0-17 15,-15-9-17-15,15 9 11 0,9 0 7 16,16 0 0 0,23 0 19-16,22 0 13 0,24-10-9 15,16 0-14-15,26-4-7 16,14-1-7-16,19-2-1 15,3 5-7-15,-2 3-10 16,-8 1 3-16,-13 3-7 16,-4-1 0-16,-17 0-1 15,-11 1 0-15,-17-1 0 16,-21 2 1-16,-18 3 1 16,-19-3-1-16,-9 4 1 15,-13-4 4-15,-8 4-3 16,-7 0-3-16,-5 0-4 15,0 0-9-15,0 0-42 16,-17 13-43-16,-11 3-21 0,-9-4-135 16,-6-10-412-16</inkml:trace>
  <inkml:trace contextRef="#ctx0" brushRef="#br0" timeOffset="140510.4859">16300 10885 1033 0,'0'0'25'0,"0"0"97"0,0 0 3 16,0 0-64 0,0 0-35-16,0 0-20 0,-3 17-5 15,3 16 30-15,0 10 10 16,0 6-26-16,0-2 0 16,0 2-1-16,-4-7-6 15,-2-7-6-15,1-6 0 16,0-3 0-16,1-9-2 15,1-4 0 1,0-9-3-16,3-1-32 16,0-3-52-16,0 0-123 15,0-15-122-15</inkml:trace>
  <inkml:trace contextRef="#ctx0" brushRef="#br0" timeOffset="140682.3589">16599 11103 932 0,'0'0'36'16,"0"0"65"-16,0 0-22 16,0 0-78-16,0 0-1 15,0 0-119-15,64-19-194 16</inkml:trace>
  <inkml:trace contextRef="#ctx0" brushRef="#br0" timeOffset="141479.2438">17170 10822 921 0,'0'0'11'0,"0"0"95"16,0 0 70-16,0 0-61 15,0 0-59-15,0 0-40 16,0 0-16-16,-23-9 0 16,14 42 0-16,-6 3 18 15,-2 4-8-15,-3-1 9 0,-4-2-10 16,5-7 0-16,5-1-6 16,3-10-1-16,4-2-2 15,3-3 1-15,4-4-1 16,0-4 0-16,0 0 0 15,0-1-1-15,0-5 1 16,8 0-2-16,11 0 0 16,9 0-1-16,8 0 1 15,7-15-7-15,2 3 1 16,1-2-1-16,-4-3-4 16,-7 5 9-16,-3-2 3 15,-8 4-1-15,-8 0 2 0,-6 3-3 16,-7 2-18-16,-1 4-22 15,-2-2-56-15,0 3-61 16,-3 0-87-16,-13 0-94 16</inkml:trace>
  <inkml:trace contextRef="#ctx0" brushRef="#br0" timeOffset="141729.247">17271 10961 136 0,'0'0'553'15,"0"0"-437"-15,0 0 84 16,0 0-80-16,0 0-26 16,0 0-45-16,-15-17-26 0,15 28-14 15,0 12 44 1,0 7 13-16,4 2-37 0,1 2-11 16,-2-1-3-16,0 0-7 15,0-1-7-15,-3-6-1 16,3-5 0-16,-3-5-21 15,3-5-49-15,0-5-103 16,0-6-78-16,5 0-169 16</inkml:trace>
  <inkml:trace contextRef="#ctx0" brushRef="#br0" timeOffset="142041.7513">17579 10865 980 0,'0'0'37'16,"0"0"119"-16,0 0-38 16,0 0-69-16,0 0-26 15,0 0 32-15,20 87-6 16,-11-50-25-16,-3-3-11 15,0 0-6-15,-1-1-3 16,-2-6-3-16,0-2 0 16,-3-5 0-16,4-6-1 15,-4 2-5-15,0-8-29 0,0-2-46 16,0-3-93-16,0-3-84 16,0-7-154-16</inkml:trace>
  <inkml:trace contextRef="#ctx0" brushRef="#br0" timeOffset="142432.4651">17897 10846 874 0,'0'0'26'0,"0"0"133"15,0 0-68-15,0 0-58 16,0 0 30-16,-40 76-26 16,22-43-17-16,-1-3-1 15,2 0-3-15,4-5 5 16,7-1-10-16,0-12-6 16,6-1-4-16,0-5 5 15,0 1-5-15,0-3 0 16,12 2 1-16,8-6 5 15,9 0-3-15,4 0-4 16,-1 0-2-16,3-3-8 16,1-7-8-16,0 0-1 0,-5-1-1 15,-1 5-23 1,-3 0-6-16,-11-1-7 0,-7 4-15 16,-5 3-16-16,-4 0-43 15,0 0-76-15,0 0-50 16</inkml:trace>
  <inkml:trace contextRef="#ctx0" brushRef="#br0" timeOffset="142691.2213">18027 10998 616 0,'0'0'108'16,"0"0"76"-16,0 0 19 16,0 0-88-16,0 0-52 0,0 0-25 15,-13 0-13-15,13 29 20 16,0 4 44-16,0 7-59 15,0-1-3-15,4-2-9 16,2-1-10-16,-6 0 1 16,3-9-7-16,0-4-1 15,-2-6 0-15,1-5-1 16,-2-9-18-16,0 2-25 16,0-5-53-16,0 0-135 15,0-10-151-15</inkml:trace>
  <inkml:trace contextRef="#ctx0" brushRef="#br0" timeOffset="143128.7269">18784 10423 861 0,'0'0'35'16,"0"0"98"-16,0 0 43 15,0 0-79-15,0 0-44 16,0 0-22-16,48-13-10 16,2 13 11-16,8 0-9 15,-2 0-6-15,1 0-4 16,-5 0-5-16,-6 0-3 16,-7-4-2-16,-7 1-2 15,-10 3-1-15,-4 0 0 16,-9 0-1-16,-5 0 0 0,-4 0-23 15,0 0-47-15,0 0-78 16,-17 14-30-16,-12 1-60 16,-4 0-244-16</inkml:trace>
  <inkml:trace contextRef="#ctx0" brushRef="#br0" timeOffset="143394.3481">18837 10609 694 0,'0'0'61'0,"0"0"142"16,0 0-61-16,0 0-64 16,0 0-31-16,0 0-21 15,-23 22 34-15,46-13 8 16,8-6-11-16,9 2-16 16,8-5-16-16,3 0-7 0,-2 0-1 15,-9 0-5-15,-5-5-3 16,-8 2-5-16,-5 3 3 15,-7 0-7-15,-6 0 0 16,-6 0-5-16,-3 0-18 16,0 0-54-16,-14 14-110 15,-8-1-163-15</inkml:trace>
  <inkml:trace contextRef="#ctx0" brushRef="#br0" timeOffset="150700.0332">20389 10316 695 0,'0'0'15'16,"0"0"66"-16,0 0 76 15,0 0-96-15,0 0-46 16,0 0 11-16,0 0 19 0,12-65 3 15,5 54-3-15,2 0-16 16,7-3-1-16,2 1-5 16,3 1-2-16,2 10-15 15,-3 2-5-15,0 0-1 16,-6 24-6-16,-11 5-1 16,-6 11-3-16,-7 7-1 15,-11 5 5-15,-18 0 4 16,0-6 4-16,2-12-1 15,9-11 1-15,4-10 1 16,11-10-1-16,3-3-2 16,0 0-9-16,0 0-10 15,20-6 8-15,6-7-4 0,6 3-1 16,1 7 10-16,-5 3 4 16,2 0 1-16,-2 16-2 15,-3 8 2-15,-4 2 1 16,-4 0 0-16,-10 1 6 15,-7-1-2-15,0-3-4 16,-13 3 1-16,-16-2-1 16,-9-4 20-16,-3-1-12 15,-1-2 6-15,0-5-5 16,3-4-4-16,9-5-3 16,5-3-2-16,8 0-14 15,7-11-64-15,7-11-119 0,3-12-202 16</inkml:trace>
  <inkml:trace contextRef="#ctx0" brushRef="#br0" timeOffset="151012.5493">21019 10274 869 0,'0'0'59'0,"0"0"-8"16,0 0 71-16,0 0-89 0,0 0-24 16,88-16 26-16,-37 2 6 15,5 2-18-15,-1-2-9 16,-5 1 0-16,-10 3-6 15,-16 3-8-15,-11 1-1 16,-10 6-43-16,-3 0-63 16,-7 0-62-16,-17 11-175 15,-6 1-18-15</inkml:trace>
  <inkml:trace contextRef="#ctx0" brushRef="#br0" timeOffset="151371.9466">21170 10260 761 0,'0'0'18'0,"0"0"112"16,0 0-46-16,0 0-48 15,-91 61-19-15,79-39-4 16,7 2 9-16,4 2-21 16,1-4 18-16,0-1-17 15,9-1 4-15,10 0 5 16,2-1-3-16,6 1-2 15,0 0-4-15,0 0-2 16,-2-3 0-16,-1 3 2 16,-6-2-2-16,-5-4 0 15,-7 0-1-15,-6 2-7 0,0-2 5 16,-18-1 3-16,-1-4 4 16,-10-3 9-16,-1-1-6 15,1-5-2-15,-3 0-5 16,1 0 0-16,6 0-19 15,4 0-65-15,9 0-52 16,10-14-138-16,2-2-356 16</inkml:trace>
  <inkml:trace contextRef="#ctx0" brushRef="#br0" timeOffset="151575.0509">21578 10578 947 0,'0'0'27'16,"0"0"121"-16,0 0-83 16,0 0-65-16,0 0-3 15,0 0-47-15,2 0-80 16,-2 0-182-16</inkml:trace>
  <inkml:trace contextRef="#ctx0" brushRef="#br0" timeOffset="153434.4428">21935 10367 625 0,'0'0'114'0,"0"0"-17"16,0 0 110-16,0 0-112 15,0 0-34-15,0 0-23 16,3-70-23-16,19 54-6 15,8 3-5-15,6 2-2 16,-7 5-1-16,-1 4 6 16,-5 2 3-16,-3 5-8 0,-8 21-1 15,-2 8 3-15,-10 9 2 16,0 3-5-16,-9 0 0 16,-10-6-1-16,-8-7 5 15,5-10-5-15,-1-7 2 16,13-9 9-16,4-5-7 15,6-2 2-15,0 0-6 16,0 0-9-16,3-9-6 16,12-7-21-16,6 2 4 15,2 2 6-15,3 4 8 16,-7 5-2-16,4 3 12 16,-1 4 5-16,-2 16-5 0,-3 3 5 15,-3 1 3-15,-3-2 7 16,-4 3 6-16,-7-3 1 15,0 1 5-15,-16-7-6 16,-10 3 4-16,-11-4 12 16,1-1 2-16,-2-6-13 15,6-5-2-15,2-3-4 16,6 0-12-16,7 0-1 16,7-9-59-16,10-4-56 15,0-4-108-15,24-5-173 16</inkml:trace>
  <inkml:trace contextRef="#ctx0" brushRef="#br0" timeOffset="153840.6981">22581 10290 839 0,'0'0'41'16,"0"0"174"-16,0 0-95 16,0 0-51-16,0 0-41 15,0 0-17-15,-52 4-2 16,48 23-2-16,4 2 4 16,0 5 1-16,7 1-8 15,9 2 3-15,2 0 1 0,4-1-5 16,0 0 0-16,-1-2 1 15,-4-5 4-15,-1-3-2 16,-8-6-6-16,-4-4 4 16,-2-3 2-16,-2-6-1 15,0-3-1-15,0 0 1 16,-6-4 4-16,-12 0-5 16,-2 0 0-16,-5-3-4 15,-2-9-36-15,-3-4-44 16,-1-3-78-16,3-6-96 15,5 0-76-15</inkml:trace>
  <inkml:trace contextRef="#ctx0" brushRef="#br0" timeOffset="153996.9498">22616 10328 685 0,'0'0'0'16,"0"0"107"-16,118-54-3 15,-71 45-64-15,-1-2-29 16,-7 6-11-16,-10-3-15 16,-14 4-210-16</inkml:trace>
  <inkml:trace contextRef="#ctx0" brushRef="#br0" timeOffset="154621.9739">23367 10350 888 0,'0'0'238'0,"0"0"-218"16,0 0 88-16,0 0-73 15,0 0-9-15,-35 117 21 0,18-59-19 16,-6 2 18-16,4 2-19 16,-1-5-17-16,5-5-1 15,4-12-6-15,5-14-1 16,6-6 1-16,-4-11-3 15,4-5 2-15,0-4 3 16,0 0 0-16,0-2 3 16,0-22-6-16,7-9-1 15,0-7-1-15,2-10-5 16,0-8 0-16,3-5 3 16,3-7-1-16,1 2-1 15,7 5-2-15,-1 12 6 0,2 15 0 16,-8 10-1-16,0 13 1 15,0 6 0-15,-3 7-1 16,-3 0-4-16,2 14 3 16,0 15 2-16,0 13 0 15,-3 8 4-15,0 11 2 16,2-5-2-16,-4 2 0 16,5-10-1-16,0-9-3 15,-2-3 1-15,2-10-1 16,-4-6-1-16,-1-6-9 15,-2-6-8-15,-1-4-38 16,-4-3-43-16,0-1-62 16,0 0 6-16,-2-8-217 0</inkml:trace>
  <inkml:trace contextRef="#ctx0" brushRef="#br0" timeOffset="154840.7424">23308 10638 780 0,'0'0'30'15,"0"0"91"-15,0 0 49 16,0 0-95-16,0 0-51 16,0 0 3-16,53-1 5 15,-13-2-14-15,5-3-16 16,6-4-2-16,-2 2-57 0,-4-8-163 15,-8-3-279-15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10:03:35.88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13689 2457 157 0,'0'0'31'0,"0"0"19"16,0 0 12-16,0 0-3 15,0 0 1-15,0 0-30 16,0 0-17-16,0 0-1 0,0 0 9 15,-19 0-8 1,19 0 4-16,-9 0 9 0,9 0 9 16,0 0 2-16,0 0-3 15,0 0-11-15,0 0 0 16,-10 0-2-16,10 0 1 16,0 0-6-16,-9 0-1 15,9 0-6-15,0 0 0 16,0 0-2-16,0 0 8 15,0 0-5-15,0 0 1 16,0 0 22-16,0 0-18 16,0 0-4-16,0 0 1 15,9 3 3-15,19 0 19 16,16-3-11-16,-7 3 4 16,19-3-11-16,7 0 1 0,11 0-6 15,17 0-6 1,2 0 6-16,-2-3-9 0,-1 0 4 15,0-5-6-15,-6 3 2 16,7-1-2-16,-7-1 2 16,-3-1-1-16,12 0 0 15,-2 2-1-15,-1-6 2 16,10 6-2-16,2-1 1 16,7 3-1-16,-9 0 0 15,0 1 0-15,-7 2 0 16,-2-4 2-16,-7 0-2 15,-3 0 1-15,-16-1-1 0,-12-1 1 16,12 2 0-16,-12 0-1 16,-6 1 1-16,15-1-2 15,-6 3 1-15,-9-3 0 16,15 2 3-16,4-2-3 16,-4 4 0-16,4-3 0 15,-4 4 0-15,3-1-3 16,7 1 3-16,3-5 0 15,15 0 0-15,-6-5 3 16,7-2-2-16,8 5 0 16,-5-6-1-16,5 4 1 15,10-1-1-15,-15 3 0 16,-13 4 0-16,0 2-1 0,3 1 0 16,-12 0 1-1,2 0 0-15,-2 0 0 0,-7-4 0 16,-2 4 0-16,2-3 0 15,7-2 1-15,2 2-1 16,7-5 0-16,10 2 0 16,-7-3 1-16,-3 1-1 15,3 2 1-15,-12-1 0 16,2-1-1-16,7 0 0 16,-9 2 0-16,12-1 0 15,-3 3 0-15,-15-3 1 16,5 2-1-16,-5 4 0 0,-13-4-1 15,12 2 2 1,-9 1-1-16,16-3 1 0,-7 0 0 16,7 1 0-16,-7 0-1 15,7-2 0-15,-7 3 0 16,7-2 0-16,-7 2 0 16,7 3 0-16,3-7-1 15,-13 6 1-15,3-6-1 16,-2 5 0-16,-7 2 1 15,-3 0-2-15,3 0 2 16,-9 0 0-16,15 0 0 16,3 0 0-16,-2 0 4 15,2 0-3-15,-3-1-1 16,4 1-3-16,-10 0 2 16,-3 0 1-16,-7 0 0 0,7 0 0 15,-15 0 1-15,-1 0-1 16,1 0-1-16,5 0 0 15,4 0 1-15,-10 0 0 16,16 0-1-16,-6 0 1 16,0 0 0-16,6 0 1 15,-25 0-1-15,9 0-1 16,-9 0 0-16,-3 0 2 16,3 0-1-16,0 0 0 15,9 0-1-15,-2-3-1 16,2 3 2-16,0 0 0 15,1-2 1-15,5-1 0 0,-5 1-1 16,-1-1 0-16,4-2 1 16,9 0-1-16,6-3 1 15,6 2-1-15,13-4 0 16,-13 4 0-16,3-2 0 16,-18 1 1-16,-3 2-1 15,-16 0 0-15,9 2 1 16,-9 3-1-16,-3-1 0 15,-6-3 0-15,-1 1 0 16,1 3 0-16,0 0 0 16,0 0-1-16,-1 0-1 15,7 0 2-15,13 0 1 16,-1 0 0-16,0 0-1 0,-2 0 1 16,-7 0 0-16,-10-1-1 15,1 1 1-15,-19 0 0 16,9 0-1-16,-9 0 0 15,0 0-2-15,0 0 2 16,0 0 0-16,10 0 1 16,8 0-1-16,-8 0 1 15,5 0 0-15,-5-4 1 16,-1 4-1-16,-9 0 0 16,0 0-1-16,0 0 7 0,0 0 0 15,0 0 2 1,0 0-3-16,0 0 0 0,0 0-4 15,0 0 1-15,0 0 0 16,0 0-2-16,0 0 3 16,0 0 3-16,0 0 0 15,0 0 9-15,0 0 2 16,0 0-2-16,0 0 3 16,0 0-4-16,0 0-7 15,0 0-3-15,0 0-5 16,0 0-4-16,0 0-47 15,0 0-142-15,-62 0-401 16</inkml:trace>
  <inkml:trace contextRef="#ctx0" brushRef="#br0" timeOffset="3049.7727">21392 2880 370 0,'0'0'158'0,"0"0"-61"16,0 0-45-16,0 0 43 16,0 0-31-16,193 141 8 15,-93-66-31-15,28 9-1 16,-1 10-11-16,20-7-4 15,-1-3-10-15,-9-10-8 16,-28-5-3-16,-15-3 0 16,-13-13-2-16,-16-10-2 15,-12-17 4-15,-6-8-3 16,-10-12-1-16,-3-6 0 0,-6 0-7 16,0 0-11-16,-9-13-5 15,-9-4-17-15,-10 2-2 16,0-4-8-16,0 0 7 15,0-2 17-15,0-5 19 16,0 0 7-16,0 0 2 16,0 0-2-16,0 5 5 15,-10 4 14-15,1 1 0 16,9 8 19-16,0 3-4 16,0 5-14-16,0 0-20 0,0 0-4 15,0 19 4 1,19 8 2-16,9 2 0 0,-10-4 0 15,7 0 7 1,-15 4-6-16,-1 0 1 0,-9 10-2 16,0 8-2-16,-28 9-23 15,-25-2-150-15,-22-6-188 16</inkml:trace>
  <inkml:trace contextRef="#ctx0" brushRef="#br0" timeOffset="3878.5674">23541 4033 364 0,'0'0'132'16,"0"0"-36"-16,0 0 2 15,0 0 5-15,0 0-3 16,0 0 3-16,0 0-16 15,0 0-14-15,0 0-29 16,0 0-19-16,0 4-20 16,10 8 17-16,-1 5 8 15,10 1-8-15,-16 8 0 16,9 0 7-16,-12 6-1 16,0-1-8-16,0 3-4 15,0-2 1-15,0 2-5 16,0-5-1-16,0 5-4 0,0-2-2 15,0-8-2-15,0 1 0 16,10-5-2-16,-1-8 2 16,10-3 0-16,-1-1-2 15,1-7 0-15,9-1 1 16,6 0-2-16,4 0 7 16,-1-13-7-16,1-9-10 15,-4-2-37-15,-15 2-52 16,-1-1-28-16,-18 0-37 15,0 2-112-15,-46-1-170 16</inkml:trace>
  <inkml:trace contextRef="#ctx0" brushRef="#br0" timeOffset="4191.2607">23504 3717 624 0,'0'0'125'0,"0"0"84"16,0 0-76-16,0 0-41 15,0 0-35-15,0 0-25 16,0-25-18-16,0 25-14 16,0 0-7-16,0 0-91 15,0 0-148-15,0 10-239 16</inkml:trace>
  <inkml:trace contextRef="#ctx0" brushRef="#br0" timeOffset="4644.535">24364 4139 513 0,'0'0'143'0,"0"0"54"15,0 0-58-15,0 0-44 16,0 0-54-16,0 0-15 16,-10 6 15-16,29-6 4 15,34-11-8-15,-6-5-3 16,9 3-10-16,6 0-5 16,-15 4-10-16,-10 2-6 15,-24 4-3-15,-1 3 0 16,-12 0-60-16,0 0-79 15,0 3-159-15,-12 16 107 16,-29 4-217-16</inkml:trace>
  <inkml:trace contextRef="#ctx0" brushRef="#br0" timeOffset="4832.0069">24364 4139 339 0,'9'182'116'15,"-9"-177"-3"-15,0-3-7 16,0 4-17-16,9-6-4 15,35 0 29-15,12 0 3 16,0 0-49-16,16-6-20 16,-16-4-22-16,6 4-15 15,-6-1-10-15,-18 7-1 16,-4 0-136-16,-25 0-151 0,-9 0-223 16</inkml:trace>
  <inkml:trace contextRef="#ctx0" brushRef="#br0" timeOffset="5160.221">25579 3963 611 0,'0'0'107'15,"0"0"150"-15,0 0-87 16,0 0-31-16,0 0-69 16,0 0-31-16,0-16-24 0,0 18-10 15,0 28-5-15,0 6 11 16,18 7 7-16,1-1-6 16,0-3-5-16,9-3-2 15,-13-7-4-15,4 0 4 16,0-4-5-16,-10-7-1 15,-9-2-8-15,0-3-73 16,0 0-118-16,0-10-118 16,-19-3-327-16</inkml:trace>
  <inkml:trace contextRef="#ctx0" brushRef="#br0" timeOffset="5441.6226">25395 4066 585 0,'0'0'119'0,"0"0"94"16,0 0-84-16,0 0-35 16,0 0-48-16,0 0-6 15,37-66-1-15,-9 49 21 16,10-3-29-16,5 4-14 15,4-2 2-15,0 2-10 16,-4 3-8-16,-5 7-1 0,-10-2-5 16,0 8-39-1,-10 0-79-15,-8 0-80 0,-10 11-100 16,0 12-193-16</inkml:trace>
  <inkml:trace contextRef="#ctx0" brushRef="#br0" timeOffset="6316.9381">25460 4374 546 0,'0'0'82'0,"0"0"22"0,0 0-9 16,0 0-22-16,0 0-14 15,0 0 13-15,0 5 1 16,0-5-6-16,28 0-5 16,10-5-27-16,15-7-8 15,-7-5-17-15,-5 6-1 16,9-2-5-16,-4 4-3 16,-18-3 1-16,7 6-2 15,-17-1 0-15,1 3 0 16,-10-3 4-16,1 5-3 15,-1-2 1-15,-9 0-1 0,10 4-1 16,-10 0 1 0,9 0-2-16,10 0 3 0,5 8-2 15,5 12 8-15,-1 12 1 16,0 2 1-16,-10-3-3 16,1 1-3-16,6-7 0 15,-16-6-3-15,1-6 1 16,-1-9-2-16,-9-1 2 15,0-3-1-15,0 0 3 16,0 0 11-16,0-5 2 16,0-19-8-16,-9-11-9 15,-1-2 0-15,10 1 2 0,0 4-1 16,0 3-1 0,0 6 3-16,19 4-3 0,9 8-1 15,9 1-1-15,-9 8 0 16,16 2-1-16,-16 0-2 15,19 2 2-15,-13 19-1 16,-6 6 3-16,0-1 1 16,-9 2-1-16,-10-4 2 15,-9 0-2-15,0-6 1 16,0-4 0-16,0-2-2 16,0-8 2-16,0 0 2 15,0-4 0-15,0 0 3 16,0 0 0-16,0 0 9 15,0 0 0-15,0-13-13 16,0-8 8-16,0-11-9 0,0-2-1 16,0 5 1-16,0 0 0 15,28 1 0-15,6 7 0 16,-6 7-1-16,0 2 0 16,1 4 0-16,-11 8 0 15,7 0-2-15,3 0-3 16,0 10 6-16,0 11 0 15,0 3 2-15,-3 4-2 16,-6-4 0-16,0 10-2 16,-10-2 0-16,0-1-20 15,-9 1-121-15,0-7-114 16,0-14-367-16</inkml:trace>
  <inkml:trace contextRef="#ctx0" brushRef="#br0" timeOffset="6973.8294">27516 4271 579 0,'0'0'105'15,"0"0"123"-15,0 0-109 16,0 0-14-16,0 0-47 15,0 0-44-15,-255-30-2 16,186 30-1-16,19 13 3 16,-6 3 10-16,22 3 3 15,6 4-12-15,19-1 0 0,9 4 6 16,0-2-11-16,0 0-3 16,18 1-4-16,26-5 0 15,3-2 1-15,-1-7-2 16,-2-1-1-16,-7-6 3 15,-9 0-4-15,-18-4-1 16,-1 0-3-16,1 0 4 16,8-16-3-16,-15-10-15 15,10-9-4-15,-4-2-12 16,-9-4 9-16,0 4 14 16,0 5 11-16,0 16 0 15,0 10 4-15,0 2 4 16,0 4 7-16,0 0-15 0,19 8 0 15,9 21 0-15,9 5 23 16,1 2-6-16,5 1 6 16,-5-7-16-16,-1 0 5 15,-15-7-9-15,0-4-3 16,-4-4 0-16,-18-5-56 16,0-6-120-16,0-4-196 15</inkml:trace>
  <inkml:trace contextRef="#ctx0" brushRef="#br0" timeOffset="7395.9991">27737 4263 583 0,'0'0'256'16,"0"0"-127"-16,0 0 5 0,0 0 8 16,0 0-71-16,0 0-22 15,209 113-11-15,-200-77-19 16,-9-2-6-16,0-5-7 15,-18-8-2-15,-1-8-4 16,0-11-5-16,-2-2 5 16,17 0-1-16,-5 0-10 15,9-11 8-15,0-5-2 16,0-1 4-16,9 0 1 16,26 1-1-16,-7 2-2 15,9-1 2-15,0 1 1 16,-2-3 0-16,-7 0 1 15,0-3 0-15,-9 1-1 0,-10 1 0 16,-9 2-7-16,0-2 5 16,0 10-6-16,0 0 5 15,0 3-2-15,0 5 2 16,0 0-27-16,-9 5 13 16,-20 21 16-16,11 3 2 15,8 3 0-15,10 1 5 16,0-4 5-16,0-5-3 15,57-4-7-15,14-9-1 16,13-11-121-16,-3 0-354 16</inkml:trace>
  <inkml:trace contextRef="#ctx0" brushRef="#br0" timeOffset="8583.9932">29198 4197 331 0,'0'0'152'16,"0"0"-1"-16,0 0-59 15,0 0 13-15,0 0-6 16,0 0-14-16,0-29-9 16,-18 29 3-16,-32 0-23 0,-9 0-32 15,-13 19 7 1,7 1 3-16,-7-3 1 0,35 1-8 15,8-2-13-15,20-3-12 16,9 3-2-16,0 1-1 16,19-3 1-16,31 1 1 15,28 2-1-15,-10-5 0 16,10 10-2-16,-19-3-14 16,-9 1-3-16,-22-1 11 15,-19-2-5-15,-9 4 9 16,0-5 2-16,0 4 2 15,-46-3 1-15,-7-5 5 16,-3-3-3-16,0 0-3 16,3-3 2-16,15-3-1 0,1-3-1 15,3 0-15-15,15 0-57 16,0 0-76-16,19-5-19 16,0-17-142-16</inkml:trace>
  <inkml:trace contextRef="#ctx0" brushRef="#br0" timeOffset="8833.9385">29423 4245 685 0,'0'0'165'0,"0"0"43"15,0 0-98-15,0 0-57 0,0 0-44 16,0 0 33-1,106 49-9-15,-85-20 9 0,1 3-21 16,-3-1-5-16,-19-2-10 16,0-2 0-16,0-10-4 15,0-1-2-15,0-11-18 16,0-1-63-16,0-4-69 16,0 0-61-16,-10-4-167 15</inkml:trace>
  <inkml:trace contextRef="#ctx0" brushRef="#br0" timeOffset="9068.4018">29345 3946 918 0,'0'0'103'0,"0"0"108"16,0 0-96-16,0 0-63 16,0 0-35-16,0 0-17 15,-28-26 0-15,28 26-55 16,0 0-158-16,0 0-256 16</inkml:trace>
  <inkml:trace contextRef="#ctx0" brushRef="#br0" timeOffset="9678.6417">30295 3962 428 0,'0'0'280'16,"0"0"-55"-16,0 0-32 16,0 0-78-16,0 0-89 15,0 0-13-15,-178 185 25 16,175-95-2-16,3 1-3 15,25-6-22-15,31-10-5 16,16-9-1-16,-7-7-5 0,7-13-14 16,-16-7-153-16,-9-20-137 15</inkml:trace>
  <inkml:trace contextRef="#ctx0" brushRef="#br0" timeOffset="10507.4594">30606 4308 607 0,'0'0'90'0,"0"0"107"16,0 0-71-16,0 0-57 15,0 0-69-15,0 0 0 16,-18 44 0-16,18-17 32 16,0 2-17-16,9-4 10 15,19-5-2-15,0-9-13 16,6-3-1-16,-6-5-5 15,10-3 10-15,2 0-7 16,10-8-7-16,-22-11-21 16,-9-1-25-16,-10 4 7 15,-9-2 15-15,0 3 13 16,0 2 7-16,0 2 4 0,0-2 0 16,0 4 6-16,-9-3 0 15,9 3 0-15,-10 1-3 16,10 3 0-16,0 5 13 15,0 0-5-15,0 0 3 16,-9 0 4-16,9 0-10 16,0 5-6-16,-9 14 7 15,9 3 5-15,0-5-4 16,0 0-3-16,0-7-1 16,0-5 0-16,9-4 0 15,19-1 6-15,0 0 9 16,6 0 4-16,13 4-19 0,0 2-6 15,-4 7 1 1,14-2-1-16,-20 3 0 0,-6-4 0 16,10-5 3-16,-32-4-2 15,10-1 3-15,-10-5 7 16,0-25 2-16,1-10-7 16,-10-7 1-16,0-7-7 15,-19-11-15-15,-28 2-81 16,-6 3-90-16,-21 15-104 15,-17 10-112-15</inkml:trace>
  <inkml:trace contextRef="#ctx0" brushRef="#br0" timeOffset="11477.1947">29728 4284 292 0,'0'0'142'0,"0"0"-4"16,0 0-40-16,0 0 7 15,0 0-25-15,0 0-15 16,0-19-5-16,0 17 13 0,0-1-12 15,0 1-11-15,0-1-5 16,0-2-8-16,0 0-6 16,0 2-13-16,0 3-3 15,0 0 1-15,0 0-3 16,0 0-6-16,0 0-7 16,19 13-2-16,-1 16 2 15,10 3 6-15,0 4-4 16,7-2-2-16,-17 0 3 15,1-4-3-15,-10-8 1 16,1-7 0-16,-10-9-1 0,9 1 2 16,-9-7-2-1,0 0 5-15,0 0 5 0,0 0-1 16,0-8 1-16,0-17-9 16,-9 0-1-16,-1-9-2 15,1 0 1-15,9 2-1 16,0 2 0-16,0 5-1 15,0 4 2-15,9 10 0 16,10 3-3-16,9 6 3 16,-6 2-2-16,18 0-2 15,-12 20-5-15,0 14 10 16,-9 8-5-16,-6 1-2 16,-4 2-2-16,-9 3-117 15,0-14-124-15,0-16-401 0</inkml:trace>
  <inkml:trace contextRef="#ctx0" brushRef="#br0" timeOffset="12165.1811">31547 4055 360 0,'0'0'261'15,"0"0"-74"-15,0 0-2 16,0 0-31-16,0 0-39 15,0 0-24-15,-40 0-18 16,40 0-9-16,0 0-22 16,0 0-14-16,0 0-7 15,0 3-12-15,0 17-9 0,0 9-2 16,12 14 2-16,16 11 5 16,-9 2-2-16,9 0-2 15,0-2 0-15,-19-9-1 16,4-2 0-16,-13-8 0 15,0-7-12-15,0-4-26 16,0-6-48-16,0-9-121 16,-19-9-171-16</inkml:trace>
  <inkml:trace contextRef="#ctx0" brushRef="#br0" timeOffset="12430.8033">31466 4374 521 0,'0'0'109'16,"0"0"89"-16,0 0-72 15,0 0-52-15,0 0-54 16,0 0 6-16,81-70 17 15,-34 58-2-15,-1-6-18 16,17 4-12-16,-7 1-7 16,6-1-4-16,-15 5-42 0,-7-2-141 15,-18 2-206-15</inkml:trace>
  <inkml:trace contextRef="#ctx0" brushRef="#br0" timeOffset="12743.3338">31793 3828 1001 0,'0'0'112'0,"0"0"19"0,0 0-69 16,0 0-24-16,0 0 5 15,268 155-15-15,-168-76-2 16,-19 6-7-16,-16 9-14 16,-37 2-5-16,-28 4-1 15,-28-2-79-15,-87-4-174 16,-35-15-184-16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07:50:35.58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1548 1431 496 0,'0'0'11'16,"0"0"84"-16,0 0 21 15,0 0-14-15,0 0-26 16,0 0-10-16,0 0-20 15,-19-37 1-15,19 37-5 16,0 0-17-16,0 0-5 0,0 0-9 16,0 0 3-16,0 0-9 15,0 4-5-15,0 19 0 16,0 12 3-16,7 10 3 16,-1 4-3-16,0 2 4 15,-3-6-5-15,3-3 0 16,-3-3 0-16,1-3-2 15,-1-7 1-15,-3-3-2 16,0-6 3-16,0-6-4 16,0-2 2-16,0-4-17 15,0-3-70-15,0-5-33 16,-3 0-78-16,-1-10-51 16</inkml:trace>
  <inkml:trace contextRef="#ctx0" brushRef="#br0" timeOffset="406.2958">1554 1465 465 0,'0'0'13'0,"0"0"89"16,0 0-25-16,0 0-30 15,0 0-18-15,0 0-22 16,-18-3 0-16,18 3 3 16,-2 0 2-16,2 0 4 15,0 0 4-15,0 0 13 16,0 0 12-16,0 0-9 15,8-2-9-15,10-7-7 16,6-1-6-16,-2-2-8 16,5 2-1-16,-5 5-4 15,-1 0-1-15,-6 4 0 16,-3 1-12-16,-1 0-29 0,-6 0-74 16,-2 9-30-1,-3 8-25-15,0 0-219 0</inkml:trace>
  <inkml:trace contextRef="#ctx0" brushRef="#br0" timeOffset="656.256">1545 1695 394 0,'0'0'19'0,"0"0"16"0,0 0 32 15,0 0-38 1,0 0-7-16,94-27-3 0,-67 19 3 16,-5 4 1-16,-1 2 0 15,-3 0-6-15,-3 2-1 16,0 0-16-16,-8 0 0 16,-1 0-12-16,-4 0-45 15,1 4-59-15,-3-1-146 16</inkml:trace>
  <inkml:trace contextRef="#ctx0" brushRef="#br0" timeOffset="937.5309">1560 1872 247 0,'0'0'22'15,"0"0"49"-15,0 0 19 16,0 0-48-16,0 0 4 16,0 0-17-16,7 34 14 15,10-34 4-15,2 0-2 16,5-1-3-16,-3-8-13 16,4 1-13-16,-1 1-8 15,0 3-8-15,-3-1-1 16,0 2-20-16,-2 1-91 15,-4-3-42-15,1 1-155 0</inkml:trace>
  <inkml:trace contextRef="#ctx0" brushRef="#br0" timeOffset="1234.3869">1945 1576 614 0,'0'0'16'0,"0"0"101"16,0 0-4-16,0 0-80 15,0 0-18-15,0 0 13 16,73 41-2-16,-45-16-4 0,-4 2-5 16,0 1-9-1,-2-1 0-15,1 0-7 0,-1-1 0 16,0-4 0-16,-5-2-1 15,1-4-1-15,-6-4-12 16,-5-2-50-16,-1-6-41 16,-6-1-50-16,0-3-43 15,0 0-129-15</inkml:trace>
  <inkml:trace contextRef="#ctx0" brushRef="#br0" timeOffset="1500.0166">2243 1639 442 0,'0'0'27'0,"0"0"84"16,0 0-1-16,0 0-6 15,0 0-50-15,0 0-54 16,-9-12 0-16,-4 36 57 16,-8 7-15-16,1 3-11 15,-5 2 4-15,1 3-13 16,-1-6-5-16,5-2-10 15,1-6-5-15,7-9 2 16,3-4-4-16,3-6-1 16,6-2 1-16,0 0-34 15,0-4-56-15,2 0-116 16,11-10-26-16</inkml:trace>
  <inkml:trace contextRef="#ctx0" brushRef="#br0" timeOffset="1640.6661">2586 1799 180 0,'0'0'0'15</inkml:trace>
  <inkml:trace contextRef="#ctx0" brushRef="#br0" timeOffset="8728.1184">4695 1406 534 0,'0'0'53'15,"0"0"138"-15,0 0-78 0,0 0-53 16,0 0-10-16,0 0-50 16,0 0 16-16,0 0-16 15,-3 112 47-15,-1-41 6 16,4 2-28-16,0-2 0 16,0-7-12-16,0-4-1 15,0-9-4-15,4-9-8 16,2-9 5-16,-3-9-5 15,3-6 0-15,-4-9 0 16,-1-3 0-16,1-4-50 16,-1-2-38-16,-1 0-27 15,0-11-100-15,0-14-402 16</inkml:trace>
  <inkml:trace contextRef="#ctx0" brushRef="#br0" timeOffset="8993.7611">4695 1495 624 0,'0'0'13'16,"0"0"84"-16,0 0 6 15,0 0-40-15,0 0-31 16,81-64-3-16,-59 55 1 0,2 6-3 15,-2-2-19-15,1 2-3 16,4 1-3-16,-5 1-2 16,0 1-26-16,-5 0-95 15,-4 0-92-15,-7 4-54 16</inkml:trace>
  <inkml:trace contextRef="#ctx0" brushRef="#br0" timeOffset="9353.2093">4649 1788 469 0,'0'0'6'0,"0"0"57"16,0 0 23-16,82 0-18 0,-34-11-11 15,1-1-29-15,3-1-16 16,-4 2 3-16,-2 3 1 15,-1-1 0-15,-12 4-14 16,-2 2 0-16,-7 0 0 16,-6 3-1-16,-6 0-1 15,1 0 0-15,-1 0 4 16,0 0-4-16,3 6 5 16,-3 6 8-16,1 3 13 15,-2 2-6-15,-5 3 8 16,1 0 1-16,-4 0-22 15,-3-3 4-15,0 0-3 0,0-5-4 16,0 0 0-16,0-4-8 16,-3-2-5-16,-7-3-54 15,1-3-98-15,-6 0-108 16</inkml:trace>
  <inkml:trace contextRef="#ctx0" brushRef="#br0" timeOffset="9571.9584">5299 1405 791 0,'0'0'48'0,"0"0"90"15,0 0-26-15,0 0-38 16,0 0-46-16,0 0-25 15,18-46-3-15,-16 46-97 16,-2 0-198-16,0 0-291 16</inkml:trace>
  <inkml:trace contextRef="#ctx0" brushRef="#br0" timeOffset="10212.5075">5547 1695 941 0,'0'0'17'16,"0"0"-7"-16,0 0 38 0,0 0-17 15,0 0-9-15,0 0-15 16,94-46-2-16,-66 59 2 15,-4 10 6-15,-6 5-3 16,-2 5 4-16,-8 6-6 16,-8 0-7-16,0-3 13 15,0-7-11-15,0-8 6 16,-3-8-6-16,1-8-3 16,-1-2 17-16,3-3-5 15,0 0 23-15,0-6 36 16,0-16-35-16,0-10-28 15,0-4-4-15,8-7-2 0,11 0-1 16,4 4-2 0,2 5 1-16,-1 9 0 0,-2 8-6 15,-1 10 2-15,0 7 2 16,-5 0 0-16,4 18-2 16,-1 10 0-16,-2 4 4 15,-1 1-5-15,-1 2 5 16,0-2-1-16,-3-1-2 15,-2-3-11-15,-7 2-106 16,0-2-83-16,-3-9-190 16</inkml:trace>
  <inkml:trace contextRef="#ctx0" brushRef="#br0" timeOffset="10752.134">6513 1735 868 0,'0'0'35'16,"0"0"4"-16,0 0 13 15,-104-33-3-15,73 33-12 0,1 22-26 16,3 6-2-16,6 3 0 16,8 2 2-16,7-4-3 15,6-2-5-15,0-4 1 16,12-6 1-16,7-6 2 16,8-7-1-16,1-4-1 15,2 0 6-15,0-7-11 16,-2-15-1-16,-5-2-24 15,2-9-14-15,-7-3 8 16,-6-6 16-16,-6-5 9 16,-2-7 6-16,-4-5 10 15,0-7 14-15,-4 1 26 0,-2 7 9 16,6 20 20-16,-3 15 3 16,3 14-36-16,0 9-19 15,0 5-27-15,9 31-12 16,10 18 12-16,-1 16 0 15,0 5 4-15,-3-1-3 16,-6-1-1-16,0-5-1 16,-2-9-5-16,-4-9 4 15,0-10-15-15,-3-7-67 16,3-8-83-16,-3-14-103 16,3-11-392-16</inkml:trace>
  <inkml:trace contextRef="#ctx0" brushRef="#br0" timeOffset="11291.3262">8317 1641 846 0,'0'0'61'16,"0"0"-19"-16,0 0 70 15,0 0-58-15,0 0-46 0,0 0 30 16,-3 107 15-16,9-58-30 16,-3 6 6-16,-3-6-21 15,0 0-7-15,-3-11 4 16,-8-7-4-16,-2-8-1 16,1-9-41-16,-1-7-61 15,2-7-52-15,5 0-45 16,3-26-12-16,0-9-197 15</inkml:trace>
  <inkml:trace contextRef="#ctx0" brushRef="#br0" timeOffset="11681.9592">8241 1782 109 0,'0'0'212'16,"0"-111"-72"-16,10 70 10 15,10 9 3-15,2 5-70 0,5 11-23 16,1 6-20-16,2 10-2 16,0 0-11-16,1 12-11 15,-1 12-2-15,-3 3-4 16,-5 2-5-16,-7 0-5 15,-7 1 0-15,-8 0-2 16,0-4 1-16,0-3 0 16,-17-6 2-16,-5-4 5 15,-2-7-4-15,3-6 4 16,-3 0-5-16,5-2 2 16,2-15-1-16,4-3-2 15,4 0-8-15,3 3 8 0,3 6 0 16,3 4-1-1,0 6 1-15,0 1-4 0,0 0 3 16,6 18-1-16,6 6 2 16,6 6 1-16,3 3 1 15,2 1 5-15,9 0-3 16,1-3-2-16,7-4-1 16,-4-4-1-16,1-4-3 15,-1-2-109-15,0-9-108 16,-2-8-199-16</inkml:trace>
  <inkml:trace contextRef="#ctx0" brushRef="#br0" timeOffset="11931.9654">9012 1712 846 0,'0'0'14'0,"0"0"136"15,0 0-18-15,0 0-39 16,0 0-67-16,0 0-26 16,-9 17 0-16,12 20 5 15,3 7 7-15,0-2-2 16,-6-2-5-16,0-5-5 16,0-6 0-16,0-2-2 0,-6-8-23 15,-6-4-56 1,0-9-56-16,3-6-97 0,-1-6-51 15</inkml:trace>
  <inkml:trace contextRef="#ctx0" brushRef="#br0" timeOffset="12353.925">8973 1719 511 0,'0'0'59'0,"0"0"72"16,0 0-20-16,91-57-23 15,-67 57-32-15,3 0-17 16,0 11-13-16,-2 15-7 15,-1 5-3-15,-3 5-1 16,0 3 5-16,-8-2-9 16,-4-2-11-16,-6-4 0 15,0-8 0-15,-3-3-4 0,0-8 4 16,0-5-11-16,0-6-1 16,0-1 12-16,0-1-4 15,-3-18 4-15,0-7-16 16,0-7 6-16,3-4 8 15,0-5 2-15,0 1 2 16,6 2 7-16,6 5 1 16,6 8-5-16,1 5 8 15,1 10 2-15,2 4-11 16,-2 7 9-16,2 0-8 16,5 20-3-16,-2 9 3 15,-1 7 15-15,-2 3 0 0,-4 0-9 16,0 2-1-1,-3-5-4-15,-5-4-5 0,-6-5-1 16,0-4-5-16,-1-3-36 16,-3-6-51-16,0-3-103 15,0-10-172-15</inkml:trace>
  <inkml:trace contextRef="#ctx0" brushRef="#br0" timeOffset="12822.5985">10068 1685 891 0,'0'0'15'0,"0"0"68"15,0 0 8-15,0 0-21 16,-79-34-32-16,43 34-26 16,-3 8 1-16,0 9 2 15,13 2-1-15,6-4-3 16,14 2-8-16,6-1-3 16,0-1-2-16,17 0 2 15,17 1 4-15,9-3 3 16,2-1-7-16,1 4-26 0,-7 1 1 15,-6 3 2-15,-11 5 5 16,-5 0 6-16,-10 0 4 16,-7 1 0-16,-7 1 7 15,-23-2 1-15,-9-2 4 16,-3-3 4-16,-1-6 9 16,6-4 8-16,4-5-3 15,6-3-3-15,5-2 1 16,6 0 1-16,5-7-11 15,-1-10-10-15,6-2-82 16,-3-10-110-16,5-6-376 16</inkml:trace>
  <inkml:trace contextRef="#ctx0" brushRef="#br0" timeOffset="13713.2635">11606 1654 863 0,'0'0'19'0,"0"0"18"16,0 0 104-16,0 0-47 0,0 0-35 15,0 0-39-15,-6-24-20 16,22 40-5-16,11 14 5 16,1 6 10-16,5 4-6 15,-3 4 7-15,-6 0-6 16,0-3 0-16,-2-4-5 16,-5-5 0-16,-4-6-1 15,-4-5 1-15,-6-9 1 16,0-4 0-16,-3-6 3 15,0-2-2-15,3 0 3 16,-3 0 9-16,0-2 15 16,1-14 10-16,3-7-38 15,3-7 3-15,2-6-4 0,7-9 0 16,-1-1-1-16,6-2 1 16,1 6-1-16,-2 8 1 15,-1 10-3-15,-7 7 3 16,3 5-1-16,-6 6-15 15,0 3-40-15,2 3-40 16,5 0-50-16,3 0-104 16,2 0-160-16</inkml:trace>
  <inkml:trace contextRef="#ctx0" brushRef="#br0" timeOffset="14932.0002">12599 1819 783 0,'0'0'9'0,"0"0"102"16,-83-44-9-16,50 40-45 16,-3 4-31-16,-3 1-5 0,5 19 0 15,4 6-3 1,7 4 0-16,16 0-10 0,7 0-6 16,0-7 2-16,10-1 4 15,16-5-3-15,1-6 13 16,2-4-13-16,3-7 6 15,1 0-6-15,-4-1-5 16,0-15-6-16,-10-4-38 16,1-4 6-16,-11-5 7 15,-6-5-6-15,-3-2 34 16,0 0 3-16,0 7 5 16,0 7 14-16,-6 10 16 15,6 5-7-15,0 7-11 16,0 0-17-16,0 22-27 0,0 7 26 15,10 7-1-15,5-1 2 16,6-1 0-16,-2-6 1 16,7-3 0-16,-4-5 2 15,5-4-2-15,-8-7 7 16,1-4-4-16,-1-5 1 16,-2 0-3-16,2-8 4 15,-6-9-1-15,7-5-5 16,-8-7-2-16,1-12-18 15,-6-5 4-15,0-12-4 16,-4-5 8-16,-3 0 12 16,0-1 0-16,0 3 19 15,-11 7 13-15,5 8-14 0,-3 15 19 16,5 16-10-16,1 11-1 16,3 4-18-16,0 2-8 15,0 29-21-15,0 19 21 16,0 14 0-16,0 4 1 15,10 0 0-15,3-5-1 16,4-5 1-16,1-5 2 16,3-7 0-16,1-7-2 15,1-6 3-15,2-4-4 16,-4-8 0-16,-6-7 2 16,1-5-2-16,-7-4-6 15,3-5-21-15,-3 0 16 0,3-2 8 16,2-13 0-16,5-7-8 15,-3 0 8-15,2-6-4 16,-3-1 3-16,-6-3 2 16,2-2 2-16,-1 0 1 15,-7 8-1-15,0 6 1 16,0 10 3-16,-3 7 2 16,0 3-6-16,0 0 0 15,3 21-18-15,4 15 18 16,2 7 8-16,3 2 5 15,6-5-2-15,1-4 6 16,1-5-4-16,2-8-8 16,2-6 1-16,1-5 0 0,-5-5 2 15,2-7-6 1,-6 0 0-16,4-2 4 0,-3-15-6 16,-1-5-1-16,-3-5-24 15,-4-5 1-15,-6-6 9 16,0-1-7-16,-3 0 19 15,0 8 3-15,0 9 0 16,0 8 10-16,0 14 13 16,0 0-23-16,0 6-6 15,6 17 6-15,6 11 10 16,0 0 2-16,1-2-2 16,-1-1 0-16,2-6-1 15,-1-3-4-15,-4-5-4 16,-2-4-1-16,4-7-21 0,-8-2-122 15,-3-4-173-15,0-3-279 16</inkml:trace>
  <inkml:trace contextRef="#ctx0" brushRef="#br0" timeOffset="15385.1336">13799 1867 635 0,'0'0'13'0,"0"0"151"16,0 0-50-16,0 0-11 15,101 8-47-15,-75-8-16 0,3-4-12 16,-7-6 1-16,1-4-15 16,-7-2-5-16,-4-2-2 15,-4-4-2-15,-1 0-5 16,-7-3-2-16,0 0 1 15,0 2-2-15,-14 0 3 16,-2 6 4-16,-3 6-4 16,-5 8 13-16,-1 3-11 15,-5 12-1-15,0 17 3 16,6 9 5-16,0 7 10 16,15 2 7-16,5-2 14 15,4-5-7-15,13-5 4 0,14-5-17 16,6-5-3-16,4-4-3 15,3-5 1-15,3-5-10 16,-2-4-3-16,-5-4 1 16,-3-1-3-16,-8-2-8 15,-8 0-14-15,-4 0-32 16,-7-2-35-16,-2-5-45 16,-4-6-93-16,0-3-298 15</inkml:trace>
  <inkml:trace contextRef="#ctx0" brushRef="#br0" timeOffset="17432.0541">15420 1734 616 0,'0'0'7'0,"0"0"161"15,0 0-46-15,0 0-26 16,-95-63-25-16,72 58-24 15,-3 5-14-15,0 0-17 16,-3 17-4-16,4 12-10 16,-1 5 7-16,9 3 2 0,8-2-11 15,9-5-1-15,0-3 1 16,3-4 13-16,16-7 1 16,-1-3-6-16,6-9 0 15,-1-4 0-15,3 0-5 16,4-4 5-16,-5-17 1 15,4-5-5-15,-6-9-4 16,-3-5-3-16,-5-9-11 16,-5-5-3-16,-6-4 17 15,-4-5-5-15,0-4 5 16,-10 1 0-16,-3 12 6 16,1 16 15-16,0 18-4 0,9 14 16 15,1 6 6 1,2 9-39-16,0 28-21 0,0 16 21 15,17 10 0-15,1 1 2 16,2-5 3-16,6-1 1 16,1-5-5-16,-2-2 9 15,4-4 5-15,-9-4-5 16,3-5-2-16,-11-4-3 16,-6 0-4-16,-6-6-1 15,0-4-8-15,-3-6 0 16,-15-5 0-16,-5-6 3 15,0-7 5-15,-3 0-2 16,4-7-2-16,-1-12 3 16,9-1 1-16,2-2-9 15,4 3 9-15,6 6 0 0,2 1-5 16,0 0-2-16,10 0-12 16,15-2-25-16,14-1-11 15,13 1-72-15,12-3-54 16,8-8-128-16</inkml:trace>
  <inkml:trace contextRef="#ctx0" brushRef="#br0" timeOffset="17932.0711">17072 1451 1001 0,'0'0'4'0,"0"0"130"16,0 0 24-16,-29-75-74 15,29 72-23-15,0 3-34 16,0 3-27-16,0 23-5 15,0 18 5-15,7 8 12 16,3 6 2-16,-1-1-1 16,0-4-2-16,-4 0-1 15,-2-4-9-15,-3-4 0 16,0-6-1-16,0-10 0 16,0-5-2-16,0-7-9 0,0-6-31 15,-7-5-57 1,-3-6-93-16,-3 0-94 0,-13-6-369 15</inkml:trace>
  <inkml:trace contextRef="#ctx0" brushRef="#br0" timeOffset="18494.5805">16722 1763 880 0,'0'0'1'15,"0"0"58"-15,0 0 72 16,0 0-89-16,0 0-18 16,36-75-22-16,10 56 5 15,8 1 4-15,12-3 17 0,2 6 4 16,-3 1-5-16,-4 7-6 16,-5 4-15-16,-8 3-3 15,-2 0-2-15,-9 7-2 16,-1 13 0-16,-3 3 0 15,0 4 1-15,-5 1-3 16,-1 0 3-16,-13-1-3 16,-5-3-3-16,-9-3-2 15,0-1-9-15,-3-6 17 16,-11-3 0-16,2-4 11 16,-2-3-2-16,2-4-4 15,2 0 5-15,1-14 4 0,2-5-5 16,0-8-8-16,7-2 0 15,0-4 11-15,7-4-8 16,16 0-6-16,9 4 4 16,-1 6-4-16,-1 8 2 15,-3 12-9-15,-4 7 9 16,0 0-2-16,-4 14-3 16,4 8 5-16,-4 7 1 15,0 5 3-15,1 2 4 16,-8 3 1-16,-2-3-7 15,-6-6-2-15,-1-5-3 16,-3-5 3-16,0-6-3 16,0-5-55-16,0-6-28 0,0-3-46 15,0 0-106 1,0-6-8-16</inkml:trace>
  <inkml:trace contextRef="#ctx0" brushRef="#br0" timeOffset="18713.3027">17676 1272 1015 0,'0'0'22'0,"0"0"175"15,0 0-106 1,0 0-41-16,0 0-39 0,0 0-11 15,0-13-20-15,0 13-106 16,8 0-101-16,-5-7-258 16</inkml:trace>
  <inkml:trace contextRef="#ctx0" brushRef="#br0" timeOffset="19416.4313">18313 1671 636 0,'0'0'26'16,"0"0"159"-16,0 0-25 15,0 0-35-15,-51-80-36 16,34 73-18-16,-4 2-36 16,-7 3-18-16,-5 2-12 15,-3 4 0-15,0 13-2 16,8 5 4-16,1 3-7 16,12 3 3-16,2 1 0 15,6 2-1-15,7-6-1 16,0-3 0-16,10-1 4 15,7-8 0-15,6-3 5 16,-4-4-9-16,7-6 5 16,0 0-6-16,3 0-2 0,-3-12-24 15,3-9 3-15,-10-5 7 16,4-6-16-16,-10-2 21 16,-6-2 3-16,-1 1 8 15,-4 4 1-15,-2 9 2 16,0 10 25-16,0 7 6 15,0 5-3-15,0 0-31 16,1 7-6-16,6 15-7 16,3 9 13-16,0 5 4 15,5 0-1-15,5 1-3 16,-1-5 6-16,1-1-6 16,-6-3-1-16,1-5-2 0,-1-3-9 15,-8-7-126 1,0-5-87-16,-6-8-125 0</inkml:trace>
  <inkml:trace contextRef="#ctx0" brushRef="#br0" timeOffset="19853.9368">18521 1621 827 0,'0'0'13'16,"0"0"44"-16,0 0 53 15,0 0-16-15,55 89-29 16,-39-53-15-16,4 0-9 16,-7-2 0-16,-3-3-18 15,-4-6-12-15,-3-8-9 0,-1-8-1 16,-2-4-1-16,0-5 0 16,0 0 1-16,0 0 17 15,1-11-12-15,3-14-4 16,0-7-4-16,2-4-4 15,3-3 2-15,3 0 1 16,6 3 0-16,-2 9 2 16,3 4 0-16,4 8 1 15,-4 3 0-15,1 7 1 16,-4 5 3-16,0 0 1 16,4 4-2-16,-4 15 0 15,7 2 2-15,-4 5 5 0,2 1-2 16,-5 0-5-16,0-3 2 15,-3-2-5-15,-1-3 0 16,-5-2-5-16,-3-5-30 16,1 0-71-16,-2-3-61 15,1-3-113-15,1-6-218 16</inkml:trace>
  <inkml:trace contextRef="#ctx0" brushRef="#br0" timeOffset="21072.7024">19343 1709 826 0,'0'0'8'15,"0"0"144"-15,0 0-60 16,0 0-28-16,-81-44-40 15,60 44-9-15,0 0-10 16,-1 11 5-16,2 5 1 16,3 4 10-16,4 1-6 15,6-2 6-15,4 0-17 16,3-5-1-16,0-2 5 16,7-1-4-16,6-5-1 15,3-2-3-15,-1-4-1 16,3 0-27-16,-3-13-13 0,1-7 14 15,1-5 11-15,-4 0 16 16,0-3 1-16,4 4 1 16,-5 7 2-16,2 7 11 15,1 5-1-15,5 5 3 16,-4 5-9-16,7 24 3 16,-1 10 9-16,2 10 10 15,-8 8 6-15,2 2 4 16,-4 0-2-16,-10-1-9 15,-4-1-12-15,0-5-9 16,-10-3-5-16,-16-8 0 16,-1-7-2-16,-1-9 1 15,0-8-2-15,7-8 2 0,0-9 0 16,3 0-2-16,5-14-3 16,2-11-6-16,2-7 0 15,6-6-9-15,3-5-5 16,0-3 4-16,9-3 0 15,11-2 1-15,6-2-12 16,4 2 0-16,2 7-3 16,-1 9 21-16,0 6 10 15,1 5 2-15,-3 6-1 16,0 2 2-16,1 6 10 16,-5 3-2-16,-1 2-2 15,-5 4 2-15,1 1-5 0,-4 0 0 16,3 8-3-16,1 12 3 15,-4 5 3-15,-1 5 0 16,-1-1 0-16,-3-2 1 16,0-3-3-16,-2-5-2 15,3-5 1-15,-5-4 1 16,1-6-3-16,1-4 1 16,6 0 2-16,-3 0 2 15,2-8-7-15,0-9-9 16,4-3-8-16,-8-3-3 15,2 0 2-15,-5-3 9 16,0 3-1-16,-4 2 10 16,0 7 0-16,0 7 2 0,-3 6 5 15,0 1-3 1,3 0-4-16,-2 0-5 0,3 12 5 16,2 6 0-16,3 3 6 15,5 1 2-15,1-3-3 16,4-6 4-16,1-2 1 15,-3-3-3-15,1-3-3 16,3-5 1-16,0 0 1 16,1 0-5-16,-2-13-2 15,1-1 0-15,-6-4-9 16,2-4-6-16,0-6-10 16,-4-5 11-16,-2-4-5 0,-2-6-1 15,-6-3 1 1,-3-8 15-16,0-11 4 0,-3 0 2 15,-9 4 5-15,4 13 14 16,1 19 12-16,4 13 11 16,1 12-1-16,1 4-21 15,1 7-21-15,-4 26-1 16,4 20 1-16,0 14 19 16,0 3 6-16,0-6-8 15,14-4 0-15,1-8-11 16,2-5-6-16,-7-7 0 15,-5-4-16-15,-5-10-109 16,-3-13-128-16,-23-13-713 16</inkml:trace>
  <inkml:trace contextRef="#ctx0" brushRef="#br0" timeOffset="22025.8435">20837 1695 476 0,'0'0'45'16,"0"0"115"-16,0 0-38 0,0 0-5 15,0 0-44 1,0 0-9-16,0-77-9 0,0 63-4 15,-10 1-22-15,-14 1-13 16,-11 3 1-16,-7 3-17 16,-3 6 10-16,0 0 2 15,9 7 8-15,3 15 2 16,14 2-6-16,2 6-7 16,14 3-1-16,3 0-1 15,9-2 6-15,15-3 5 16,12-6-7-16,-2-5-6 15,5-7 2-15,0-5 2 16,-5-5-7-16,-2 0-2 16,-7-7-1-16,-1-10-16 15,-8-5 4-15,-4-5-3 0,-5-4-8 16,-4-3-2-16,1 0 21 16,-4 1 4-16,0 6 1 15,0 12 6-15,0 7 2 16,0 6 4-16,0 2-12 15,0 7 0-15,7 20-10 16,2 9 10-16,6 7 4 16,3-1 1-16,1-3 1 15,-1-1 0-15,1-8-5 16,-2-4 3-16,1-6-8 16,-9-8 2-16,-6-5-73 15,-3-7-106-15,0 0-200 0</inkml:trace>
  <inkml:trace contextRef="#ctx0" brushRef="#br0" timeOffset="22322.748">21023 1626 737 0,'0'0'25'16,"0"0"114"-16,0 0-39 16,96 34-3-16,-66 1-18 15,-2 3-6-15,-2 0-9 16,-6 0-15-16,-3-6-20 15,-11-4-14-15,-6-5-14 16,0-7 2-16,0-8-2 16,0-6 3-16,0-2 3 0,0 0 7 15,0-17 4 1,0-9-18-16,0-11 0 0,0-9-1 16,0 2 0-16,9 1-7 15,4 7 4-15,4 9-3 16,-1 8-16-16,-1 4-19 15,6 11 0-15,-1 4-55 16,8 0-77-16,4 2-152 16</inkml:trace>
  <inkml:trace contextRef="#ctx0" brushRef="#br0" timeOffset="23150.853">22484 1610 872 0,'0'0'38'0,"0"0"27"16,0 0 90-16,0 0-60 16,0 0-35-16,0 0-60 15,-40-6-3-15,34 51 3 0,6 5 7 16,0-3 2-16,0-5 7 15,17-6-4-15,6-5 0 16,4-9-3-16,3-7-3 16,-2-9-4-16,2-6 0 15,0 0-2-15,-2-6-6 16,-4-15-26-16,-5-6-15 16,-7-7 13-16,-8-7 24 15,-4-1 8-15,0 0 2 16,0 3 1-16,0 10 3 15,0 13 4-15,-3 8 9 16,3 8-5-16,0 0-12 16,0 20-20-16,0 12 18 0,17 2 2 15,5-3 0-15,8-5 2 16,5-4-2-16,-4-8 0 16,4-6 8-16,-6-8-5 15,-4 0 3-15,-2 0 2 16,-6-15-2-16,-3-4 8 15,-2-3 12-15,-8-2-3 16,-2 0-4-16,-2-6 2 16,0 4-9-16,0 0-1 15,-2 5-11-15,-2 7-7 16,-3 5 2-16,3 4-53 16,0 3-77-16,-2 2-179 0,1 0-369 15</inkml:trace>
  <inkml:trace contextRef="#ctx0" brushRef="#br0" timeOffset="23713.3606">23443 1660 616 0,'0'0'39'15,"0"0"186"-15,0 0-95 0,0 0-5 16,-27-71-33-16,9 58-26 16,-7 6-19-16,-4 5-13 15,-4 2-17-15,1 6-2 16,0 14-1-16,9 4-10 15,3 3-4-15,11 0 0 16,9 1 1-16,0 0 0 16,6-4 5-16,17-3 0 15,0-5-2-15,4-5 0 16,-2-4-4-16,0-7 0 16,-5 0-11-16,1-1-10 15,-3-16-17-15,-3-6-5 0,0-4-11 16,-3-6 4-16,-3-1 35 15,0-3 0-15,-5 6 15 16,1 9 3-16,-2 8 7 16,-3 9 19-16,0 5-2 15,3 0-27-15,4 9-2 16,4 18 2-16,6 5 7 16,7 7 8-16,6-1-1 15,3-1-7-15,0-4 2 16,-3-4-2-16,-7-7-7 15,-4-6 0-15,-12-5-34 16,-4-6-132-16,-3-5-138 16,-7-5-278-16</inkml:trace>
  <inkml:trace contextRef="#ctx0" brushRef="#br0" timeOffset="24025.9471">23731 1528 854 0,'0'0'19'0,"0"0"67"16,0 0-4-16,87 82 17 16,-61-38-6-16,0 2-20 15,0-2-17-15,-3-3-12 16,-7-7-18-16,-3-6-16 16,-7-8-6-16,-3-9 0 0,1-5-4 15,-4-6 0-15,0 0 0 16,3 0 3-16,4-15-3 15,2-12 0-15,4-10-7 16,4-8-3-16,-4-5 0 16,3-2-6-16,-2 1 4 15,-1 6-2-15,1 6 7 16,0 13-3-16,-6 9-25 16,-2 9-33-16,-3 8-39 15,2 0-112-15,0 4-122 16</inkml:trace>
  <inkml:trace contextRef="#ctx0" brushRef="#br0" timeOffset="24494.7032">24254 1769 630 0,'0'0'21'0,"0"0"173"16,0 0-70-16,0 0-22 15,90 39-45-15,-57-39-17 16,-5 0-11-16,-1 0-10 16,-8-3-8-16,-1-10 2 15,-6-2 1-15,-2-6-1 0,-5-1-13 16,-5-3 0-16,0-4-4 15,-6 0 4-15,-13 1 3 16,-1 3 0-16,1 4 7 16,-2 11 1-16,4 5 0 15,0 5-11-15,-4 2 10 16,1 18-8-16,1 11 2 16,5 8 11-16,4 6 13 15,9 2 9-15,1 1-3 16,0-4-5-16,16-8-22 15,5-5 4-15,6-5-6 16,3-6-3-16,2-5 0 16,7-8-2-16,-2-7 0 0,7 0-34 15,2-7-92-15,0-17-107 16,3-5-275-16</inkml:trace>
  <inkml:trace contextRef="#ctx0" brushRef="#br0" timeOffset="24619.6227">25163 1898 426 0,'0'0'422'0,"0"0"-357"15,0 0-3-15,0 0-35 16,0 0-27-16,0 0-191 16</inkml:trace>
  <inkml:trace contextRef="#ctx0" brushRef="#br0" timeOffset="26510.2714">5426 3341 868 0,'0'0'4'0,"0"0"45"15,0 0 70-15,0 0-36 16,0 0-20-16,0 0-37 16,0 0-26-16,0 0-13 15,-55-25 7-15,44 61 6 16,-5 1 2-16,1-1 0 15,5-10-1-15,2-4-1 16,2-8 0-16,3-8 0 16,3-4 1-16,0-2-1 15,0 0 1-15,0 0 3 0,3-7 25 16,8-10 5-16,2-8-29 16,-1-5-4-16,6-5 3 15,0-2-4-15,4-2 0 16,8 0 2-16,0 5-2 15,1 9-2-15,-1 11-1 16,-3 13 2-16,-2 1-10 16,1 20 7-16,2 16-1 15,-1 10-2-15,0 8 2 16,-5 1 2-16,0 1-49 16,-8-5-84-16,-5-8-149 15</inkml:trace>
  <inkml:trace contextRef="#ctx0" brushRef="#br0" timeOffset="28088.4232">5504 3263 134 0,'0'0'25'0,"0"0"-11"16,0 0 10-16,0 0-2 15,0 0 39-15,0 0 24 16,40-22 15-16,-40 22-25 16,0-2-7-16,0 2-9 15,0 0-1-15,0 0-4 16,0 0-6-16,0-1-14 15,0 0 11-15,0-2-5 16,0 0 0-16,0 2-5 16,0 0 1-16,0 1 1 0,0 0-3 15,0 0-18-15,0 0-10 16,0 0-6-16,0 0-2 16,0 0-11-16,0 9-8 15,0 16 20-15,0 8 1 16,0 9 2-16,0 7 0 15,0 1 12-15,0 4-3 16,-9 1-10-16,3 11 6 16,0 1-1-16,0 0 5 15,0 3 0-15,-4-6-1 16,5 1-4-16,-4 0 0 16,-1 0 1-16,-2-3-2 15,3-3-3-15,3-5 3 0,-3-5 2 16,3-2 0-16,6-2-5 15,-3-2 10-15,3-2 0 16,0-2 6-16,0 2-6 16,0 0-3-16,0 5 10 15,-3 0 0-15,0 9-3 16,0 6-10-16,0 0 2 16,-4 4 0-16,4 0-6 15,1 0 2-15,2-1-1 16,0-9-1-16,0-5 0 15,0-5 12-15,0-5-1 16,0-4 0-16,5 0-2 16,-2-3-4-16,4 3 3 15,-1 1-4-15,-3 2-2 0,0 6 1 16,-3-1-3-16,0 4 0 16,0 3-1-16,0-3 0 15,0-4 1-15,0-8-1 16,0-2 0-16,0 0 0 15,0-2 1-15,0-1 4 16,0-2-3-16,0-3 3 16,0-6-2-16,0 2-2 15,0-1 6-15,0-4-3 16,0 1-3-16,0-4-2 16,0-2 1-16,0-7 4 15,0 1-4-15,0-5-1 16,0-1 0-16,0 0 0 0,0 0-1 15,0 0-15-15,0 0-30 16,3-1-108-16,0-18-97 16,0-7-334-16</inkml:trace>
  <inkml:trace contextRef="#ctx0" brushRef="#br0" timeOffset="29791.5928">5432 6089 186 0,'0'0'93'16,"0"0"-38"-16,0 0 14 15,0 0-11-15,0 0-23 16,0 0 4-16,-9 0-7 15,6 0 10-15,3 0 0 16,0 0 21-16,-4 0-19 16,4 0-21-16,0 0-10 0,0 0-9 15,0 0 0-15,0 0-3 16,0 0 7-16,0 0 7 16,0 0 1-16,0 3 3 15,0 1-3-15,7-1 7 16,8 1 2-16,12-1-9 15,12-2 1-15,16-1-14 16,12 0 13-16,15 0-13 16,6 0-1-16,9 0 1 15,3-3-2-15,7-2-1 16,-5 2 3-16,-1 2-2 16,-1-1 0-16,-3 2-1 15,0-1 0-15,6-1 0 16,6 2 5-16,9 0-5 0,1 0-4 15,5 0 4-15,0 0 0 16,5 0-1-16,4 0 1 16,3 5 2-16,-2-1-2 15,2 4 3-15,7 1-3 16,3-2-1-16,8 1 1 16,1-2-1-16,3-1-1 15,6 2 1-15,-6 1 2 16,5-3 0-16,2 4-1 15,1-1 0-15,4-1 0 16,-3 3 0-16,3-1 1 16,-4 4-1-16,-1 3 1 15,4-1-1-15,-6-3 2 0,2 4-2 16,-3-5 0-16,-2-2 0 16,-1 1-3-16,-3 0 2 15,-4 0 2-15,-2-1 2 16,0-1 3-16,-4 1-6 15,0-2-2-15,-4 0-2 16,4 0 4-16,-2-3 0 16,-3 0 1-16,2 0-1 15,-3-1 4-15,-3 0-3 16,3-1 5-16,-5 0 5 16,0 1-6-16,0 1-5 15,-1 2 2-15,-1-4-1 16,-3 0 0-16,1-2 2 0,-5 0-1 15,0 0-2-15,-2 0 1 16,-7-2-1-16,-3-1-1 16,-5-2 1-16,-2 4 6 15,-8-2 0-15,-5 0-1 16,-13 2-4-16,-7 0 3 16,-12-2-4-16,-3-1 4 15,-10 2-2-15,-10-2-2 16,-11 0 3-16,-7-1-3 15,-12 0 6-15,0 4-1 16,-6-4 0-16,-2 1-1 16,1 0 2-16,0 1 1 0,1 0-7 15,-1 0 0-15,1 0 0 16,-2 3-2-16,-1-5-18 16,0 3-34-16,0-1-75 15,-1-2-67-15,-15 0-19 16,-5-6-199-16</inkml:trace>
  <inkml:trace contextRef="#ctx0" brushRef="#br0" timeOffset="30197.8164">15478 6149 527 0,'0'0'12'0,"0"0"67"15,0 0 41-15,0 0-40 16,0 0-4-16,0 0-21 16,-36-21-19-16,36 21-25 15,0 4-1-15,0 12 28 16,9-2-10-16,12 3 2 16,5-1 2-16,12-1 6 15,4 2-13-15,7 0-10 16,-1 2-5-16,-2 3 1 15,-4 0-5-15,-6-2 0 16,-11 3-4-16,-7-3 1 16,-9 1-1-16,-9 1 0 15,0 4 5-15,-15 5 1 0,-15 4 5 16,-10 1 7-16,1-6-10 16,3-3-4-16,8-8 1 15,8-5-4-15,10-4-1 16,7-3-2-16,3 1-14 15,0-4-124-15,21-4-175 16,4-3-366-16</inkml:trace>
  <inkml:trace contextRef="#ctx0" brushRef="#br0" timeOffset="32104.0916">16329 6498 915 0,'0'0'21'0,"0"0"20"16,0 0 78-16,0 0-48 15,0 0-45-15,0 0-26 16,0 0-2-16,2-20-5 16,5 51 7-16,4 13 22 15,-8 10 18-15,-3 6-9 16,0 5-7-16,0 0 3 15,0-3-20-15,0-2-5 16,0-4 0-16,0-7-2 0,0-9 3 16,0-11-2-16,6-5-1 15,0-9 0-15,1-3 0 16,2-7 3-16,2-1-1 16,-2-4 2-16,5 0-1 15,1 0-2-15,5-13-1 16,2-1-10-16,1-5-9 15,-6 0-13-15,3-2-12 16,-5-1-19-16,-6-2-31 16,-2 0-61-16,-7-3-153 15</inkml:trace>
  <inkml:trace contextRef="#ctx0" brushRef="#br0" timeOffset="32447.8518">16261 6832 641 0,'0'0'22'0,"0"0"36"16,0 0 104-16,0 0-67 16,0 0-21-16,0 0-23 15,-27-11 2-15,27 11-3 16,0-1-22-16,0 1 5 15,0-3-11-15,17-2 1 16,11-2-2-16,13-1-1 16,10-3-7-16,4 4-2 0,7-2-3 15,-1 2 1-15,-3 1-5 16,-9 1-1-16,-13 3-1 16,-12 1-2-16,-12 1-5 15,-12 0 2-15,0 0-19 16,0 0-52-16,-6 5-83 15,-20 4-53-15,0-6-396 16</inkml:trace>
  <inkml:trace contextRef="#ctx0" brushRef="#br0" timeOffset="33697.8703">5362 6810 643 0,'0'0'28'0,"0"0"56"16,0 0 14-16,0 0-20 15,0 0-23-15,0 0-1 16,0 0-11-16,-24-63 12 15,11 59-19-15,-1 4-13 16,-5 0 0-16,-2 0-7 16,-6 14-2-16,-3 8-5 0,5 2 10 15,1 5 7-15,12 0-2 16,6 5-11 0,6-1 1-16,0 1-2 0,12-1-3 15,15-4-3-15,1-2 7 16,5-4-7-16,3-7-4 15,-2-3 1-15,-4-9 2 16,-3-4 1-16,-2 0-3 16,-1-14 2-16,-3-11 1 15,3-6-2-15,-8-4-2 16,-2-3 7-16,-8-2-2 16,-6-2 10-16,0-1-16 15,-3 4 0-15,-14 5-1 0,-5 8-3 16,-2 13-15-1,-4 10-49-15,-11 3-106 0,0 3-337 16</inkml:trace>
  <inkml:trace contextRef="#ctx0" brushRef="#br0" timeOffset="34947.8837">4816 2627 529 0,'0'0'130'16,"0"0"-119"-16,0 0 112 15,0 0-34-15,0 0-29 16,0 0-11-16,-10 78-6 16,23-64-15-16,8-4 3 15,3-4-3-15,4-1-7 16,2-5 9-16,0 0-2 15,1 0-7-15,-4-7-8 16,0-5-3-16,-8-2-6 0,-4-1 2 16,-6 0-2-1,-3-2 1-15,-6 1-1 16,0-2 0-16,0 1-1 0,-7-2 1 16,-10 0-4-16,1 3 0 15,-4 3 2-15,1 1-2 16,0 4-1-16,-1 1-4 15,1 4 5-15,-2 3 5 16,0 0-5-16,0 0-2 16,2 6 0-16,2 10 4 15,1 5-2-15,7 3 1 16,0 2 4-16,3-2 1 16,5 2-6-16,1 4 2 15,0 1 6-15,4 5 2 16,11 1-3-16,10-1 6 0,8-2 7 15,6-5-5-15,7-3-2 16,5-9 3-16,7-3-12 16,2-8 2-16,-2-4 0 15,-6-2 2-15,-3 0-4 16,-13 0-1-16,-8-7-2 16,-11-1 5-16,-4 1-4 15,-7 4 1-15,-6 0-1 16,0 3-2-16,0 0 0 15,0 0-31-15,3 0-85 16,-1 0-124-16,-2-3-270 16</inkml:trace>
  <inkml:trace contextRef="#ctx0" brushRef="#br0" timeOffset="37854.1629">5444 6099 368 0,'0'0'47'0,"0"0"-21"16,0 0 65-16,0 0-42 16,0 0-35-16,0 0 0 15,0 0 6-15,9-7-1 16,-3 4-9-16,0 0 3 15,0 1-5-15,-3 0 7 16,4-1-3-16,-1-1 12 16,5-1 10-16,2-5 2 15,5-4-18-15,3-1-2 16,7-4 3-16,2-1-17 16,3-1 2-16,1 0-1 15,-1-1-3-15,0-3 0 0,3 3 7 16,-5 0 1-16,2-1 9 15,1 0 7-15,0-1-4 16,2-2-4-16,0-1-6 16,3-2-2-16,1-1-8 15,2 2 3-15,1-1-3 16,0 0 3-16,-1 3-2 16,-2-1 0-16,-4 2 1 15,-3-1-2-15,-2 1 8 16,-1 1 4-16,0-2 16 15,1 0-12-15,-1-2 4 16,3-1-5-16,3-3-6 0,4 1 1 16,0-2-1-1,2 3-5-15,4 0 1 0,-1 2-4 16,-2 1 9-16,2 1-6 16,-3 0 8-16,1 0-2 15,-1-1 3-15,-2 0-4 16,5-2 8-16,-3-3-3 15,2 3-5-15,-5 0-1 16,4 3-2-16,-7-1 0 16,0 2 1-16,0 2 6 15,-5-1-11-15,2 3 2 16,0 0-2-16,3 0-2 16,-4 1 3-16,4 1-1 15,-3-3-2-15,-2 0 3 0,-1 2 4 16,0-3-3-16,1 3 5 15,-4 1 2-15,3 0 1 16,-2 2 5-16,-2-2-6 16,2 2-6-16,2 0 3 15,-3 0-6-15,-2 1 8 16,2-1 0-16,1 2 2 16,-1-3-3-16,6 4 3 15,-5-3-7-15,2-1 4 16,0 2-4-16,-5-1-5 15,-2 3 2-15,-1 1 3 16,-3 1-3-16,-8 3 0 16,1 2 5-16,-2-1-4 0,-1 3 0 15,-4 1 4-15,1-1-3 16,1 2 1-16,-1-2-4 16,0 3 1-16,0-4-2 15,1 2 0-15,-4 1 0 16,0 1 3-16,-3 2-2 15,0 0-1-15,0 0-1 16,0 0-5-16,0 0-36 16,0 0-83-16,0 5-137 15,-13-1-246-15</inkml:trace>
  <inkml:trace contextRef="#ctx0" brushRef="#br0" timeOffset="40528.1205">8309 4143 113 0,'0'0'22'0,"0"0"56"16,0 0-37-16,0 0-33 16,0 0 9-16,0 0 13 15,0 0 1-15,0 0 26 16,0 0 11-16,0 0-13 16,0 0-10-16,0 0-21 15,-3 0-4-15,0 0-5 16,-1 0-3-1,1 3-11-15,-3 0 3 16,6-1-1-16,0 1-3 0,-3 3 1 0,3 5 7 16,0 3-1-16,0 5 5 15,0 4 4-15,0 7 7 16,0 1 11-16,0 3-14 16,0 1 1-16,0-1 10 15,0 3-4-15,0 1-3 16,-6 2-8-16,3 0-2 15,-4 1-9-15,1 2 5 16,1-5-6-16,2 10 4 16,-3-1-5-16,3 4 5 15,-4 0 17-15,1-3-13 16,3-2-1-16,-3-7 7 0,3-1-5 16,3 1-6-16,-3-2 2 15,3 1-1-15,0 3-4 16,-5-2 3-16,5 0-3 15,-3-4 0-15,-1-3 0 16,4 0 3-16,-3-5-3 16,3-1 6-16,-3-2 0 15,3 1 4-15,-3-3-6 16,3-1-2-16,-3 1-4 16,0 2 5-16,3-4-7 15,-3 1 8-15,3 0-8 16,0-1 0-16,-3-1 4 0,3 0 0 15,0-2-2-15,0 0 3 16,0-1-3-16,0 0-1 16,-3-1 0-16,3 0 3 15,-4 1-1-15,1-2 0 16,0 0-2-16,0-1-1 16,3 2 2-16,-5-1 2 15,2 3 0-15,3 0-1 16,0-1 5-16,0 0-4 15,0-2 7-15,-3-5-7 16,3-1 0-16,0-3 1 16,0-2 5-16,0-2-10 15,0-1 6-15,0 0-4 0,0 0-1 16,0 3 1 0,0 0 0-16,0-1 0 0,0 1-1 15,0 0 0-15,0 0 5 16,0 0-3-16,0 2 3 15,0-2-3-15,0 3 2 16,0 0 2-16,0 1-2 16,0 4-2-16,0 0 1 15,0 3 2-15,0 1-1 16,0-4-3-16,0-3 1 16,0 0-1-16,0-5 0 15,0-3-1-15,0 0 3 0,0 0-1 16,0 0-2-1,0 0-1-15,0 1 0 0,0 2-2 16,0 2-1-16,0 0 2 16,0-1-3-16,0 1 0 15,0 0-9-15,0-5-12 16,0 2-25-16,0-2-34 16,0 0-47-16,3-16-126 15,-3-14-395-15</inkml:trace>
  <inkml:trace contextRef="#ctx0" brushRef="#br0" timeOffset="42426.2149">8171 6121 307 0,'0'0'32'15,"0"0"-15"-15,0 0 57 16,0 0-37-16,0 0-4 15,0 0-5-15,0 0 2 16,-14 0-2-16,14 0 10 16,0 0-4-16,0 0 0 15,0 0 7-15,0-1-7 16,0-1-15-16,0-3-1 16,3 3 23-16,8-5-9 15,5-1-11-15,2-2-6 0,3-4-6 16,7-2 7-1,-1-4 3-15,6 1-4 0,4-6 3 16,-1 0-11-16,4 0 4 31,2-2-6-31,-6 3 1 0,0-1-4 16,2 0 1-16,-5 0 2 16,3 0 3-16,-3 0-6 15,1-3 4-15,2 0 3 16,0 0-4-16,4 0 4 15,-5-2-6-15,6 2 1 16,-1-3 4-16,2 1-7 16,0-1 1-16,1 2-1 15,-1-2 3-15,-3-1-4 16,4 3 5-16,-4-2-4 0,-2 3 3 16,3 0 9-16,-4-4-5 15,-3 3-2-15,1-2 4 16,2 1-2-16,4 1-4 15,-1 5 1-15,3-2 3 16,1 4-8-16,2-1 2 16,-2 2-2-16,-5 0 0 15,0-1 0-15,-5 5 2 16,-3-5 0-16,-2 0 2 16,2-3 1-16,0 2 7 15,1-1 0-15,2 1-8 16,3-2 0-16,1 3-2 0,0-2 5 15,-1 2 0-15,0 0-2 16,-3-2 2-16,-2 1 2 16,-1 1 6-16,0 0-4 15,1-2 1-15,-1 1-1 16,3-1-8-16,-2 4-1 16,2-4-1-16,1 2 2 15,-5-1 1-15,3 1-3 16,-2 1-1-16,-6 0 2 15,3-1 3-15,-2 3-5 16,-1-1 2-16,-2 2-1 16,1 0 0-16,-4 3 0 15,-1 2 2-15,-3 2-3 0,1 2 2 16,-2 0-2 0,-2 1 0-16,4 0 2 0,-2 2-1 15,5-5 0-15,0 0-1 16,4 0 0-16,-1-2 1 15,-1 2 1-15,-3 2 0 16,-7 2-1-16,-4 2 3 16,-1 2-1-16,-6 3 1 15,0 0 3-15,0 0 0 16,0 0-3-16,0 0-4 16,0 0-1-16,0 0-2 15,0 0-3-15,0 0-14 0,0 0-55 16,3 0-68-1,0 6-62-15,-3-6-179 0</inkml:trace>
  <inkml:trace contextRef="#ctx0" brushRef="#br0" timeOffset="44216.6363">11006 4163 63 0,'0'0'101'15,"0"0"-42"-15,0 0 74 0,0 0-57 16,0 0-38-16,0 0-3 15,-7-5 21-15,7 3-18 16,0-1 4-16,0 0 12 16,0-1 3-16,0 4-5 15,0-3-4-15,0 3-12 16,-3 0 0-16,3 0-10 16,0 0-15-16,0 0-5 15,0 0-6-15,0 0-1 16,0 10 1-16,0 8 14 15,0 4-1-15,0 6-2 16,0 6 5-16,10 2-2 0,-4 5 2 16,0 2-5-16,0 4 0 15,0 1-1-15,0 0-4 16,-6 1 2-16,3-3-4 16,-3 0-1-16,0 0 1 15,0 1 2-15,0 3 0 16,3-2 0-16,0 0 1 15,-3-4-1-15,0-3 4 16,0-4 3-16,0-1-3 16,0-4 3-16,0-1-7 15,0 0 1-15,0 1-2 16,0-1 1-16,0-3-1 16,3 2 2-16,0-4 1 0,0 1-1 15,3-2 4-15,-6 1 7 16,3-2-4-16,-3 1-6 15,0-1-2-15,0 0 1 16,0-1-4-16,0-2-1 16,0-2 0-16,0 0-1 15,0 1 1-15,0 1 2 16,0 1-3-16,0-2 5 16,0 2-1-16,0-2 4 15,0 1-5-15,0 0 2 16,0 1-2-16,0-2 0 15,0-1-3-15,0-2 4 0,0 0 1 16,0-3-4 0,0 3 6-16,0 0-2 0,0-1-2 15,0 1-2-15,0-3 2 16,0 2 0-16,0-1-3 16,0-1 1-16,0 0-2 15,0-1 3-15,0-1-1 16,0 0 0-16,0 3 0 15,0-1 5-15,0 3-2 16,0 0-1-16,0-5-4 16,0 1 3-16,0-4-1 15,0 3 1-15,0-3 0 16,0-2 0-16,0 3 5 16,4-1-1-16,-4-1-3 15,0 1 1-15,0 1-2 0,0 3-2 16,0-4 1-16,0-1-2 15,0 1 3-15,0-1-3 16,0-1 2-16,0-4-1 16,0 0 3-16,0-1 0 15,0-1 0-15,0 2-1 16,0 2-3-16,0-2 5 16,0 0-3-16,0 3 1 15,0-4-2-15,0 1 1 16,0 2-1-16,0-4-1 15,0 1 3-15,0 1-1 16,0-2 0-16,0 1 0 0,0 1 0 16,0-1 1-16,0-2-2 15,0 2 1-15,0-2-2 16,0 0 0-16,0 0 2 16,0 0-2-16,0 0 0 15,0 0 0-15,0 1-1 16,0-1 0-16,0 0 0 15,0 0 1-15,0 0-13 16,0 0-19-16,0 0-54 16,0 0-76-16,0-1-106 15</inkml:trace>
  <inkml:trace contextRef="#ctx0" brushRef="#br0" timeOffset="45529.1835">12155 5101 755 0,'0'0'97'0,"0"0"-93"16,0 0 92-16,0 0-54 15,0 0-39-15,0 0-3 16,0 0-20-16,85-22-32 16,-63 21-65-16,-1-2-74 15,-3-4-207-15</inkml:trace>
  <inkml:trace contextRef="#ctx0" brushRef="#br0" timeOffset="45763.5305">13081 5121 791 0,'0'0'33'16,"0"0"-33"-16,0 0 48 15,0 0-48-15,103-2-7 16,-76 2-31-16,-2-1-58 16,-1-3-137-16</inkml:trace>
  <inkml:trace contextRef="#ctx0" brushRef="#br0" timeOffset="45966.7409">14046 5135 771 0,'0'0'57'0,"0"0"-8"15,0 0 6-15,0 0-23 0,0 0-32 16,0 0-22-16,81-11-95 16,-59 5-152-16</inkml:trace>
  <inkml:trace contextRef="#ctx0" brushRef="#br0" timeOffset="46169.7912">15162 5092 864 0,'0'0'42'0,"0"0"-32"15,0 0 3-15,0 0-13 0,0 0-94 16,0 0-187-16</inkml:trace>
  <inkml:trace contextRef="#ctx0" brushRef="#br0" timeOffset="48138.5908">7898 6615 45 0,'0'0'530'0,"0"0"-529"16,0 0 94-16,0 0 35 16,0 0-29-16,0 0-49 15,0 0-21-15,-45 0-7 16,45 0-1-16,0 0-7 0,0 0 2 15,0 0 9-15,0 0-2 16,0 0 4-16,0 0-11 16,12 0-1-16,18 0 6 15,19 0 13-15,12 0-13 16,12 2-7-16,3-2-10 16,-1 1-1-16,-8-1-2 15,-9 0-2-15,-7 3-1 16,-10-3-3-16,-6 0-1 15,-11 0-12-15,-11 0-3 16,-7 0-6-16,-3 0-7 16,-3 3-22-16,0 1-23 15,0 4 3-15,-16 2-58 0,-1 0-58 16,-8-3-88-16</inkml:trace>
  <inkml:trace contextRef="#ctx0" brushRef="#br0" timeOffset="48419.8142">8299 6694 430 0,'0'0'16'0,"0"0"100"16,0 0 3-16,0 0-4 15,0 0-17-15,0 0-28 16,-39 0-1-16,39 0 2 16,0 0-12-16,0 0-8 15,0 0-10-15,0 2-22 0,-3 15-8 16,0 16 22-1,0 7 16-15,0 6-13 0,3 4-5 16,0 1-8-16,0 0-9 16,0-1-5-16,0-3-1 15,0-8-4-15,0-10-3 16,0-8 1-16,0-6-1 16,0-5-1-16,0-6-2 15,0 0-35-15,0-3-56 16,0-1-104-16,9 0-165 15</inkml:trace>
  <inkml:trace contextRef="#ctx0" brushRef="#br0" timeOffset="49451.1063">10811 6813 495 0,'0'0'23'0,"0"0"59"16,0 0 66-16,0 0-35 16,0 0-46-16,0 0-17 15,-6-50-20-15,18 41-4 16,4-2-17-16,5 5-2 16,3-1-3-16,6 7 2 15,-2 0 3-15,2 0-2 16,-3 17-2-16,-5 7-4 15,-10 5 0-15,-8 7-1 16,-4 3 0-16,-7 5-1 16,-21 2 1-16,-8 2 4 15,0-4-1-15,0-3-3 16,5-10-6-16,1-7 6 0,11-7 0 16,5-4 0-16,4-6 2 15,7-4-2-15,3-3-4 16,0 0-4-16,0 0-6 15,0 0 3-15,13 0 11 16,7 0 0-16,-1 0 2 16,2 0-2-16,3 0 0 15,6 0 2-15,7 0-2 16,5 0 8-16,7-5 1 16,-1 0 0-16,-5 1-3 15,-6 0-5-15,-13-1-1 16,-9 5-2-16,-6 0-23 0,-8 0-61 15,-1 0-91-15,0 0-43 16,0-7-171-16</inkml:trace>
  <inkml:trace contextRef="#ctx0" brushRef="#br0" timeOffset="49810.4626">11327 6815 752 0,'0'0'13'0,"0"0"35"0,0 0 42 15,0 0-53-15,0 0-25 16,0 0 14-16,67-3 3 15,-34 3 3-15,4 0-1 16,5-4 10-16,4-1-10 16,-4 1-8-16,0-2-10 15,-8-1-2-15,0 4-9 16,-8-1 2-16,-10 2-3 16,-7-1-1-16,-6 3-12 15,-3 0-44-15,0 0-15 0,0 0-43 16,0 5-34-1,-18 6-18-15,-6-1-180 0</inkml:trace>
  <inkml:trace contextRef="#ctx0" brushRef="#br0" timeOffset="50107.3667">11509 6882 662 0,'0'0'15'0,"0"0"95"15,0 0 50-15,0 0-52 16,0 0-29-16,0 0-28 16,-16-10-16-16,16 10-20 15,0 11-12-15,0 13 34 16,0 11 10-16,0 7-2 0,0 8 1 16,0-2-18-16,4-1-14 15,-1-6-2-15,0-4-5 16,0-6-3-16,0-2-1 15,0-8-2-15,0-5-1 16,-3-7 0-16,0-3-2 16,3-1-34-16,-3-4-68 15,4-1-102-15,2 0-148 16</inkml:trace>
  <inkml:trace contextRef="#ctx0" brushRef="#br0" timeOffset="56482.4236">19216 4001 769 0,'0'0'22'0,"0"0"-18"16,0 0 40-16,0 0-23 15,0 0-19-15,0 0 17 16,0 0 11-16,82 34-2 15,-50-34-8-15,-2 0-2 16,-1 0-4-16,-4 0 3 16,-9-1-1-16,-2-5-3 15,-4-5 1-15,-2-3 5 16,-2 0 1-16,1-3 2 16,-3-2-14-16,0 1 5 15,-4-4-3-15,0 1 4 16,0-2-4-16,-15 2 8 0,-2 1-6 15,-5 2-2-15,-2 5 2 16,0 4-7-16,2 6 12 16,-1 3-2-16,1 0-4 15,-2 15 0-15,2 15-3 16,-2 7 9-16,5 10 8 16,10 6-10-16,6-2 11 15,3 2-8-15,3-7 4 16,17-6-10-16,12-8 2 15,7-6-8-15,10-8-2 16,2-7-2-16,4-6-2 16,0-5-8-16,-3 0-100 15,-7-6-75-15,-11-13-197 16</inkml:trace>
  <inkml:trace contextRef="#ctx0" brushRef="#br0" timeOffset="57044.9345">20363 4023 636 0,'0'0'189'15,"0"0"-135"-15,0 0 120 0,0 0-61 16,0 0-48-16,0 0-31 16,-53 0-16-16,53 0-3 15,0 0-10-15,0 0-2 16,7 2 0-16,12 1 9 15,11-1 8-15,9-2 9 16,7 0-12-16,-5 0-5 16,4 0-8-16,-3 0 0 15,-5 0-3-15,-4 0-1 16,-9 0-4-16,-6 0-9 16,-8 0-56-16,-5 5-62 15,-5 5-35-15,0 2-24 0,-9-2-96 16</inkml:trace>
  <inkml:trace contextRef="#ctx0" brushRef="#br0" timeOffset="57326.2592">20290 4257 752 0,'0'0'29'0,"0"0"55"16,0 0 69-16,0 0-75 16,0 0-48-16,0 0-10 15,30 6 24-15,5-5 21 16,7-1-16-16,3 0-16 0,1 0-4 16,-1 0-4-16,-1 0-10 15,-3 0-1-15,-5 0-10 16,-6 0-4-16,-13 0-1 15,-3 0-38-15,-7 6-104 16,-7-4-185-16,0-2-360 16</inkml:trace>
  <inkml:trace contextRef="#ctx0" brushRef="#br0" timeOffset="62935.6228">21487 3955 595 0,'0'0'36'0,"0"0"-26"16,0 0 120-16,0 0-22 16,0 0-55-16,0 0 0 15,0 0-17-15,0 0 7 16,0-63-14-16,11 54-7 0,4-1 7 15,3-3-7 1,9-1-3-16,4 0-6 0,2 3-3 16,0 4-2-16,-1 4-2 15,4 3 0-15,-2 3-1 16,1 21 1-16,-6 8-2 16,-3 11 0-16,-8 6 0 15,-8 2-2-15,-7-2 0 16,-3-2-2-16,0-10-1 15,-6-3 1-15,-6-10 2 16,5-7-2-16,1-6 3 16,3-5 1-16,3-3-1 15,-4-3-2-15,4 0 10 16,0 0 6-16,0-8 13 16,0-10-19-16,0-9-10 0,0-7-2 15,5-3 0-15,7-1 0 16,4-2-2-16,4 5 3 15,2 7 0-15,2 7 0 16,0 8-6-16,-1 8 4 16,2 5-4-16,2 0 1 15,-1 2 0-15,3 14 2 16,-2 2 1-16,-5 5-2 16,1 1 3-16,-10 1-1 15,-4-2-1-15,-5 2-7 16,-4-4-4-16,0-1 9 15,0-4 5-15,-1-6-5 0,-4-3 5 16,4-4 1-16,-1-2 3 16,2-1 4-16,0 0 1 15,0 0 3-15,0-17 9 16,0-7-21-16,3-8-8 16,12-7 8-16,5-4 4 15,3-6 1-15,3 7-4 16,-4 6-2-16,-1 10-3 15,-3 11 1-15,-1 8 2 16,-4 7 1-16,2 0-3 16,3 15-6-16,-3 11 9 15,2 8 2-15,0 0-2 16,-1 4 0-16,-2-3 0 0,-2-6 0 16,-3-2-3-1,-2-7-47-15,-2-2-75 0,0-6-12 16,-3-7-149-16,-2-5-186 15</inkml:trace>
  <inkml:trace contextRef="#ctx0" brushRef="#br0" timeOffset="63295.0081">22899 3614 958 0,'0'0'19'16,"0"0"134"-16,0 0-71 15,0 0-41-15,0 0-38 16,0 88 43-16,0-30-5 16,0 7-16-16,-4-1-2 15,0 2-8-15,-1-7-8 16,4-6-4-16,1-10-1 15,0-10 0-15,0-3-2 16,1-8 1-16,4-7 0 16,3-4 0-16,-3-5-1 15,6-4-2-15,4-2-2 16,4 0-9-16,5 0-2 16,3-3-15-16,-5-7-20 0,1-2-14 15,-4 0-50-15,-10 0-63 16,-8-1-121-16</inkml:trace>
  <inkml:trace contextRef="#ctx0" brushRef="#br0" timeOffset="63638.7561">22675 3989 663 0,'0'0'18'0,"0"0"110"0,0 0 33 16,0 0-77-16,0 0-52 16,0 0-22-16,-23-14-5 15,28 12 6-15,16 0 21 16,7-5 17-16,8-1-16 16,7-2-6-16,3-1-6 15,5 0 0-15,-2 1-2 16,0 1-7-16,-5 1 3 15,-1 3-4-15,-4 2-7 16,-8 0 0-16,-6 3-4 16,-8 0 0-16,-10 0-6 15,-2 0 4-15,-4 0-20 16,1 0-49-16,-1 11-7 0,-1 1-94 16,0-7-179-1</inkml:trace>
  <inkml:trace contextRef="#ctx0" brushRef="#br0" timeOffset="64373.1409">24230 4461 645 0,'0'0'87'15,"0"0"-74"-15,0 0 164 0,0 0-68 16,0 0-40-16,0 0-11 15,0 0-4-15,-1-63-42 16,-2 86-3-16,-11 14-8 16,-10 12 13-16,-8 4-14 15,-1 3-10-15,3-9-204 16,8-17-334-16</inkml:trace>
  <inkml:trace contextRef="#ctx0" brushRef="#br0" timeOffset="65295.0566">25264 3930 793 0,'0'0'33'16,"0"0"68"-16,0 0 0 16,0 0-51-16,0 0 4 15,0 0-31-15,52-60-11 16,-27 60 6-16,5 22-5 15,2 10-4-15,-3 11 5 16,-3 7 8-16,-7 3-6 16,-2-6-8-16,-8-4-4 15,-5-6-3-15,-2-8 0 16,-2-5-1-16,0-7 2 16,0-7 2-16,-2-5-2 0,-2-3 3 15,1-2 2-15,-2 0 4 16,1-13 1-16,2-11-9 15,2-7 0-15,0-5-3 16,2-4 3-16,14-2-5 16,8 1 2-16,1 5-1 15,4 8 0-15,-1 7 2 16,-1 10-2-16,0 8-3 16,-2 3 4-16,2 12-12 15,-2 14 8-15,-2 9-3 0,-5 5 7 16,-4-1 0-16,-6-3 0 15,-3-2-2-15,-5-9 1 16,0-6 1-16,0-5-2 16,-3-8 6-16,-2-1-3 15,0-5 1-15,2 0 1 16,-1 0 9-16,-2-16-6 16,5-7 0-16,1-7-1 15,0-7-5-15,14-4 0 16,10-2-2-16,6 0-2 15,3 8 3-15,1 9 0 16,1 9 0-16,-4 12 1 16,-1 5-3-16,-3 12-3 15,-2 21-2-15,0 9 8 16,-1 2 4-16,-1 1-4 0,-3-1 0 16,-1-2-1-16,-6-3-48 15,-7-5-139-15,-5-11-196 16</inkml:trace>
  <inkml:trace contextRef="#ctx0" brushRef="#br0" timeOffset="65701.2821">26623 4037 777 0,'0'0'52'16,"0"0"147"-16,0 0-62 15,0 0-42-15,0 0-50 16,0 0-33-16,-14-12-10 16,40 12 12-16,11 0 1 15,6 0 2-15,3 0-11 0,1-2 1 16,0-1 0-16,-5 0-6 16,-6 2 3-16,-6 1-4 15,-8 0 0-15,-8 0-6 16,-5 0-15-16,-9 0-67 15,0 7-78-15,-12 5 27 16,-16 3-156-16,-4-3-241 16</inkml:trace>
  <inkml:trace contextRef="#ctx0" brushRef="#br0" timeOffset="65951.3146">26627 4209 606 0,'0'0'50'0,"0"0"70"15,0 0 5-15,0 0-40 16,0 0 1-16,0 0 2 16,99 6-44-16,-59-6-3 15,2 0-8-15,-3 0-10 16,1 0-1-16,-4 0-3 16,-4 0-8-16,-3 0-6 15,-4 0-5-15,-5 0 0 16,-7 0-4-16,-4 0-10 15,-6 1-106-15,-3 4-116 16,0-5-167-16</inkml:trace>
  <inkml:trace contextRef="#ctx0" brushRef="#br0" timeOffset="69185.7057">5481 4218 486 0,'0'0'14'0,"0"0"-14"16,0 0 48-16,0 0 10 16,0 0-16-16,0 0 7 15,0 0-8-15,-4-38-17 16,4 35-3-16,0 1-8 16,0 2-5-16,0-1-6 15,0 1 4-15,0 0-4 16,0 0 0-16,0-3-2 15,0 2 2-15,0-2-1 16,0 2 7-16,0 1 19 16,0-3 17-16,0 3-16 15,7 0-14-15,13 0-5 0,17 0 13 16,8 0 1-16,10 0-4 16,6 0-6-16,8 0-9 15,1 3-4-15,4-3 0 16,1 0-40-16,-2 0-123 15,-9 0-118-15</inkml:trace>
  <inkml:trace contextRef="#ctx0" brushRef="#br0" timeOffset="69388.8281">6734 4185 505 0,'0'0'14'0,"0"0"6"16,0 0 52-16,108 0 18 0,-80 0-65 16,-1 0-9-16,-2 0-16 15,2 0 0-15,0 0-15 16,4 0-78-16,-1 3-53 16,3 4-163-16</inkml:trace>
  <inkml:trace contextRef="#ctx0" brushRef="#br0" timeOffset="69591.9567">7713 4238 219 0,'0'0'328'0,"0"0"-327"15,0 0 47-15,0 0-17 16,0 0-3-16,0 0-21 15,97 5-7-15,-75-5-5 16,5 0-39-16,1 0 12 16,2 0-74-16,3 0-75 15</inkml:trace>
  <inkml:trace contextRef="#ctx0" brushRef="#br0" timeOffset="69748.2081">8111 4244 226 0,'0'0'36'0,"0"0"59"15,0 0 10-15,0 0-15 0,0 0-40 16,0 0 1 0,30 6-17-16,-11-6-32 0,1 0-2 15,2-1-101-15,-4-4-193 16</inkml:trace>
  <inkml:trace contextRef="#ctx0" brushRef="#br0" timeOffset="73773.5712">4743 3981 732 0,'0'0'28'16,"0"0"36"-16,0 0 44 15,0 0-23-15,0 0-20 16,0 0-14-16,0 0 4 16,0 0-7-16,3-26-2 15,0 26-17-15,-3 0-9 16,0 0-5-16,0 0-1 15,0 0-13-15,0 0-1 16,0 7-8-16,4 15 7 16,4 10 1-16,1 11 6 0,0 10 0 15,7 6 3 1,-2 4-2-16,-4 2 0 0,-1-4-2 16,0-7-4-16,-6-7-1 15,4-11 2-15,-4-9 1 16,2-6-2-16,-2-10 3 15,0-5-4-15,0-5 2 16,-3-1 3-16,6 0 2 16,1-7 5-16,10-15 6 15,5-9-11-15,5-8-5 16,-2-4 1-16,-2-7 0 16,-4-5-1-16,0-3-1 0,-2 0 1 15,2 7-1 1,-5 4 0-16,-1 4 2 0,-4 7-2 15,0 5 1-15,-2 10 2 16,1 8 1-16,-5 5-3 16,0 3-2-16,-3 3 0 15,0 2-4-15,1 0-13 16,4 0-72-16,1 15-141 16,1 2-42-16,-4-3-483 15</inkml:trace>
  <inkml:trace contextRef="#ctx0" brushRef="#br0" timeOffset="75773.4279">27560 3446 488 0,'0'0'126'16,"0"0"-23"-16,0 0 24 15,0 0-33-15,0 0-19 16,0 0-27-16,0 0 12 15,-2-29-16-15,2 29-13 16,5 0-16-16,2 0-2 16,5 13-1-16,3 7 4 15,7 8 1-15,3 11 7 16,5 6-4-16,2 5-2 16,-3-3-2-16,0-5-14 0,-5-2-2 15,1-4 0-15,1 0 0 16,-1-3 2-16,-1-4-1 15,-6-2 3-15,-1-9-4 16,-6-5 1-16,-3-7-1 16,-3-3 0-16,-3-2 3 15,-1-1 3-15,2 0 2 16,2-2 8-16,4-15 3 16,1-7-11-16,2-4-2 15,-1-6 1-15,2-4-4 16,-1-5-2-16,1 2 0 15,1-5 3-15,0 0-1 0,3-1-3 16,4 0-1-16,-1 6-4 16,-1 8 5-16,-1 7-1 15,-5 5 1-15,5 6-5 16,-3 2-39-16,3 6-70 16,-3 7-46-16,-3 0-98 15,-6 0-114-15</inkml:trace>
  <inkml:trace contextRef="#ctx0" brushRef="#br0" timeOffset="76398.3817">27524 4282 218 0,'0'0'472'0,"0"0"-461"15,0 0 128-15,0 0-42 16,0 0-32-16,0 0-37 16,-5-24-17-16,5 24-8 15,8 0-3-15,14 0 26 16,8 0 5-16,10 0 3 16,8 0-25-16,10 0 3 0,11 0 7 15,5 0 2 1,4 0 8-16,1 0 4 0,1 0-13 15,-3 0-6-15,-4 0-4 16,-11 0-8-16,-10 0-4 16,-10 0 2-16,-6 0-1 15,-5 0 1-15,-4 0-5 16,-6 0-23-16,-9 2-64 16,-9 10-33-16,-3 4-89 15,-4 1-69-15</inkml:trace>
  <inkml:trace contextRef="#ctx0" brushRef="#br0" timeOffset="76757.7607">27907 4567 565 0,'0'0'29'15,"0"0"138"-15,0 0-31 16,0 0-74-16,0 0-39 16,0 0-18-16,-3 0 6 15,13 0 21-15,9 0 8 16,6 0 8-16,8 0 6 0,11 0-11 16,7 0-6-1,9-4-12-15,3-2-3 0,-2 2-4 16,-5-1-8-16,-7 0 1 15,-8 1-7-15,-10 0-3 16,-9 2-1-16,-9 0 0 16,-9 2-6-16,-2 0-31 15,-2 0-46-15,0 0-23 16,-3 7-28-16,-16 10-10 16,-9 0-120-16,-3-3-169 15</inkml:trace>
  <inkml:trace contextRef="#ctx0" brushRef="#br0" timeOffset="77023.3877">28268 4633 147 0,'0'0'303'0,"0"0"-200"0,0 0 94 16,0 0-44-16,0 0-49 15,0 0-15-15,-16 0-15 16,16 0-32-16,0 0-14 16,0 13-16-16,0 16 0 15,1 12 62-15,2 11-26 16,0 4 1-16,-1-3-19 15,1 0-8-15,-3-4-5 16,0 0-7-16,0-6-1 16,0-5-9-16,0-9 2 15,0-10 0-15,0-5 1 16,0-6-2-16,-2-3-1 16,2-5-5-16,-1 0-31 0,-2 0-73 15,-7 0-181-15,0-19-538 16</inkml:trace>
  <inkml:trace contextRef="#ctx0" brushRef="#br0" timeOffset="78554.6278">19389 5975 740 0,'0'0'20'0,"0"0"-9"15,0 0 47-15,0 0 18 16,0 0-18-16,82 17-30 16,-52-12 0-16,0-5-4 15,-7 0 6-15,-3 0-15 16,-8 0 2-16,-5 0 7 16,0 0 3-16,-4-10 11 15,0 1-10-15,-1-6-14 16,-1-2 3-16,-1-2-12 15,0-3-2-15,0-2-3 16,0 2 0-16,-6-1 0 0,-8 3 3 16,-1 0-1-16,-3 6 6 15,0 6-3-15,-5 2-2 16,3 6 4-16,-4 0-7 16,3 6 0-16,-3 16 2 15,3 10-2-15,5 11 11 16,1 3 7-16,12 1-6 15,3-2 9-15,0-4-8 16,21-2 3-16,2-5-3 16,9 0 5-16,-3-5-10 15,3-3-3-15,-2-1 3 16,-2-1-6-16,-4-7 0 16,0 0-2-16,0-5 0 0,1-6-2 15,5-6-21-15,9 0-27 16,8-6-13-16,6-13-43 15,3-8-139-15,-5-2-277 16</inkml:trace>
  <inkml:trace contextRef="#ctx0" brushRef="#br0" timeOffset="78929.6321">20288 6033 939 0,'0'0'19'15,"0"0"106"-15,0 0 36 16,0 0-65-16,0 0-44 15,0 0-50-15,-1-24 8 16,24 24-5-16,12-2 7 16,5 2-7-16,0-1 2 15,-2-1-6-15,-5 2 0 0,-2-1-1 16,-4 1 2-16,-8 0-5 16,-9 0-12-1,-3 0-43-15,-7 0-68 0,0 3-54 16,-4 7-90-16,-15 0-6 15</inkml:trace>
  <inkml:trace contextRef="#ctx0" brushRef="#br0" timeOffset="79164.0624">20233 6229 608 0,'0'0'26'15,"0"0"94"-15,0 0 17 16,0 0-59-16,0 0-32 0,0 0 25 15,84 11-4 1,-38-11-28-16,2 0-5 0,1 0-4 16,-3 0 0-16,-4 0 3 15,-8 0-11-15,-4-2-8 16,-6 1-8-16,-5-1-6 16,-4 2 0-16,-4 0-7 15,-4 0-92-15,-1 0-99 16,0 0-214-16</inkml:trace>
  <inkml:trace contextRef="#ctx0" brushRef="#br0" timeOffset="79929.6764">21237 5690 856 0,'0'0'124'0,"0"0"-97"16,0 0 135-16,0 0-71 0,0 0-62 16,0 0-29-1,-9 0 0-15,33 31 11 0,6 13 3 16,2 4-3-16,3 5 5 15,1 1-3-15,1-7-7 16,-8 2 4-16,0-12-6 16,-7-8-1-16,-2-5-1 15,-10-10-2-15,-3-6 0 16,-2-4 2-16,-5-1-2 16,1-1 2-16,-1-2 5 15,2 0 3-15,1 0 0 16,5-16-1-16,-2-9-9 0,8-6 0 15,3-9 4 1,2-1-3-16,5-2-1 0,-2 2-7 16,-1 2 7-16,-1 10 4 15,-4 3 1-15,-1 5 13 16,-1 2 5-16,-1 5-17 16,-1 0-6-16,1 5-2 15,-2 4 1-15,1 2-30 16,-1 3-54-16,0 0-94 15,-3 0-149-15</inkml:trace>
  <inkml:trace contextRef="#ctx0" brushRef="#br0" timeOffset="80554.6526">21170 6420 620 0,'0'0'17'0,"0"0"117"15,0 0 21-15,0 0-53 16,0 0-28-16,0 0-40 0,-42-9-23 16,42 9-6-16,0 0-4 15,0 0 4-15,0 2 7 16,7 4 3-16,23-3 4 15,19-2 27-15,22-1-3 16,12 0-20-16,8 0-5 16,8 0-5-16,-5 0-7 15,-3 0-5-15,-5 0 5 16,-7 0-5-16,-10 5 0 16,-20-5-2-16,-20 0-8 15,-13 2-27-15,-13-2-14 16,-3 3-39-16,-11 4-49 0,-22 0-125 15,-13 2-245 1</inkml:trace>
  <inkml:trace contextRef="#ctx0" brushRef="#br0" timeOffset="80898.4384">21368 6759 487 0,'0'0'199'0,"0"0"-154"16,0 0 114-16,0 0-75 0,0 0-34 16,0 0-8-16,113-5 10 15,-66 0-8-15,3-1-14 16,0 1-2-16,0-3-3 15,-4 2-4-15,-5 2 2 16,-4-3 1-16,-2 4-9 16,-10 0-8-16,-1 0-5 15,-12 3-2-15,-4 0-7 16,-5 0-37-16,-3 0-65 16,-1 0-64-16,-21 9-21 15,-8 2-65-15,-3 3-292 16</inkml:trace>
  <inkml:trace contextRef="#ctx0" brushRef="#br0" timeOffset="81179.7423">21671 6797 213 0,'0'0'367'0,"0"0"-299"16,0 0 134-16,0 0-72 16,0 0-53-16,0 0-19 15,-16 24 1-15,8-3 32 16,3 6-14-16,1 8-17 15,1 5-16-15,1 0-9 16,2 7-10-16,0-7-5 16,0-5-7-16,0-5-3 15,0-3-4-15,0-7 0 16,5-4-3-16,-2-3-3 0,-2-6 2 16,1-5-2-1,-2 1-7-15,1-3-28 0,1 0-20 16,3 0-82-16,3-20-147 15,1-10-249-15</inkml:trace>
  <inkml:trace contextRef="#ctx0" brushRef="#br0" timeOffset="81742.1754">22801 6076 744 0,'0'0'25'16,"0"0"162"-16,0 0-61 15,0 0-23-15,0 0-28 16,0 0-38-16,-3-23-28 15,3 23-8-15,0 17 2 16,0 14 5-16,0 14 25 16,-1 11-7-16,-1 3 4 15,1 4-4-15,1-8-13 16,0-2-9-16,0-7 4 16,6-9-5-16,5-3 0 15,2-9-2-15,-3-4 1 16,7-9-1-16,-7 2 1 15,6-9-2-15,-1-3-5 0,3-2-19 16,0 0-28-16,2-2-43 16,-3-10-17-16,0-7-43 15,-5-5-104-15,-5-8-249 16</inkml:trace>
  <inkml:trace contextRef="#ctx0" brushRef="#br0" timeOffset="82101.5556">22657 6353 480 0,'0'0'126'0,"0"0"-83"15,0 0 114-15,0 0-60 16,0 0-48-16,0 0-6 15,-34 17 5-15,34-15-4 16,0 0 5-16,3-2-7 16,19 0 23-16,12 0 2 15,11 0-26-15,4-4-23 16,6 0-8-16,-3-2-5 16,-4 1 1-16,-5 3-4 15,-7-1 3-15,-4 0-3 16,-10 3-1-16,-9 0-1 0,-6 0-1 15,-7 0-11 1,0 0-34-16,0 3-71 0,0 8-47 16,-8-5-219-16</inkml:trace>
  <inkml:trace contextRef="#ctx0" brushRef="#br0" timeOffset="90601.6836">4282 9302 903 0,'0'0'0'15,"0"0"0"-15,0 0 89 16,0 0-11-16,0 0-32 16,0 0-30-16,0 0-13 15,-58-3-3-15,58 7-3 16,3 10 3-16,7-2 2 0,5-2-2 15,0-3 0 1,3-4 5-16,9-3 12 0,4 0-2 16,5 0 6-16,0-13-9 15,-2-4 0-15,-3-2-4 16,-8 1-5-16,-2-1 2 16,-9-1 0-16,-5 0 6 15,-7 0 6-15,0 1 1 16,0 0 3-16,-7 2-14 15,-7 6 7-15,-5 2-7 16,-1 9 0-16,-5 0-5 16,-5 0-1-16,-3 26 0 15,-8 10-1-15,-1 14 0 16,0 7 0-16,12 2 5 16,8-1 0-16,14-7 5 0,8-8 1 15,0-7-5-15,20-7 1 16,13-5 2-16,7-7-6 15,6-4-3-15,8-4-1 16,4-6-1-16,6-3-66 16,-4 0-100-16,-8-3-242 15</inkml:trace>
  <inkml:trace contextRef="#ctx0" brushRef="#br0" timeOffset="91257.9117">4922 9673 890 0,'0'0'8'0,"0"0"45"15,0 0 16-15,0 0-5 16,0 0-35-16,100-47-5 0,-57 81 9 15,-1 13 4 1,1 6 4-16,-10 0-1 0,-8-2-19 16,-8-1-7-16,-11-8-9 15,-3-9 0-15,-3-8-5 16,0-8 2-16,0-11 7 16,-9-3 3-16,-2-3 16 15,-5-3 5-15,4-15-21 16,-4-11-5-16,2-8-5 15,5-5-2-15,2-5-5 16,4-9-5-16,3-3-23 16,0 6-14-16,19 8 2 15,8 11-27-15,7 14-60 16,5 13-31-16,-3 7-44 16,-3 3-132-16</inkml:trace>
  <inkml:trace contextRef="#ctx0" brushRef="#br0" timeOffset="92023.5524">5410 9813 971 0,'0'0'27'0,"0"0"-27"15,0 0 45-15,0 0 2 16,0 0-25-16,91 19 6 16,-66 21-2-16,-4 10 29 15,-3 1-6-15,-5 2-21 16,-5-5-9-16,-5-7-8 15,-3-10-4-15,0-12-4 16,0-6 6-16,0-9 3 16,0-4-4-16,0 0 10 15,-3-6 15-15,-5-19-14 16,5-8-19-16,0-9-2 16,3-1 1-16,0-3 0 15,6 0 1-15,11-1-2 0,5 8 2 16,5 6-2-16,-5 12 0 15,1 11 0-15,-1 8 1 16,2 2-3-16,1 10-2 16,-1 16-3-16,0 7 9 15,3 6 2-15,-2 0 2 16,-1 2-3-16,-9-4 2 16,-2-4-3-16,-8-4 0 15,-2-10 0-15,-3-8 1 16,0-5 2-16,0-6-1 0,0 0 4 15,0 0 4 1,-3 0-1-16,-8-16-4 0,4-5-3 16,1-11 0-16,3-5-2 15,3-8 0-15,0-9 0 16,3 5-5-16,10 4-10 16,1 8 7-16,5 10 8 15,-2 13 0-15,-1 7-4 16,2 7 3-16,0 0-9 15,1 12 4-15,4 10 3 16,-1 2 3-16,0 5 1 16,-5 3-1-16,-1-1 0 15,-2-2 0-15,-4 0-2 16,-1-4-38-16,-6 1-101 16,0-4-89-16,-3-8-123 0</inkml:trace>
  <inkml:trace contextRef="#ctx0" brushRef="#br0" timeOffset="92445.458">6588 9769 1048 0,'0'0'8'0,"0"0"78"16,0 0 8-16,0 0-30 15,-91-4-35-15,63 28-10 16,1 2-1-16,9 1 6 16,6-5-17-16,9 2-3 15,3-5 1-15,3 2-4 16,21-2 0-16,3-2 2 15,4 0-3-15,5 1 0 16,-6-3 0-16,-2 2-3 16,-7-1-2-16,-6 1-4 15,-5-5 8-15,-7 1-3 16,-3-1 0-16,0 2 0 0,-7-3 4 16,-11-2 3-1,-9 5-3-15,-9-4-3 0,-4-4-23 16,-6 3-48-16,-5-5-52 15,6-4-72-15,5 0-234 16</inkml:trace>
  <inkml:trace contextRef="#ctx0" brushRef="#br0" timeOffset="92945.4337">7762 9825 977 0,'0'0'3'16,"0"0"154"-16,0 0-51 15,0 0-59-15,0 0-36 16,0 0 3-16,79 0 13 16,-22 0-10-16,4 0-5 15,-3 0 0-15,-3 0-6 16,-10 3-5-16,-5 1 2 16,-10-1-3-16,-12-3-4 15,-3 3 4-15,-6 3-14 16,-9-3-52-16,0 8-49 15,0 5-58-15,-14-2-148 0,-14 3-286 16</inkml:trace>
  <inkml:trace contextRef="#ctx0" brushRef="#br0" timeOffset="93195.4399">7735 10115 828 0,'0'0'25'0,"0"0"114"16,0 0-11-16,0 0-61 16,0 0-47-16,0 0 16 15,94-3 18-15,-42-3 4 16,2 6-13-16,3-5-16 0,-5 3-8 16,-7-1-5-1,-2 3-1-15,-12 0-5 0,-4 0-9 16,-5 0-2-16,-8 0 1 15,-5 0-13-15,-6 3-82 16,-3 7-88-16,0-7-200 16</inkml:trace>
  <inkml:trace contextRef="#ctx0" brushRef="#br0" timeOffset="102679.9319">9977 9221 613 0,'0'0'25'16,"0"0"36"-16,0 0 100 15,0 0-69-15,0 0-1 0,0 0-28 16,0 0 5-16,-9-73-20 15,7 73 0-15,2-1-13 16,0 1-19-16,0 0-15 16,0 21-1-16,-1 26-1 15,-2 14 1-15,-6 13 21 16,3-5-2-16,3 1-16 16,3-8-3-16,0-3-1 15,0-6-4-15,0-4-88 16,-4-4-40-16,1-8-77 15,-6-16-229-15</inkml:trace>
  <inkml:trace contextRef="#ctx0" brushRef="#br0" timeOffset="103618.9014">9176 10060 182 0,'0'0'476'0,"0"0"-467"16,0 0 80-16,0 0 60 15,0 0-77-15,0 0-47 16,-34 0-25-16,56 7-4 0,30 0 4 16,35-2 23-16,28-5-5 15,28 0 10-15,18 0-15 16,3 0 10-16,0-3 19 16,-10 2-35-16,-21 1 4 15,-17 0-8-15,-22 0 0 16,-18 0 5-16,-21 0-4 15,-16 0-4-15,-14 0 0 16,-16 0-3 0,-1 0 0-16,-8 0 0 15,0 0-7-15,0 0-52 0,0 0-48 0,0 0-213 16</inkml:trace>
  <inkml:trace contextRef="#ctx0" brushRef="#br0" timeOffset="106470.995">9573 10585 688 0,'0'0'44'0,"0"0"-39"15,0 0 98-15,0 0-24 16,0 0-36-16,0 0-25 15,0 0-18-15,-27 0-21 16,45 0 14-16,16 0 7 16,17 0 19-16,13 0 16 15,6 0-17-15,6-3-7 16,-4-4-3-16,-2 2-1 16,-6 0-2-16,-7 2-5 15,-8 2-1-15,-7-1 0 16,-5 1-2-16,-13 1-4 15,-10 0-17-15,-4 0-36 16,-10 0-24-16,0 0 15 0,0 0-55 16,-8 1-60-16,-11 8-139 15</inkml:trace>
  <inkml:trace contextRef="#ctx0" brushRef="#br0" timeOffset="106792.4674">9934 10671 797 0,'0'0'9'15,"0"0"62"-15,0 0 48 16,0 0-26-16,0 0-17 0,0 0-38 16,-17-31-15-1,17 31-19-15,0 14 2 0,0 18 1 0,0 14 25 16,4 15 4-16,0 6 17 15,-4 1-5-15,0-1-26 16,0-9-8-16,0-11-10 16,0-8-1-16,0-10-3 15,0-7 1-15,3-10 1 16,-3-2-2-16,3-3-1 16,-3-4-33-16,6 1-83 0,7-4-134 15,2-7-117 1</inkml:trace>
  <inkml:trace contextRef="#ctx0" brushRef="#br0" timeOffset="107808.0716">12143 9185 678 0,'0'0'83'0,"0"0"-75"16,0 0 121-16,0 0-36 16,0 0-54-16,-99-1-25 15,58 49-2-15,-8 23 6 16,-7 18 35-16,1 13-3 16,13 5-23-16,9-1-11 0,20-7-6 15,13-8-10 1,6-7 4-16,21-5-1 0,13-10-1 15,2-3-2-15,-5-3 0 16,-1-5 0-16,-12 2-6 16,-8-3-6-16,-13-4-1 15,-3-4 1-15,0-14-6 16,-9-8 12-16,-7-13 6 16,3-4-2-16,-1-10-8 15,-1 0-14-15,-6 0-77 16,2-17-166-16,4-12-232 15</inkml:trace>
  <inkml:trace contextRef="#ctx0" brushRef="#br0" timeOffset="108667.4077">12784 9968 772 0,'0'0'4'16,"0"0"85"-16,0 0-25 16,0 0-42-16,0 0-7 15,0 0 34-15,18 46-24 0,0-37 4 16,0-4 3 0,4 0 2-16,-2-5-14 0,-1 0 2 15,-3 0-9-15,4 0 2 16,-4-10-10-16,-4 1 4 15,3-6-8-15,-3-1 10 16,-6 1-5-16,-3-5-5 16,-3 2 4-16,0-2-3 15,0 0 3-15,-15 4-4 16,-5 0 6-16,0 2 0 16,-5 8-5-16,5 6 4 15,-7 0 18-15,-1 13-18 16,1 14 0-16,2 12 3 15,2 8 2-15,10 0 20 16,7 2-2-16,6-3-17 0,6-6 11 16,22-4-15-16,8-6 1 15,7-7 2-15,8-7-8 16,5-9 4-16,6-5-7 16,-4-2-23-16,-2-9-76 15,-5-11-74-15,-9-13-196 16</inkml:trace>
  <inkml:trace contextRef="#ctx0" brushRef="#br0" timeOffset="109261.1663">13078 9151 763 0,'0'0'32'15,"0"0"82"-15,0 0 20 16,0 0-62-16,0 0-37 16,0 0-21-16,36-54-1 15,-14 51 3-15,-2 3-6 16,2 0-4-16,-5 5-1 15,-1 11-5-15,-6 6 0 16,-4 5-3-16,-6 3 3 16,0 6 2-16,-13 5-2 15,-14-2-7-15,-8 4 7 16,0-7 1-16,2-6-1 16,3-7-10-16,11-9 10 0,7-1 3 15,9-7 0-15,-1-3-3 16,4 0-7-16,0-3-5 15,7 1 2-15,18-1 10 16,14 0 17-16,16-7-6 16,11-10-9-16,4-2-2 15,9-1-74-15,3 0-103 16,-9 1-196-16</inkml:trace>
  <inkml:trace contextRef="#ctx0" brushRef="#br0" timeOffset="110355.0119">14192 9894 613 0,'0'0'128'0,"0"0"-72"0,0 0 85 16,0 0-54 0,0 0-36-16,0 0 8 0,-79-56-30 15,57 56-10-15,-2 0-10 16,3 6 3-16,-5 11-10 16,6 3 1-16,4 1 9 15,6 1-1-15,7 1-11 16,3-3 2-16,0-6 2 15,17 2 0-15,-2-10 0 16,2 0-4-16,2-6 5 16,3 0-5-16,2-6 0 15,1-14-16-15,2-5 3 16,-8-9 2-16,-2-2-14 16,-5-8 16-16,-2-9 5 0,-4-9-2 15,-6-4 6-15,0 0 1 16,0 11-1-16,0 11 24 15,0 20 22-15,0 8-19 16,0 14-4-16,0 2-12 16,0 19-11-16,-3 21-5 15,3 19 5-15,0 13 7 16,-3 1 5-16,3 2 14 16,0-11-11-16,3-5-13 15,10-9 1-15,7-10 0 16,2-7-2-16,1-6 1 15,-1-10 1-15,2-9-2 16,1-8-1-16,2 0 0 0,2-6-16 16,0-15-5-16,0-7-11 15,-7-6 0-15,-4-8 6 16,-9-9 11-16,-9-7-3 16,0-5 16-16,0-7-11 15,-6 7 13-15,-8 11 1 16,4 15 32-16,1 17 25 15,2 13-28-15,4 4-5 16,3 3-15-16,-3 10-10 16,3 24-9-16,-3 12 9 15,0 12 6-15,3 3 8 16,0-1-5-16,0-5-2 0,6-6-4 16,7-6 2-16,3-7-5 15,7-9 0-15,-1-6 0 16,1-8 1-16,3-7-1 15,3-6-3-15,1 0-16 16,1-16-42-16,-1-4-33 16,-8-3-83-16,-8-10-168 15</inkml:trace>
  <inkml:trace contextRef="#ctx0" brushRef="#br0" timeOffset="110604.9377">14345 9811 931 0,'0'0'8'0,"0"0"123"15,0 0-28-15,0 0-79 16,93-8-9-16,-27 4 8 16,1-2-11-16,-1-1-3 15,1-3 4-15,-6 0-11 16,-7 4 0-16,-8-2 2 15,-18 5-4-15,-12 3-3 16,-6 0-14-16,-10 0-45 16,0 11-67-16,-6 3-68 15,-18-2-243-15</inkml:trace>
  <inkml:trace contextRef="#ctx0" brushRef="#br0" timeOffset="111651.8204">12007 11265 672 0,'0'0'25'0,"0"0"128"0,0 0-29 15,0 0-8-15,0 0-39 16,-79-72-23-16,63 68 14 15,-1 0-23-15,-2 4-28 16,-8 0-5-16,-1 15-8 16,-2 11 2-16,1 5 4 15,10 6 2-15,3 4 11 16,9-5-22-16,7 3 6 16,7-5 6-16,15-2-1 15,8-5-10-15,4-7 2 16,6-10 1-16,2-10-1 15,-6 0 0-15,-6-3 2 16,-8-17-6-16,-2-1 4 0,-7-8-1 16,-1-6 0-16,-6-2 0 15,-6-7-2-15,0 1-1 16,0 2 0-16,0 7-6 16,-9 8-18-16,-6 11-35 15,-6 3-115-15,-7 2-303 16</inkml:trace>
  <inkml:trace contextRef="#ctx0" brushRef="#br0" timeOffset="112589.3322">11694 8693 750 0,'0'0'8'0,"0"0"72"15,0 0 67-15,0 0-33 16,0 0-44-16,0 0-41 15,-39-20-29-15,39 20-3 16,6 0 3-16,21 0 3 16,12 6 2-16,16-3 29 15,6-3-17-15,1 0 10 16,6 0-10-16,-7 0-8 16,-2-6-4-16,0-2-1 0,-10 0-4 15,-7-1 1-15,-16 1-1 16,-9 4-4-16,-8 1-35 15,-6-1-28-15,-3 4-56 16,0 0-62-16,0 0-125 16,-15 0-160-16</inkml:trace>
  <inkml:trace contextRef="#ctx0" brushRef="#br0" timeOffset="112886.211">11986 8726 687 0,'0'0'20'0,"0"0"143"0,0 0-7 15,0 0-29-15,0 0-60 16,0 0-19-16,-16 3-9 16,16 9-25-16,0 12 7 15,0 8 42-15,0 7-19 16,0 5-16-16,-3 3-3 15,0-2-9-15,-3-5-6 16,2 1-10-16,1-9 7 16,2-8-7-16,-1-5 0 15,2-9-1-15,0-3-16 0,0-4-35 16,0-3-124 0,3 0-172-16,7-13-396 0</inkml:trace>
  <inkml:trace contextRef="#ctx0" brushRef="#br0" timeOffset="132433.3323">8390 10803 514 0,'0'0'31'15,"0"0"6"-15,0 0 55 16,0 0-9-16,0 0-3 15,0 0-14-15,0 0-12 16,-28-36 2-16,25 36-13 16,3-3 12-16,-3 3-17 15,3 0-6-15,0 0-3 16,0 0-9-16,0 0 1 16,0 0-9-16,0 0-8 0,0 0-2 15,3 15 6-15,13 8 9 16,6 8-7-16,-2 11 6 15,5 11 8-15,2 8-5 16,3 4 5-16,-2 4-1 16,-1 1-14-16,-2-1 1 15,-2-7-6-15,-4-8-2 16,2-7 1-16,-9-5 0 16,0-9 0-16,-2-7-2 15,-2-2 5-15,-5-9-3 16,0-5-3-16,0-6 2 15,0-1 0-15,-3-3-2 16,0 0 1-16,0 0 1 16,4 0 0-16,-4-10 4 15,3-7-2-15,-3-2-3 0,3-3 3 16,-3-3-2-16,3-3-1 16,-3-6-1-16,3-3-1 15,3-2 1-15,-3-1-1 16,6 4 3-16,-6-1-4 15,3-3 4-15,-3-2-4 16,3 0 3-16,-3-2-1 16,0-1 0-16,4 1 5 15,-4 1-5-15,5-3-2 16,1 7 2-16,1-2-1 16,2 3 1-16,-3-1 1 15,-4 2 0-15,2-4 0 0,-1 1 1 16,-6-2-2-16,3 2 0 15,-3-2 1-15,0-2 1 16,0 5-2-16,0-2 0 16,0 10 0-16,0 3 1 15,3-4-1-15,0 2 1 16,0-3 0-16,0 0 0 16,4 2 5-16,-1-5-5 15,-2 3 0-15,6-2 0 16,-7 2 0-16,4-1 0 15,-1-2 1-15,-3 2-1 16,3-2 0-16,-3-3 3 0,0 5-3 16,-3-4 1-16,3 1 1 15,3 1 4-15,-3 2-5 16,0 2-2-16,3-2 3 16,0 5-2-16,0-1 3 15,4-3-4-15,-4 0 1 16,5 3-1-16,-5-6 1 15,7 5-1-15,-4-4 2 16,3 2 0-16,-3 2-2 16,3-1 3-16,-2 2-2 15,-1 0 1-15,-1 1-2 16,-2-1 4-16,1-1 1 16,-4 2-2-16,3-4 1 0,-3 3-3 15,3-1 2 1,0 0-2-16,-3 4 0 0,6 2 1 15,-3 1-1-15,-3-2-1 16,3 0 0-16,-3-1 1 16,0 0-1-16,4 0 2 15,-4-1-2-15,0 0 4 16,0 2-4-16,-2-1 0 16,6 5 2-16,-4 0-2 15,0 1 0-15,1-1 0 16,-1 1 0-16,0 0 0 15,0-1-2-15,3-3 2 0,-3 1 0 16,0 1-1-16,3 2 4 16,-4 2-6-16,2 5 6 15,-1 4-5-15,-3 0 2 16,3 3-1-16,-3 2 1 16,3-2 0-16,-3-1 0 15,3-1 0-15,0-3 0 16,0 2 0-16,-3 2-1 15,3 1 1-15,0-2 0 16,-3 5 1-16,0-2-1 16,4-1 0-16,-4 1 0 15,3-1 0-15,-3-3 0 16,3 1-1-16,-3 1 1 16,3-1 0-16,-3 4 0 15,3 0 0-15,-3 1 0 0,0-1 1 16,0 5-1-16,0-3-1 15,0 3 1-15,0 0-1 16,0 0-1-16,0 0 0 16,0 0-3-16,0 0 0 15,0 0 1-15,1 0 0 16,6 0 0-16,3 0-1 16,5 0 5-16,6 0 0 15,4 0 1-15,8 0-1 16,3 0 1-16,9 3-1 15,7-3-3-15,0 2 2 16,6-1 0-16,3-1 0 0,2 0 0 16,-2 2 1-16,0-1 0 15,-7 2-2-15,-3 0 2 16,-2 2 0-16,-1 0 0 16,1-1 3-16,0 1-6 15,-4 0 4-15,1-2-1 16,-4 4 0-16,-3-5 2 15,-5 2-5-15,3 0 6 16,-4-1-2-16,3 1-1 16,-1-2 0-16,6 3 0 15,-1-3 0-15,5 1-1 16,-2-3 0-16,-1 3 1 16,0 0-2-16,-5 0 1 0,-3 2-3 15,-1-2 4-15,0 0-2 16,-3 0 2-16,1-2-1 15,2 2 1-15,6-3-1 16,1 1 1-16,2-1 0 16,-1 0 1-16,4 0-1 15,-2 0 0-15,-1 0-1 16,-6 0 1-16,0 3-2 16,-3-3 2-16,1 3 0 15,-1-3 3-15,0 2-3 16,-1-2 0-16,4 0 0 15,0 0 0-15,0 0 0 16,0 0 0-16,-5 0 0 0,-1 0-1 16,-2 0 2-16,2 0-3 15,-6-2 2-15,7 2 0 16,2 0 1-16,9-3-1 16,1 3 1-16,5-3-1 15,4 1-2-15,-3-1 0 16,2 0 2-16,4 2 0 15,-1-1 0-15,1-1 0 16,0 3-1-16,-7-4-2 16,-2 4 3-16,-1 0 3 15,1 0-2-15,2 0-1 16,4 0 0-16,0 0 1 0,0 0-1 16,0 0 0-1,4 0 0-15,-7 0 2 0,2 0-2 16,-2 4 0-16,0-4 0 15,2 3 0-15,-2-3 2 16,0 2 0-16,-1-1-2 16,-2-1 0-16,-4 0-2 15,0 3 0-15,1-3 3 16,2 3-2-16,1-1 1 16,2 1 0-16,-2 2-3 15,-1-2 3-15,1 2-1 16,-1-1 3-16,4 2-4 15,-4-1 2-15,4-1 0 16,-3-2 5-16,-4 3-4 16,0-2 1-16,-2-2 3 0,-1 2-4 15,-1-3 6-15,-2 0-6 16,3 3 5-16,-3-3-4 16,-4 0 1-16,1 0-1 15,-1 0-1-15,-2 0 0 16,-2 0 0-16,2 0-1 15,-1 0 0-15,3 0 0 16,1 0 0-16,0 0 1 16,-4 0-1-16,3 0 0 15,-6 0 0-15,3 0 3 16,-2 0-3-16,-1 0 0 16,3 0 1-16,-1 0 1 0,2 0 1 15,-4-3-1-15,-4 3-2 16,5-2 1-16,-2 0 0 15,2-1-1-15,-2 3 1 16,1-3-1-16,1 1 1 16,-2 1-1-16,5-3 1 15,-2 3-1-15,5-1 2 16,0-2-2-16,-4 1 0 16,3 1 0-16,1-2 4 15,-4 3-1-15,3-2-1 16,1 3-2-16,0-1 0 15,0-1 4-15,2 1-2 0,-2-1-1 16,-5 2 0-16,2-3-1 16,0 3 5-16,-6-3-4 15,3 2 5-15,-1 1-2 16,3-1 0-16,-7-1 3 16,-1 1-2-16,-3-2-1 15,0 3-1-15,-6-1 2 16,-3-1 0-16,1 2-3 15,-6 0 1-15,3 0-3 16,-4 0 1-16,0 0 1 16,-3 0-2-16,3 0 1 15,-3 0 0-15,0 0-1 16,0 0 0-16,0 0-1 0,0 0 0 16,0 0 0-1,0 0-7-15,0 0-38 0,-6 0-29 16,-33 3-141-16,-16 3-183 15</inkml:trace>
  <inkml:trace contextRef="#ctx0" brushRef="#br0" timeOffset="133527.1799">16770 9960 602 0,'0'0'4'0,"0"0"157"16,0 0-30-16,0 0-67 16,0 0-19-16,0 0-6 15,0 0 15-15,-12 0-16 16,12 0-20-16,0 0-5 16,0 0-4-16,0 0-1 15,12 0-7-15,13 0 33 16,16-7-9-16,10 5 4 15,8-5-20-15,-4 4-5 16,-3 1-4-16,-4-1 0 0,-8 1-1 16,-7 2-4-1,-11 0-15-15,-6 0-49 0,-6 0-5 16,-7 0-32-16,-3 5-29 16,0 4-2-16,-10 4-63 15,-13 3-92-15</inkml:trace>
  <inkml:trace contextRef="#ctx0" brushRef="#br0" timeOffset="133792.7242">16831 10123 470 0,'0'0'66'16,"0"0"1"-16,0 0 82 16,0 0-46-16,0 0-43 15,0 0-17-15,-54 16-10 16,54-16 3-16,9 0-3 0,15 0 47 15,11 0-13-15,6 0-19 16,3 0-7-16,-2-4-4 16,-1 1-17-16,-4 0-3 15,-4 0-5-15,-4 2-9 16,-3 1-3-16,-4 0 0 16,-2 0 0-16,-7 0-17 15,-3 4-74-15,-4 9-50 16,-4-3-52-16,-2-3-244 15</inkml:trace>
  <inkml:trace contextRef="#ctx0" brushRef="#br0" timeOffset="136535.9479">17628 10260 678 0,'0'0'175'15,"0"0"-155"-15,0 0 124 16,0 0-46-16,0 0-51 16,0 0-29-16,0 0-16 15,2-21-1-15,6 26 1 16,-2 9 12-16,5 8 15 0,1 2 12 15,5 15 3-15,-1 14-5 16,5 7-2-16,3 13 12 16,6 5-11-16,-3 5-21 15,7 6 3-15,2 3-10 16,-2-2-1-16,-1-4-5 16,-3-16 1-16,-2-7-2 15,-1-11-2-15,-8-9 2 16,1-7 2-16,-10-9-1 15,2-7-1-15,-6-7 0 16,-1-6-2-16,-2-7-1 16,0 2 0-16,0-2 0 0,4 0 2 15,2-2 3-15,0-12-1 16,2-3-1-16,-1-5-2 16,0-6 1-16,2-9-1 15,-5-8 0-15,3-8-2 16,-4-9-5-16,-2-8 3 15,-1-5-6-15,0-8 0 16,-2-3 7-16,-1-7 0 16,0-13-4-16,0-5 6 15,0-5 0-15,0 0-1 16,0 7 1-16,0 7 2 16,0 5-2-16,0 8 0 15,0 14 1-15,0 13 0 16,5 8 1-16,-2 12-2 15,1 6 2-15,2 0-2 0,0 2 0 16,5 0 1-16,-5-2-1 16,7 0-1-16,-1 1-3 15,-1 1 3-15,5 3-1 16,-4 2 1-16,3 0 0 16,0 3 1-16,1-1 2 15,1 1-2-15,-1 1 0 16,-3 3 0-16,4-2 1 15,-2-1-2-15,1-2 1 16,5 0-2-16,-6 1-1 16,2-2 1-16,-1 6 2 15,-3 0-1-15,-3 5-1 0,3 1 2 16,-3-1 0-16,-4 5-3 16,3-3 2-16,0 0 0 15,2 4-2-15,2-2-4 16,3 0-3-16,4 7-5 15,5-5-4-15,8 5-3 16,4 2 16-16,8 1 0 16,4 3-3-16,9 0 8 15,3 0 0-15,11 0 1 16,5 0 0-16,8 0 4 16,5 0-3-16,1 0-1 15,-2 0 0-15,-4 7 1 16,-4-4-1-16,-14-3 0 0,-1 0 0 15,-2 0 0-15,0 0 2 16,2 0-2-16,-4 0 1 16,4 0 0-16,-1 3-2 15,2 4 0-15,5 3 1 16,3 1 3-16,-5-2-1 16,3 1 1-16,-5-3-3 15,6-1 2-15,-3-4 7 16,-2 1-5-1,-2-1-1-15,-1-2 0 16,2 2 1-16,5 0-3 0,7 2 1 16,-2 2-1-1,6-1 1-15,-1 4-1 0,0-1 1 16,-2-5 3-16,-2 3-2 16,-2-5-2-16,-3 1 9 15,-2-2-5-15,3 0-2 16,-3 0-1-16,2 0-2 15,-9 0-2-15,0 0 2 16,-6 0 1-16,-1 0 0 16,-1 0-1-16,0 0 3 15,-5 0-3-15,1-3 3 16,-2-3 2-16,3-2-3 0,1 3 1 16,5 1-1-1,5 1 2-15,4 1-2 0,0 0-2 16,-3-1 5-16,2 0-5 15,-3 3 0-15,0-3 1 16,-4 1 0-16,-6-2-1 16,-5 1-3-16,-2-1 3 15,4-1 0-15,4 0 1 16,2 0-2-16,3 0 3 16,2-1 1-16,-5 0-3 15,-6 1 0-15,-4-1 0 16,-8 5 0-16,-5-1 2 15,-6-1 2-15,-5-1-4 16,-5 3 2-16,-7-1-2 16,-4 2 0-16,-1 0-1 0,-5 0 1 15,-1 0-1-15,-1 0-8 16,0 0-10-16,0 0-28 16,-11 2-89-16,-14 8-57 15,-12-6-150-15</inkml:trace>
  <inkml:trace contextRef="#ctx0" brushRef="#br0" timeOffset="137364.0823">19311 9593 252 0,'0'0'237'0,"8"-75"-153"16,-4 38 88-16,0 3-12 0,1 9-37 15,-4 11-3-15,1 8-48 16,-2 6 6-16,0 0-46 16,0 0-32-16,3 17-5 15,2 20 5-15,-2 13 8 16,0 11 6-16,-3 3-6 15,0 1-3-15,0-1-5 16,0-9-1-16,-6-6-2 16,-2-8-37-16,2-10-69 15,0-6-60-15,-3-9-111 16,-4-13-220-16</inkml:trace>
  <inkml:trace contextRef="#ctx0" brushRef="#br0" timeOffset="137676.6067">18888 10079 608 0,'0'0'71'15,"0"0"-26"-15,0 0 111 16,0 0-89-16,0 0-66 15,0 0 28-15,62 0 11 16,-13-3 5-16,11-4 14 0,9 3 1 16,1-4-24-16,6 1 1 15,9 2-13-15,0 0-4 16,-5 2-6-16,-4-1-14 16,-16 2-3-16,-15-1-6 15,-15 3-36-15,-14 0-36 16,-13 0-48-16,-3 0-81 15,-18 5 3-15</inkml:trace>
  <inkml:trace contextRef="#ctx0" brushRef="#br0" timeOffset="138004.7456">19005 10372 786 0,'0'0'9'16,"0"0"60"-16,0 0 12 15,0 0-45-15,0 0 20 16,82 0 9-16,-35-5-16 16,5-2-1-16,1 0 0 15,2 1-5-15,4-1-16 16,-4 5-1-16,0-3-5 15,-7 2-12-15,-8 1-8 16,-8 0 0-16,-10 0-1 16,-8 2-6-16,-7 0-37 0,-4 0-30 15,-3 0-38-15,0 0-36 16,-14 6-57-16,-9 10-40 16,-6 1-114-16</inkml:trace>
  <inkml:trace contextRef="#ctx0" brushRef="#br0" timeOffset="138263.1528">19380 10427 450 0,'0'0'78'0,"0"0"83"16,0 0 28-16,0 0-72 0,0 0-16 15,0 0-17-15,-11 0-19 0,11 3-19 16,0 20-7 0,0 10 40-16,0 13-19 0,0 7-16 15,0 5-10-15,2 2-11 16,-2 1-5-16,0 1-6 15,0-6-8-15,0-10-4 16,0-6 1-16,0-14-1 16,0-12-2-16,3-4 2 15,7-5-16-15,7-5-28 16,3 0-17-16,6-2-181 16,-5-21-202-16</inkml:trace>
  <inkml:trace contextRef="#ctx0" brushRef="#br0" timeOffset="139380.3561">20905 9648 513 0,'0'0'47'15,"0"0"123"-15,0 0-53 16,-92-5-34-16,57 32-22 16,-3 15-10-16,-2 18 11 15,1 12-1-15,7 6-16 16,9 3-13-16,14 2-17 16,9-7 11-16,3-3-21 15,19-4 0-15,5-4 2 16,-2 2-4-16,-2-5-3 15,-10 1 0-15,-7-6 0 16,-6-4 6-16,0-3-4 16,-10-9-2-16,-12-7-7 0,0-4-11 15,-1-6-4 1,-4-6-27-16,5-6-53 0,2-7-92 16,8-5-214-16</inkml:trace>
  <inkml:trace contextRef="#ctx0" brushRef="#br0" timeOffset="140427.163">21438 9844 805 0,'0'0'19'15,"0"0"92"-15,0 0 7 16,0 0-80-16,0 0-24 15,0 0-3-15,51 53 44 16,-24-6-17-16,4 8-3 16,2 3 2-16,-3-6-23 15,-1-5-10-15,-5-10 2 16,-6-9 0-16,-1-10-5 16,-8-6 1-16,-2-9-1 15,-2 1 1-15,-1-4 4 0,0 0 3 16,2-7-1-1,4-13-5-15,1-6-2 0,0-6 2 16,1-6-1-16,0 4-2 16,-2 0 2-16,-1 3 4 15,0 2-2-15,-2 3 1 16,2-2 4-16,3 6-1 16,0-2-8-16,3 5 0 15,-1 5-4-15,-2 1-15 16,-4 10-64-16,-6 3-110 15,-2 0-227-15</inkml:trace>
  <inkml:trace contextRef="#ctx0" brushRef="#br0" timeOffset="140974.1257">22204 9634 723 0,'0'0'134'16,"0"0"-101"-16,0 0 106 16,0 0-68-16,58-80-45 15,-30 73-15-15,2 4 2 16,-3 3-2-16,-4 0-2 15,0 6 3-15,-10 15-3 16,-4 1 2-16,-3 6-9 16,-6 4-2-16,-4 0 0 0,-17 2 0 15,-8-1 3-15,-2-6 4 16,3-7 1-16,5-8-8 16,11-5 4-16,6-3-2 15,6-2 0-15,0-2-4 16,0 1-2-16,8-1 4 15,19 3 6-15,4-3-2 16,8 4-3-16,4-4-1 16,5 0-1-16,2 3-65 15,0-3-99-15,-7 0-222 16</inkml:trace>
  <inkml:trace contextRef="#ctx0" brushRef="#br0" timeOffset="141536.5497">21275 10599 492 0,'0'0'218'16,"0"0"-172"-16,0 0 113 15,0 0-80-15,0 0-25 16,0 0-37-16,0-27 9 16,29 27 14-16,13-2 5 15,13 0 4-15,17 2 1 16,13-3-3-16,12 3-8 0,10-3 5 15,7 3-27-15,2-1-5 16,-3-1-4-16,-7-2-8 16,-26 0 0-16,-15 4 0 15,-22-2 0-15,-21-2-8 16,-15 4-29-16,-7 0-20 16,0 0-33-16,-22 0-30 15,-12 6-73-15,-8 5-112 16</inkml:trace>
  <inkml:trace contextRef="#ctx0" brushRef="#br0" timeOffset="141958.4389">21577 10925 441 0,'0'0'138'16,"0"0"-92"-16,0 0 101 15,0 0-67-15,0 0-26 16,0 0-34-16,-10 0-7 15,10 0 5-15,0 0-2 0,4 3 19 16,14-3 18-16,12 0 15 16,9 0-33-16,4 0-6 15,2-3-9-15,4-3-3 16,0 5-2-16,-4-3 0 16,-6 1-15-16,-10 3 3 15,-9 0-3-15,-13 0-2 16,-5 0-24-16,-2 0-42 15,0 0-18-15,-16 11-2 16,-4 5-142-16,-6-6-32 16,1 3-134-16</inkml:trace>
  <inkml:trace contextRef="#ctx0" brushRef="#br0" timeOffset="142224.0603">21756 10995 389 0,'0'0'71'0,"0"0"87"16,0 0 0-16,0 0-25 15,0 0-36-15,0 0-36 16,-18 0-1-16,18 0-24 16,0 13 15-16,0 9 27 15,0 8-9-15,0 10-8 16,0 3-31-16,0 7-18 16,0-4-1-16,0-3 3 15,0-10-8-15,0-7-3 16,0-6-3-16,0-6 4 0,0-1-3 15,0-7-1-15,0-3-4 16,0 0-34-16,0-3-69 16,0 0-63-16,0 0-42 15,5-17-274-15</inkml:trace>
  <inkml:trace contextRef="#ctx0" brushRef="#br0" timeOffset="142927.1982">22246 10986 149 0,'0'0'536'0,"0"0"-485"16,0 0 101-1,0 0-105-15,47-81-13 0,-28 68-9 16,0 1-5-16,0 4-3 16,-6 1 2-16,-1 5 4 15,-6 2 13-15,-2 0-12 16,1 0-10-16,-2 6 0 16,-3 10 9-16,0 4 3 15,0 3-12-15,0-3-4 16,3 0-4-16,-3 4-3 15,0-8-1-15,0 4-2 16,-11-1-1-16,-7-2 1 16,-2 2 2-16,-9-2 6 15,4-3-8-15,2-5-1 0,6 2 1 16,4-6 2-16,3-1-1 16,6-4-1-16,1 3 0 15,3-3 0-15,0 0-6 16,0 0 2-16,3 5 4 15,14-5 7-15,5 0-2 16,6 0-5-16,5 0 3 16,2 0 4-16,1 0-5 15,-2 0 6-15,1-5-2 16,-2 2 10-16,-3-1 6 16,-2-1-6-16,-3 5-6 15,-4-2-7-15,-8 2-3 16,0 0-3-16,-6 0-36 0,-4 0-41 15,-3 0-101-15,0 0-145 16</inkml:trace>
  <inkml:trace contextRef="#ctx0" brushRef="#br0" timeOffset="144326.3151">22909 10156 764 0,'0'0'11'0,"0"0"178"15,0 0-70-15,0 0-58 16,0 0-53-16,0 0-3 16,0 0 10-16,4 34 17 15,-2 0 2-15,-2 10 7 16,0 6 1-16,0 9-12 0,0 0-4 15,-2 0-9-15,1-3-8 16,-1-7 0-16,2-12-5 16,0-7 0-16,5-12-3 15,5-5 1-15,2-4-2 16,2-6 4-16,3-3 1 16,1 0-5-16,3 0-3 15,0-3-30-15,-4-6-27 16,-1-3-23-16,-1-3-37 15,-2 1-39-15,-5-5-43 16,-8-2-39-16</inkml:trace>
  <inkml:trace contextRef="#ctx0" brushRef="#br0" timeOffset="144591.9363">22795 10459 768 0,'0'0'7'0,"0"0"116"16,0 0-11-16,0 0-67 16,0 0-31-16,0 0 21 15,41-23 21-15,-16 17-21 0,5-5-15 16,3-2-11-16,4 1-9 15,5 1-4-15,0-3-52 16,2 2-154-16,0-2-181 16</inkml:trace>
  <inkml:trace contextRef="#ctx0" brushRef="#br0" timeOffset="146107.5808">23941 8744 432 0,'0'0'40'0,"0"0"4"16,0 0 67-16,0 0-9 15,0 0-58-15,0 0-22 16,0 0 3-16,-7 0-3 15,7 0 7-15,0 0 8 16,-2 0-5-16,1 0-8 16,-1 0 1-16,1 5-8 15,-4-3-5-15,1 5-4 16,1 0 0-16,0-4-2 16,3-3-5-16,0 3 1 15,0-3-2-15,3 0 1 16,20 0-1-16,21 0 45 15,21 0-1-15,17-6-8 0,14 2-12 16,14 4-12-16,9 0-3 16,8 0-6-16,3 0-3 15,-8 0 0-15,-10 0 9 16,-18 0 5-16,-19 0 2 16,-14-3-6-16,-15-4 15 15,-8 4 6-15,-12-4 5 16,-8 4-13-16,-7-3-7 15,-7 6-11-15,-2 0-5 16,-2 0-4-16,0 0-59 16,0 0-99-16,-2 3-108 15,-17 0-160-15</inkml:trace>
  <inkml:trace contextRef="#ctx0" brushRef="#br0" timeOffset="149513.9539">23318 9835 627 0,'0'0'59'15,"0"0"57"-15,0 0 31 16,0 0-66-16,0 0-54 15,0 0-5-15,0 0-2 16,32-44 18-16,-12 29-13 16,3-1 1-16,3-1-5 15,1 3 0-15,0 1 3 16,-7 7-10-16,-3 5-8 16,-5 1-6-16,-8 1-6 15,-4 18-1-15,0 12 7 0,-7 2 0 16,-15 2 7-1,-8 5-4-15,-3-1-1 0,-2-5-4 16,3-2-9-16,2-8-1 16,11-7 8-16,3-8 4 15,9-1 0-15,4-6 1 16,3-2-1-16,0 0-1 16,0 0-9-16,13 0 3 15,11 0-3-15,11 0 15 16,-1-7-5-16,3-2 4 15,4 1-2-15,-3-2-1 16,-2 1 2-16,-6 2-2 0,-6 4-1 16,-9-4 4-16,-6 4-4 15,-6 3-2-15,-1 0-34 16,-2 0-119-16,4 0-159 16,-1 0-269-16</inkml:trace>
  <inkml:trace contextRef="#ctx0" brushRef="#br0" timeOffset="150467.092">24477 10235 616 0,'0'0'14'16,"0"0"128"-16,0 0-26 0,0 0-22 15,0 0-38-15,-59-76 26 16,31 66-28-16,-3 7-11 16,-4 3-12-16,0 0 8 15,-1 15-6-15,6 9 3 16,5 6-3-16,9 3-11 15,11-4-11-15,5 2-4 16,4-6 0-16,16 2-5 16,6-7 6-16,6-3-3 15,1-9-3-15,-1-8-1 16,3 0-2-16,-1-5-3 16,-3-15 2-16,-4-5 1 15,-3-6-3-15,-8-5 4 0,-2-8-6 16,-5-7 6-16,-5-13 1 15,-4-9 0-15,0-13-2 16,0-3 2-16,0 4-3 16,0 17 4-16,2 20-2 15,-2 24 14-15,0 14-11 16,0 10-3-16,1 14 0 16,1 28-6-16,-1 21 6 15,-1 14 18-15,0 8 1 16,0 2-6-16,0-5-4 15,6-5-5-15,3-9 0 16,4-12-2-16,4-7-1 0,2-12-1 16,4-10 1-1,-1-10-1-15,5-14 3 0,4-3-3 16,6-8-3-16,1-17-7 16,-2-3 4-16,-2-5-8 15,-4-2 0-15,-5-5-8 16,-4-6 5-16,-11-4-10 15,-3-3 2-15,-7-6-8 16,0 6 14-16,0 6 7 16,-14 16 12-16,1 14 1 15,1 6-1-15,1 11 0 16,-2 3-1-16,1 19-4 16,-1 9 5-16,3 5 3 15,9 1-1-15,1 0-1 16,0 2 0-16,12-9 1 0,4-3-2 15,-1-5 0-15,-3-10-2 16,-4-4-26-16,-8-4-98 16,0-4-81-16,0 0-152 15</inkml:trace>
  <inkml:trace contextRef="#ctx0" brushRef="#br0" timeOffset="150685.7606">24718 10028 951 0,'0'0'17'0,"0"0"70"0,0 0 73 16,0 0-93 0,0 0-22-16,136-58-14 0,-72 48-12 15,0-3 2-15,-1 0-3 16,-5 6-5-16,-1 2-6 16,-9 0-1-16,-2 2-2 15,-8 3-4-15,-6 0 0 16,-8 0-7-16,-11 0-60 15,-10 8-144-15,-3-3-244 16</inkml:trace>
  <inkml:trace contextRef="#ctx0" brushRef="#br0" timeOffset="151998.2766">24848 9643 375 0,'0'0'98'16,"0"0"-17"-16,0 0 72 0,0 0-49 15,0 0 3-15,0 0-20 16,0 0-18-16,0-36 0 16,0 36-3-16,0 0-3 15,0 0-4-15,0 0-8 16,0 0-14-16,0 0-12 15,0 11-20-15,-4 28 0 16,-7 19-5-16,2 18 18 16,6 7-8-16,3-4-10 15,10 1-2-15,11-7-64 16,-4-18-193-16,-14-15-324 16</inkml:trace>
  <inkml:trace contextRef="#ctx0" brushRef="#br0" timeOffset="153123.2955">20631 11773 493 0,'0'0'29'0,"0"0"111"16,0 0-44-16,0 0 3 15,-21-75-10-15,12 56-8 0,-2 2 12 16,-5 3-23-16,-1 8-20 16,0 6-1-16,-4 0-15 15,1 9-10-15,-6 19-12 16,4 7 10-16,1 2 3 15,9 6-4-15,9-4-9 16,3 0 3-16,3-3-7 16,18-5-5-16,4-1 9 15,7-10-9-15,-7-8-1 16,2-8 3-16,-1-4-2 16,0 0 0-16,-7-16 1 15,4-9 1-15,-10-6-3 16,2-6 2-16,-8-9-3 0,0 0 0 15,-7-4-1-15,0 6-6 16,0 10 3-16,0 9-13 16,-8 9-11-16,-9 9-61 15,-6 1-165-15,-7-1-319 16</inkml:trace>
  <inkml:trace contextRef="#ctx0" brushRef="#br0" timeOffset="154107.6792">20324 9188 353 0,'0'0'302'0,"0"0"-283"15,0 0 124-15,0 0-39 16,0 0-47-16,0 0-25 15,0 0-4-15,0-16-11 16,13 15 10-16,10-2 14 16,5 0-10-16,6 0 1 15,7-2-3-15,6 3-3 16,4-2-5-16,4 1 4 16,-3 2-16-16,-7-1-4 0,-9 0-4 15,-15-1-1-15,-6 3 0 16,-12 0-4-16,-3 0-31 15,0 0-22-15,0 0-51 16,-13 5-58-16,-6 5-86 16,-4-1-236-16</inkml:trace>
  <inkml:trace contextRef="#ctx0" brushRef="#br0" timeOffset="154404.5863">20485 9244 340 0,'0'0'333'0,"0"0"-296"15,0 0 145-15,0 0-64 16,0 0-45-16,0 0-16 16,-2-20 5-16,2 20-7 15,0 0-25-15,0 3-2 16,0 22-14-16,0 16 54 15,0 5-12-15,0 7-26 16,3 0-7-16,3-7-11 16,1-9-5-16,-4-4-3 15,1-10-3-15,-1-3-1 16,-3-5 0-16,0-7-1 16,0-1-21-16,1-7-45 15,1 0-167-15,-1 0-82 0</inkml:trace>
  <inkml:trace contextRef="#ctx0" brushRef="#br0" timeOffset="167342.2201">25779 1495 563 0,'0'0'284'0,"0"0"-265"15,0 0 120 1,0 0-22-16,0 0-61 0,0 0-47 15,0 0-9-15,-20-27-11 16,20 59 11-16,0 11 15 16,0 7 3-16,-4 2 4 15,1 2-8-15,-3-4 1 16,0-5-11-16,-2-6 12 16,1-10-11-16,1-7 7 15,2-11-7-15,2-5 3 16,2-4-7-16,0-2 6 15,0 0 7-15,-3 0 13 16,-2-14 32-16,-1-11-46 16,1-12-11-16,2-10-2 15,3-7 2-15,0-10-1 0,0-5 3 16,11-1-4-16,3 2 2 16,5 11 1-16,-1 9-3 15,3 15 0-15,-2 12 0 16,0 8-1-16,-2 7-1 15,0 6 2-15,4 3-3 16,1 25-2-16,3 16 4 16,-2 13 1-16,-4 11 5 15,-1 2-2-15,-8-4-2 16,-3-3-1-16,-4-8-1 16,-3-6 1-16,0-8 1 15,0-10-1-15,0-5-1 0,-3-6-2 16,-4-8-11-16,1-4-46 15,-1-3-68-15,-5-5-76 16,-1 0-128-16</inkml:trace>
  <inkml:trace contextRef="#ctx0" brushRef="#br0" timeOffset="167514.097">25835 1699 755 0,'0'0'16'0,"0"0"56"16,0 0 14-16,0 0-59 16,0 0-17-16,0 0 10 0,68-19-3 15,-45 16-15-15,1 2-2 16,3-4-8-16,-2-1-97 16,-1-3-98-16,-1-2-62 15</inkml:trace>
  <inkml:trace contextRef="#ctx0" brushRef="#br0" timeOffset="167826.6079">26241 1283 793 0,'0'0'31'0,"0"0"153"0,0 0-57 15,0 0-69-15,0 0-48 16,0 0-10-16,3 33 8 16,4 12 42-16,-1 8-2 15,0 6-13-15,-1-1-13 16,1-5-8-16,-5-7-10 16,1-3-4-16,-2-9-3 15,0-2 2-15,1-3-6 16,-1-5-68-16,2-7-31 15,4-5-61-15,1-7-77 16,8-5-137-16</inkml:trace>
  <inkml:trace contextRef="#ctx0" brushRef="#br0" timeOffset="168217.2321">26672 1548 829 0,'0'0'5'0,"0"0"159"16,0 0-37-16,-80-17-50 15,59 23-37-15,3 9-20 0,3 6-10 16,6-1 1-16,7 0-6 15,2 5-5-15,5-3 1 16,16 3 0-16,5 0 4 16,0-2-2-16,1-1 1 15,-5 0-4-15,-6-7 3 16,-5-1-3-16,-8-2-1 16,-3-6-1-16,0 1-3 15,-12 0 4-15,-13-1 0 16,-5-3-1-16,0-3-24 15,2 0-1-15,2-6-18 16,6-9-38-16,5-6-71 0,7-4-187 16</inkml:trace>
  <inkml:trace contextRef="#ctx0" brushRef="#br0" timeOffset="168640.8368">26914 1685 787 0,'0'0'31'0,"0"0"82"16,0 0 23-16,103 0-45 16,-77 0-40-16,-3-5-24 15,-11 2-4-15,-2 2 4 0,-3-4-7 16,-3 0-1-16,-1-2-5 15,-3-3 2-15,0 0-10 16,0-5-4-16,0-1-2 16,-11-1 1-16,-4-3-1 15,-7 4 1-15,1 1-1 32,-4 7 0-32,-1 4 5 0,3 4-2 0,-3 2 0 15,7 20 4-15,4 10-1 16,7 4 3-16,8 2 5 0,2 0 0 15,23-5-1 1,8-4 8-16,9-4-1 0,5-5-6 16,1-5-8-16,0-6-6 15,-6-3 0-15,-8-1-3 16,-7-5-68-16,-9 0-163 16,-12-14-381-16</inkml:trace>
  <inkml:trace contextRef="#ctx0" brushRef="#br0" timeOffset="169906.4777">28171 1425 592 0,'0'0'28'15,"0"0"26"-15,0 0 76 16,0 0-46-16,0 0-23 16,-86-40-8-16,66 40-12 15,-5 3 6-15,-2 23-11 16,-6 13-6-16,0 8-4 15,3 3 3-15,5-2 2 16,10-5-11-16,9-4 2 16,6-2-13-16,3-5-9 15,20-4 0-15,5-4-2 0,3-11 1 16,5-1-52-16,3-11-38 16,3-1-53-16,0 0-101 15,0-18-63-15</inkml:trace>
  <inkml:trace contextRef="#ctx0" brushRef="#br0" timeOffset="170540.3823">28392 1586 792 0,'0'0'38'16,"0"0"56"-16,0 0 66 15,-96-22-84-15,81 22-40 16,1 6-22-16,2 11-14 0,0 4 0 15,4 3 2-15,7 0-2 16,1-1 7-16,0-2-5 16,13-5 4-16,5-3-4 15,3-7-2-15,-1-3-14 16,-3-3-31-16,-1 0 10 16,0-8 17-16,-4-9-21 15,-4-4 16-15,-5-2 13 16,-3-2 9-16,0-2 2 15,0 1 0-15,-3 6 12 16,0 8 16-16,2 6 3 16,1 6 3-16,0 0-35 0,0 14-5 15,0 6 4 1,6 6 1-16,8 0 3 0,2-2-1 16,2-4 0-16,4-1 3 15,0-8-1-15,1-3-3 16,-1-5 1-16,1-3 7 15,-1 0-6-15,-2-5-3 16,-1-9 5-16,-5-6-5 16,-4-5-11-16,-4-5 8 15,-3-13 0-15,-3-9 3 16,0-16 0-16,0-5 4 16,0-1-2-16,0 9 5 15,0 16 28-15,0 17 9 16,0 13-1-16,0 15 9 0,0 4-18 15,0 9-34-15,0 27-18 16,0 15 18-16,6 12 9 16,4 3-7-16,0 4 0 15,1-4-2-15,-1-8 0 16,-1-5-1-16,-1-11-1 16,-4-5-73-16,0-9-41 15,-4-7-106-15,0-12-159 31</inkml:trace>
  <inkml:trace contextRef="#ctx0" brushRef="#br0" timeOffset="170837.2975">29038 1526 985 0,'0'0'1'0,"0"0"101"16,0 0 18-16,0 0-73 15,0 0-27-15,0 0-17 16,-88 41 5-16,70-4 5 16,6 0 3-16,5-2-6 0,7-4-6 15,0-3-4 1,4 0 2-16,11-5-5 0,3-7-12 15,1-7-92-15,5-7-34 16,1-2-89-16,-2-14-171 16</inkml:trace>
  <inkml:trace contextRef="#ctx0" brushRef="#br0" timeOffset="171384.1464">29121 1567 336 0,'0'0'508'16,"0"0"-413"-16,0 0 25 15,0 0-120-15,0 0 17 16,0 0 39-16,21 63-39 16,-5-44 0-16,1-2-3 15,1-4-1-15,0-2 0 0,4-4-3 16,2-5-2-16,0-2-6 16,-3 0-2-16,0-4-37 15,-6-11-25-15,-5-2-10 16,-4-2 26-16,-6-4 21 15,0 0 25-15,0 6 2 16,-2 3 8-16,-2 7 45 16,1 7-21-16,0 0-15 15,-1 11-18-15,2 12-1 16,2 6 16-16,0-1 0 16,7-3-4-16,12-4 4 15,0-4-7-15,1-4 3 0,3-5-1 16,2-5 5-16,4-3-3 15,-2 0-5-15,-2-14-3 16,-5-5-4-16,-7-9-2 16,-6-4-5-16,-4-9-11 15,-3-10-1-15,0-13 16 16,0-11 2-16,0-3 3 16,0 8 1-16,0 15-3 15,0 24 19-15,0 16 6 16,0 13 11-16,0 2-37 15,0 21-1-15,0 18-1 16,3 17 2-16,2 11 3 0,3 6-2 16,0-3-1-16,-2-3 0 15,-1-6-5-15,-5-5-67 16,0-10-77-16,0-10-175 16</inkml:trace>
  <inkml:trace contextRef="#ctx0" brushRef="#br0" timeOffset="172080.0298">30001 1617 1010 0,'0'0'12'0,"0"0"35"15,0 0 66 1,0 0-38-16,-80-50-32 16,59 50-38-16,-1 14-4 15,2 6 0-15,2 3 4 16,9 0 1-16,5 1-6 16,4-2 0-16,0-2 0 15,0-2-1-15,13-5-4 16,3-8-49-16,1-5-28 15,4 0-25-15,-3-6-29 16,1-15-40-16,-5-2 8 0,-3-3 42 16,-3-6 118-1,-5-1 8-15,-3 6 59 0,0 6 47 16,0 9 37-16,0 9-15 16,0 3-59-16,2 6-65 15,4 14 3-15,5 12 13 16,3 3 11-16,5 0-9 15,5-3 1-15,4-3 9 16,4-5-4-16,-1-7 0 16,2-6 1-16,1-8-10 15,-1-3-5-15,0 0 1 16,-6-14-10-16,-5-8-4 16,-10-5-1-16,-7-9-16 15,-5-7-15-15,0-10 10 0,-10-13 15 16,-2-16 6-16,-1-8 4 15,6-2 3-15,1 8 3 16,2 21 14-16,2 22 9 16,0 21 14-16,2 20 7 15,0 3-54-15,0 34-7 16,0 18 7-16,0 13 22 16,0 7-9-16,0 0 3 15,0-2-2-15,0-3-3 16,0-6-5-16,0-10-5 15,0-7-2-15,-4-10-9 16,-11-8-105-16,-8-16-109 16,-3-13-150-16</inkml:trace>
  <inkml:trace contextRef="#ctx0" brushRef="#br0" timeOffset="172486.2907">30070 1467 622 0,'0'0'382'16,"0"0"-359"-16,0 0 61 15,0 0-42-15,0 0 51 16,103 0-16-16,-50 0-43 16,2 0-11-16,4 0-6 15,3-7-6-15,-6-8-5 0,-3-1-5 16,-10-1-1-16,-8 0-3 15,-7-2-9-15,-7-1 8 16,-3 1 1-16,-9-1 0 16,-4 2-4-16,-5 0-7 15,0 4-3-15,-6 4 5 16,-7 5 5-16,-3 5 6 16,-2 0-2-16,-6 7-1 15,1 14 2-15,-3 9 0 16,7 10-1-16,5 4 3 15,8 4 1-15,6-1 11 16,8-4-8-16,20-5 7 0,13-5-10 16,11-6-1-16,6-6-5 15,0-10-132-15,-6-11-273 16</inkml:trace>
  <inkml:trace contextRef="#ctx0" brushRef="#br0" timeOffset="173451.8959">31343 1330 302 0,'0'0'560'0,"0"0"-553"16,0 0 118-16,0 0-81 16,0 0-10-16,0 0 16 0,107-8-19 15,-67 8-16-15,0 0-2 16,-9 0-1-16,-5 0-3 15,-10-6-4-15,-7 0 5 0,-3-3 6 16,-3-4 18-16,-3-3-14 16,0-1-7-16,0-3 0 15,-9-1 5-15,-3-4-5 16,0-4 2-16,-1 3-2 16,-1-1 11-16,1 8 2 15,0 4-13-15,-1 6-9 16,2 4 1-16,-4 5-3 15,-4 5-4-15,-5 23 4 16,-5 11-1-16,2 10 4 16,4 6 4-16,11 1 1 15,7 5 8-15,6-4-8 16,0-1-4-16,13-4-2 0,14-9-2 16,6-5 2-16,6-9-2 15,7-5-1-15,2-7 1 16,4-6-2-16,-3-7-3 15,-4-4-43-15,-11 0-67 16,-7-7-111-16,-12-18-218 16</inkml:trace>
  <inkml:trace contextRef="#ctx0" brushRef="#br0" timeOffset="174076.8223">31983 1735 872 0,'0'0'8'16,"0"0"160"-16,-20-73-54 16,15 58-16-16,2 10-14 0,2 2-22 15,-2 3-41-15,-5 0-15 16,-4 5-6-16,-8 16-2 15,-6 10 2-15,5 3 6 16,3 2 1-16,11-1 0 16,4-6 1-16,3-2-8 15,0-6 0-15,1-4 0 16,11-4 0-16,3-7-2 16,3-4-5-16,5-2-19 15,0 0-19-15,3-15-27 16,-2-6-6-16,-2-9 2 15,-1-4 18-15,-6 0 43 0,-6 5 15 16,-5 10 2-16,-2 7 36 16,-2 9 23-16,1 3-27 15,-1 0-34-15,0 16 9 16,0 12-9-16,2 6 22 16,4 4-11-16,4-6-4 15,7-1-3-15,-1-2-3 16,0-3 2-16,-2-8-3 15,-7-6-80-15,-1-10-118 16,-6-2-169-16</inkml:trace>
  <inkml:trace contextRef="#ctx0" brushRef="#br0" timeOffset="174389.3553">32265 1700 846 0,'0'0'18'15,"0"0"21"-15,0 0 79 16,0 0-4-16,85 108-20 16,-62-69-45-16,1-2-2 15,-6-3-16-15,-3-5-15 16,-4-9-6-16,-5-9-8 16,-1-5 0-16,-3-6 5 15,-1 0 0-15,4 0 13 16,-1-16 13-16,5-10-23 0,1-6-10 15,-1-4 3 1,5-7-2-16,-2 0-2 0,1 1 0 16,-1 12-1-16,-4 10-4 15,-4 9-26-15,0 5-46 16,-2 4-83-16,-2 1-107 16,0-2-355-16</inkml:trace>
  <inkml:trace contextRef="#ctx0" brushRef="#br0" timeOffset="174873.7061">32683 1914 635 0,'0'0'30'15,"0"0"151"-15,0 0-40 16,0 0-21-16,79 40-25 16,-58-33-41-16,-2-4-22 15,-2 0-8-15,-2-2-8 16,-5-1-5-16,-1 0 2 16,0 0-4-16,-3-7-2 15,0-6 1-15,-1-2-2 16,-1-6-6-16,1-5 0 15,-4 0 0-15,-1-4 0 0,0 3-1 16,0 6 1-16,-6 4 0 16,-3 5 0-16,-3 8 9 15,-6 4-3-15,-4 2 2 16,-6 20-5-16,2 8 14 16,4 7 10-16,2 1-13 15,13 1 1-15,5 0 10 16,2-5-9-16,6-1-2 15,20-2-7-15,7-5 1 16,9-5-6-16,10-3 5 16,3-6-7-16,1-10-17 15,-2-2-85-15,-9-1-177 0,-12-22-386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10:04:48.99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5562 7536 36 0,'0'0'171'0,"0"0"-57"16,0 0 24-16,0 0-51 15,0 0-38-15,0 0-3 16,0 0 24-16,-10-18-4 16,4 18-14-16,6 0 1 15,0-2-2-15,0 2-12 16,0 0-9-16,0 0-14 15,0 0-5-15,0 0-6 0,0 0 0 16,0 0-1-16,0 0-4 16,0 0-3-16,0 0 3 15,6 13 0-15,22 4 4 16,19 2 4-16,0-1-5 16,6-7-2-16,12 0 1 15,-3-4 0-15,4-6 3 16,-13-1-3-16,3 0 0 15,-13 0-1-15,-5 0 0 16,-1-14 2-16,1 2 2 16,-1-5-5-16,-3 1 3 15,-6-2-3-15,0-2 1 16,0 4-2-16,-9-6 2 0,0 7 0 16,-13 2 0-16,13 2 0 15,-10 5-1-15,10-10 0 16,-10 14 0-16,-9-3-2 15,0 5 2-15,9 0 0 16,-9 0-4-16,10 0 3 16,8 0 1-16,10 7 0 15,-3 9-3-15,3 1 5 16,10 11-2-16,-4-6 3 16,-3 3-1-16,-6-4-3 15,3-2 2-15,-9-1-1 16,0-2 0-16,-4-2 2 15,-6-4-2-15,1-5 0 16,-7 0 1-16,-3-5 0 0,0 0-1 16,0 0 8-16,0 0-4 15,0 0 9-15,0 0 15 16,0 0 6-16,0 0-14 16,0 0-5-16,0-10-11 15,0-1-3-15,6-7-1 16,3 0 0-16,19-4-2 15,1-6 2-15,14-1 0 16,-12 0-2-16,4 7 3 16,2 1-1-16,-9 3 0 15,0 3 0-15,-3 1 0 16,3 3 0-16,-9 4 0 0,9-4-1 16,6 9 0-16,-6-3 1 15,9 0 1-15,1 1-1 16,-1 4 1-16,-3 0 1 15,4 0-1-15,-1 0 1 16,7 0-1-16,-7 14-1 16,1 2 4-16,-1 2-4 15,-3-7 1-15,13 7 4 16,-10-7-5-16,7 1 2 16,-7-4 2-16,1-3-3 15,-1-1 3-15,-3 1 5 16,-6-5-2-16,0 0 3 15,10 0 14-15,5 0 4 0,-5-11 0 16,8-8-12-16,-8 1-9 16,-4 0 1-16,-6 5-4 15,-9 0 1-15,-10 5-3 16,-9 7 1-16,0 1-3 16,0 0-13-16,-37 19-133 15,-72 8-290-15</inkml:trace>
  <inkml:trace contextRef="#ctx0" brushRef="#br0" timeOffset="1595.1679">5334 8251 307 0,'0'0'80'0,"0"0"41"15,0 0-35 1,0 0-31-16,0 0 5 0,0 0 31 16,0-18-39-16,0 10-1 15,-9 2 10-15,-10 1-17 16,0 0 7-16,-5 4-29 15,2-6-6-15,-3 7-8 16,-3 0 0-16,9-1-2 16,-9 1 6-16,9 0 3 15,-6 0 5-15,-3 0-12 16,10 0 0-16,-1 12-2 16,0 9-2-16,10 5 8 15,9 2-11-15,0 6 3 16,0-5-3-16,0-2-2 0,0-4 2 15,28-7-2 1,0-2-1-16,-9-4 2 0,15-9 3 16,-6 3 1-16,-9-4-4 15,9 0 1-15,0-10-1 16,0-14 0-16,-13-5-8 16,-2-3 5-16,-7 3 1 15,-6 0 2-15,0 1 0 16,0 7 0-16,0 2 0 15,0 3 4-15,9 0-3 16,-9 4 1-16,10-1-1 16,-1 4-1-16,10-3-1 0,0 4-1 15,9 3 0-15,-10 4 0 16,7 1 2-16,3 0-5 16,0 0 3-16,0 19-2 15,7 5 3-15,-7 2 0 16,-10 2-1-16,1 1 2 15,0 0 0-15,-19-2 0 16,9-3-1-16,-9-8 2 16,0 7 1-16,0-12-1 15,0-3 0-15,0-3 0 16,0-5 3-16,0 0 5 16,0 0 0-16,0 0 9 15,-19-5-10-15,1-9-2 0,-1-9-6 16,0-3 3-16,10-3 3 15,3 2-4-15,6 1-1 16,0 0-1-16,0 9 0 16,0 4 1-16,6 3-1 15,13 8 0-15,-1-1-2 16,10 3 2-16,16 0 3 16,-13 0 1-16,3 0-2 15,4 16 1-15,-1 7-1 16,-3 1 1-16,-6 4 0 15,-9-6-3-15,-10 1 1 16,1-6-2-16,-1 0 1 0,0-5-13 16,7-7-26-16,-16 2-49 15,3-7-45-15,-3 0-142 16,0-7-157-16</inkml:trace>
  <inkml:trace contextRef="#ctx0" brushRef="#br0" timeOffset="2173.8265">6110 8277 326 0,'0'0'97'16,"0"0"-13"-16,0 0 2 16,0 0-22-16,0 0 3 15,0 0 10-15,37 3-31 16,-27-3-2-16,8 0-16 16,-8 0 3-16,8 0 0 15,-2 0-3-15,-4 0-8 16,-2-5-9-16,-4 1 1 15,-6-3 6-15,9 1 7 16,-9-1 7-16,0-2-14 0,0-3-5 16,0 1 3-16,0 4-1 15,0-4 4-15,-9 5-7 16,-7-4 10-16,-2 5-12 16,-10 0 0-16,9 2-10 15,0-2 0-15,10 5 3 16,-10 0-2-16,0 0-1 15,1 8 0-15,-7 12 0 16,6 2 0-16,10-4 2 16,-1 9-1-16,10-2 5 15,0-1 4-15,0-2-7 16,19-5 1-16,15 5-4 0,4-11 7 16,9 2-3-1,9-8-1-15,-13 2-3 0,4-4 0 16,0-3-14-16,-4 0-71 31,-15 0-53-31,0-10-122 16,0-12-189-16</inkml:trace>
  <inkml:trace contextRef="#ctx0" brushRef="#br0" timeOffset="2642.5551">6942 8093 308 0,'0'0'109'15,"0"0"14"-15,0 0-25 16,0 0-9-16,0 0-4 16,0 0 3-16,-38-13-42 0,13 13-2 31,7 0-24-31,-11 0 3 0,1 0-8 0,4 3-3 31,5 12-3-31,0 4 17 0,10-3 7 0,-1 9-10 16,10-3-6-16,0-2 0 15,0-3-10-15,29-4 0 16,5-1-1-16,3-6 1 31,1-3-5-31,8-1-2 16,-2-2-27-16,-16 0-90 0,0 0-60 0,-9 0-119 15</inkml:trace>
  <inkml:trace contextRef="#ctx0" brushRef="#br0" timeOffset="2783.2126">6942 8093 468 0</inkml:trace>
  <inkml:trace contextRef="#ctx0" brushRef="#br0" timeOffset="3142.8544">6942 8093 468 0,'112'-22'87'0,"-112"22"89"0,0 0-59 0,0 0-69 0,6 0-35 0,13 17 61 16,9 12-9-16,0 0-14 15,9 0-17-15,-3-4-12 16,4-6-8-16,-1-8-8 0,7 1-3 16,-13-8 0-16,3-4-3 15,-6 0-1-15,-9 0-14 16,-10-3-3-16,0-15 3 15,-9-6-10-15,0 3 4 16,0-3 5-16,0 0 5 31,0 1 5-31,0 2 6 16,-9 12 2-16,0 1 4 16,9 3 8-16,-10 5-2 15,10 0-10-15,0 0-2 16,0 29 0-16,0 5 7 15,0 4 16-15,0 7-4 0,0 1 10 16,-9 0-6-16,9-5-2 16,0-4-1-16,-9-8-10 15,9-5 2-15,0-8-2 16,-10 0-5-16,10-8-3 16,0 0-2-16,-9-4 0 15,0 0-51-15,-1-2-61 16,1-2-12-16,0 0-79 15,9 0-150-15</inkml:trace>
  <inkml:trace contextRef="#ctx0" brushRef="#br0" timeOffset="3518.1134">7792 8117 450 0,'0'0'124'16,"0"0"14"-16,0 0-19 15,0 0-60-15,0 0-21 16,0 0 3-16,-109-11-7 0,81 11-6 15,9 3-4 1,-9 15 1-16,3 5-7 0,7 2 7 16,8 1 8-16,1 2-9 15,9-4-7-15,0 0-6 16,0-5-2-16,9-1-5 16,10-7-3-16,18-3 2 15,-12-3-3-15,13 0-34 16,-10-5-55-16,0 0-35 15,0 0-76-15,-13-27-126 16</inkml:trace>
  <inkml:trace contextRef="#ctx0" brushRef="#br0" timeOffset="3846.2503">7867 7916 576 0,'0'0'90'0,"0"0"118"16,0 0-56-16,0 0-61 16,0 0-36-16,0 0-11 15,-19-21-13-15,19 21-12 16,0 0-15-16,0 15-2 16,0 9 25-16,0 8 14 15,9 2-11-15,7-2-4 16,3 2-14-16,-7 4 1 15,4-4-4-15,2-5-5 0,-8 4 1 16,-1-8-4-16,0 1-1 16,-9-10 0-16,10-1-1 15,-10 3 0-15,0-7-41 16,0-6-73-16,0 4-66 16,0-9-111-16,0 0-177 15</inkml:trace>
  <inkml:trace contextRef="#ctx0" brushRef="#br0" timeOffset="4393.5072">8122 8151 346 0,'0'0'180'16,"0"0"-109"-16,0 0-13 15,0 0-14-15,0 0 3 16,0 0 32-16,72 0-14 16,-54 0-16-16,1 0-5 15,-10 0-3-15,1-1-4 16,-10-11-18-16,9 6-3 0,-9-2-6 15,0-2-2 1,0 0-6-16,0 1-2 0,0-3 3 16,0 0-3-16,0 2 2 15,-19-1 2-15,-9-2-2 16,10 6 6-16,-7-3 5 16,6 6-7-16,0 0-4 15,10 4 0-15,0 0-2 16,-1 0 3-16,1 0-1 15,0 0 4-15,-10 0 1 16,10 12 1-16,2 10 3 16,4 3 14-16,3 8 2 15,0-4 7-15,0 5-2 16,19-5-6-16,9-6-9 16,9-7-7-16,7-3 0 0,-7-8-4 15,20-5-4-15,5 0-2 16,3-23-80-16,7-17-118 15,-16-17-281-15</inkml:trace>
  <inkml:trace contextRef="#ctx0" brushRef="#br0" timeOffset="54400.5096">7957 2515 36 0,'0'0'83'0,"0"0"-27"0,0 0-5 15,0 0 8 1,0 0-18-16,0 0-12 0,0 0-8 15,9 0 3-15,-9 0 2 16,10 0-10-16,-10 0 10 16,0 0 22-16,0 0-5 15,0 0 0-15,0 0-6 16,0 0-1-16,0 0-7 16,0 0-8-16,0 0-5 15,0 0 1-15,0 0 6 16,0 0 2-16,9 0-12 15,-9 0-3-15,0 0-3 0,9 0 3 16,-9 0 0 0,19 0 2-16,-3 0 12 0,5 0-6 15,14 0-4-15,2 0 2 16,7 0-8-16,2 0-5 16,1 0 3-16,15 0-2 15,-15 0 2-15,15 0 0 16,-15 0 4-16,9 0 2 15,0-2 6-15,-3-3-4 16,3 5-4-16,-3 0-7 16,3-3 0-16,7 2-2 15,-7 1 0-15,9-4 0 16,-2-1 0-16,8 5 2 16,-15-4-1-16,-9 2 1 15,6-1-1-15,-16 3 2 0,10 0-1 16,0 0-1-16,-13 0-1 15,13 0 0-15,-10 0 3 16,0 0-4-16,7 0 0 16,-7 0 2-16,1 0-1 15,-4 0-1-15,-6 0 0 16,0 0 0-16,0 0 0 16,6 0 0-16,-5 0 0 15,-11 0 3-15,20 0-3 16,-1 0 1-16,-3 0-1 15,13 0 0-15,-10 0 0 16,1 0-1-16,5 0 1 0,-5 0 0 16,5 0 1-16,-5-2-1 15,-10-1-1-15,9 1 1 16,0-3 2-16,-2 2-1 16,-7 2-1-16,0-6 0 15,9 6 2-15,1-1-1 16,-4-1-1-16,-6 1 1 15,0 2-1-15,0-3 1 16,-12 3-1-16,-13 0 0 16,-3-2 5-16,0 2 1 15,0 0 13-15,0 0-2 16,0 0-6-16,0 0-3 16,0 0-3-16,0 0-1 0,0 0 0 15,0 0-4-15,0 0 0 16,0 0-12-16,0 0-106 15,-19-3-205-15</inkml:trace>
  <inkml:trace contextRef="#ctx0" brushRef="#br0" timeOffset="106104.1952">3341 13543 539 0,'0'0'51'0,"0"0"136"15,0 0-93-15,0 0-44 16,0 0-18-16,0 0 8 16,0 0 17-16,0 0-1 15,0 16-11-15,0-16-18 16,0 0-13-16,0 5-12 0,0 3-2 16,9 2 0-1,19 1 4-15,0-4-3 0,16-1 7 16,2-6-5-16,-8 0-2 15,8 0 4-15,-11-6 4 16,-7-6-5-16,0 1 0 16,-19-7 9-16,10 7 12 15,-13-7 9-15,-6 2-5 16,0-2-12-16,0 2 16 16,-6-1-1-16,-22-4-15 15,9 8-4-15,-9 1-6 16,9 1 1-16,1 8-8 15,-7 0-2-15,-3 3 0 16,-19 0-2-16,-6 3 3 0,-22 18 0 16,4 8 2-16,5 5-1 15,4 4 0-15,15 9-1 16,10 10-2-16,9-3 2 16,18 0 2-16,10-4-2 15,0-5 1-15,0-5 0 16,19-8 4-16,28-3-3 15,15-9 4-15,13-11-1 16,15 1 5-16,-6-7-2 16,-3-3-5-16,-15 0-2 15,-23 0-1-15,-24 0-33 16,-19 0-103-16,0 0-126 16,0 0-234-16</inkml:trace>
  <inkml:trace contextRef="#ctx0" brushRef="#br0" timeOffset="106713.6681">4119 13972 520 0,'0'0'87'16,"0"0"98"-16,0 0-34 15,0 0-56-15,0 0-27 16,0 0-21-16,25-50-15 0,13 47-6 16,18 3-1-1,9 0-13-15,-3 5 12 0,10 17-12 16,-7 7 3-16,-2 5 11 15,-17 5-17-15,-8 0 5 16,-19-2-7-16,-4-3-2 16,-15-5 4-16,0-9-7 15,0-2 4-15,-15-3 3 16,-13-9 9-16,-1-6-3 16,1 0 3-16,4 0 9 15,-5-16-6-15,1-11-4 16,19-9-10-16,0-3-2 0,9-1 1 15,0 0-5-15,0 6-1 16,18 10-1-16,1 4 0 16,-3 8-4-16,-4 12-26 15,-2 0-54-15,5 0-82 16,-6 17-121-16,-9-1-45 16</inkml:trace>
  <inkml:trace contextRef="#ctx0" brushRef="#br0" timeOffset="107572.9616">4995 14138 680 0,'0'0'128'0,"0"0"74"16,0 0-138-16,0 0 5 16,0 0-23-16,0 0 18 15,28-61-16-15,-19 61-13 0,0 0 3 16,10 0-13-1,0 0-12-15,15 0-9 0,3 10 0 16,1 9 0-16,-1 3 3 16,-9 8 0-16,-9 3 2 15,-4 0-1-15,-15 0-4 16,10-3 0-16,-10-7-4 16,0 5 0-16,0-11 2 15,0-10 1-15,0-2-2 16,0-5 0-16,0 0 0 15,0 0 3-15,0 0 5 16,0-12 7-16,-19-15 12 16,4-8-24-16,5 1-4 15,10-1 0-15,0-1 0 16,0 6 0-16,16 5 0 0,12 3-2 16,9 6 2-16,1 3-2 15,-4 8-1-15,3 0 3 16,-9 5-1-16,10 0-2 15,-4 10 1-15,-6 14-4 16,-9 3 6-16,-1 7-4 16,-8-5 3-16,-1 5 0 15,-9 0 0-15,0-5 1 16,0-5 0-16,-9-8 2 16,-1-3-2-16,1-9 1 15,9-4 0-15,0 0-1 16,-9 0 2-16,9 0 4 0,-10 0 3 15,-8-27 3-15,8-3-10 16,10-10-1-16,0-10 0 16,0 5 0-16,0 3-1 15,19 13-1-15,9 8 0 16,-9 3 2-16,-1 13-2 16,7 5-1-16,3 0 1 15,0 0-3-15,19 23-2 16,0 10 5-16,-13 6 1 15,-6 1-2-15,-9 7 1 16,-19 2 0-16,0 5-2 16,-47-11-47-16,-25-18-235 15,7-13-279-15</inkml:trace>
  <inkml:trace contextRef="#ctx0" brushRef="#br0" timeOffset="108276.1024">4521 14025 216 0,'0'0'108'15,"0"0"3"-15,0 0-61 16,0 0-4-16,0 0 9 16,0 0 16-16,0 0-10 15,0 0 10-15,0 0-9 16,0 0-16-16,0 0-4 16,0 0-7-16,0 0 1 15,0 0-6-15,0-5 3 16,19-7 13-16,15-9 2 0,22-4-13 15,6-4-30-15,-5 4-1 16,-1 5 6-16,-19 4 5 16,-12 5 1-16,-6 6 3 15,-10 3-5-15,-9 2 0 16,0 0 5-16,0 0-12 16,0 0-7-16,0 0-4 15,0 0-12-15,19 7-62 16,-1 11-97-16,17-9-110 15,2-7-227-15</inkml:trace>
  <inkml:trace contextRef="#ctx0" brushRef="#br0" timeOffset="108963.6026">6403 14116 525 0,'0'0'61'15,"0"0"138"-15,0 0-105 16,0 0-13-16,0 0-11 16,0 0 5-16,-63-34-6 15,26 34 9-15,-10 0-17 16,-24 6-42-16,-4 12-14 0,13 4 0 16,15-1 10-16,19-3-3 15,12-7-5-15,16 7-7 16,0 3-4-16,0 2-1 15,44-4 2-15,12-3 3 16,6 2 1-16,4-1 3 16,-4 1-2-16,-6 0-2 15,-9-7-17-15,-13 3 1 16,-15-1 7-16,-10-1 5 16,-9 5-1-16,0-1 0 15,-19-3 5-15,-24 3 1 16,-13 1 8-16,-7-6 2 0,-11-5-10 15,8-1-1-15,-6-5-3 16,16 0-13-16,13 0-20 16,5-5-11-16,10-6-24 15,10-7-38-15,18-3-124 16,0-3-170-16</inkml:trace>
  <inkml:trace contextRef="#ctx0" brushRef="#br0" timeOffset="109416.7398">7555 14059 546 0,'0'0'109'0,"0"0"144"16,0 0-118-16,0 0-43 15,0 0-23-15,0 0-14 16,-28-5-3-16,28 5-6 15,0 0-16-15,0-1-24 16,28-4-1-16,38-5-4 0,5 2 26 16,10-2-3-16,-6-1-7 15,-3 3-9-15,-16-2-4 16,-19 9-1-16,-12-2-3 16,-22 3 0-16,-3 0-2 15,0 0-48-15,0 0-41 16,0 3-49-16,-22 11-31 15,-12 2 15-15,-3 2-61 16,-1-3-89-16</inkml:trace>
  <inkml:trace contextRef="#ctx0" brushRef="#br0" timeOffset="109510.4907">7555 14059 149 0</inkml:trace>
  <inkml:trace contextRef="#ctx0" brushRef="#br0" timeOffset="109713.6116">7555 14059 149 0,'-118'153'353'0,"118"-153"-279"0,0 0 40 0,0 0-54 0,0 0-14 16,0 0 10-16,0 0 29 15,0 0 2-15,25 0-14 16,21 0-15-16,11 0 18 16,24 0-8-16,-7-6-9 15,7-4-18-15,-6-3-18 16,-22 4-9-16,-6 7 17 15,-10-3-10-15,-18 0-11 16,-10 5 2-16,-9 0-11 16,0 0-1-16,0 0 0 0,0 0-8 15,0 0-111-15,-37 0-206 16,-10-4-241-16</inkml:trace>
  <inkml:trace contextRef="#ctx0" brushRef="#br0" timeOffset="112807.4843">8698 14120 558 0,'0'0'7'0,"0"0"98"15,0 0 4-15,0 0-53 0,0 0-19 16,0 0 8-1,0 0 20-15,0 0 9 0,-28-33 10 16,28 33-16-16,-9 0-1 16,9 0-13-16,0 0-21 15,0 0-17-15,0 0-15 16,0 12 2-16,0 22-3 16,19 7 8-16,27 10 5 15,-2 12 9-15,12 11 4 16,6 6-7-16,-6 3-2 15,1-1-9-15,-4 2 1 16,3 1-4-16,-3 5 4 16,3-4-4-16,6-5 2 15,-15-7 2-15,-1-7 0 16,-2-9-6-16,-16-11-1 0,0-9-2 16,-9-9 0-16,-10-13 0 15,-9-3 1-15,9-13 0 16,-9 0-1-16,0 0 7 15,0 0 0-15,0 0 10 16,0 0 1-16,0-13-3 16,0-11-12-16,-9-6-3 15,-10-7 2-15,1-7 1 16,-10-9-3-16,9-5 2 16,-6-9-2-16,-3-12 0 15,9-2 2-15,-9-4-1 16,10 2 0-16,-1 3 0 0,3 1 1 15,-2 4-2-15,8 1 0 16,1 11 0-16,9 1 1 16,0 9-1-16,0-4 1 15,0 7-1-15,0-8 2 16,0-3 0-16,0-2 1 16,0-4-3-16,0-3 1 15,0 2-1-15,0 1 0 16,0 9-1-16,0 13 1 15,0 4 0-15,0 7 1 16,0 1-1-16,0 12-1 16,9-2 1-16,1-2 0 15,-1 2 2-15,0 7-3 0,7-8 1 16,-4 6 0 0,-5 2 0-16,11-2 0 0,-18 2 1 15,0-6-1-15,10 5 1 16,-10 5-1-16,0-5 0 15,9 5 0-15,-9-3 0 16,9 1 0-16,-9-6-1 16,0 1 2-16,10-4-2 15,-1 7 2-15,-9-2-1 16,9 2 0-16,-9 3 0 16,10 4 0-16,-10-3 0 15,9 4 0-15,-9-1-1 16,9 7 1-16,-2-8-1 15,-4 10 0-15,3 0 1 0,-3-4-1 16,3 4 0-16,-3 0 0 16,13 0-4-16,3 0 2 15,18 0 2-15,16 0 1 16,3 4-1-16,16 8 1 16,2 2-1-16,26 1 0 15,12-1 1-15,7-6 0 16,18 4-2-16,-10-12 2 15,1 4 0-15,-9-4 0 16,-1 0 0-16,0 0 0 16,4 0 0-16,-4 0-1 15,-9 0 1-15,0 0 2 16,-9 0-2-16,3 0 0 0,-4-4 0 16,10-8 0-16,10 7 2 15,-10-3-1-15,9-1-1 16,-6 2 0-16,-3 2 0 15,10-8 2-15,-10 7-2 16,-6-8 3-16,6 1-2 16,-10 8-1-16,1-2 1 15,-16-2-1-15,-3 1 2 16,3-2-1-16,-3 5 2 16,0-8-1-16,13 8 1 15,-4-6 0-15,0-2-1 16,13 7 2-16,25-4-1 0,-19-3 1 15,0 3-3-15,0-1 1 16,-25 3-2-16,6-2 1 16,-9-1-1-16,3 6 0 15,-3-8 1-15,13 9-2 16,-13-3 1-16,9-3 0 16,-6 7 2-16,-12-6 0 15,3 4 0-15,6-7 1 16,3 4 7-16,6-6-2 15,0 3-5-15,4 4 1 16,5-4-4-16,1 6 0 16,-6 3 0-16,-4-2 2 15,-9-3-1-15,-6 2 0 0,-4-1-1 16,-15 1 4 0,7 0-2-16,2-1 4 0,1-1-3 15,-4 2 2-15,13-1-2 16,-4 1-2-16,1-1-1 15,3-6 2-15,-4 7-2 16,-15-1 3-16,7 1-3 16,-17 0 2-16,10-3-2 15,-12 8 1-15,-7 0-1 16,-18-5 1-16,0 5-1 16,-10 0 1-16,-9 0-1 15,0 0 0-15,0 0 0 0,0 0 0 16,0 0-1-1,0 0-1-15,0 0-5 0,0 0-31 16,-18 0-47-16,-54 0-65 16,-31 0-398-16</inkml:trace>
  <inkml:trace contextRef="#ctx0" brushRef="#br0" timeOffset="113729.2876">10689 13775 441 0,'0'0'48'0,"0"0"129"0,0 0-25 16,0 0-27-16,0 0-21 16,0 0 19-16,19-121-40 15,-19 112 0-15,0 9-18 16,0-5-18-16,0 5-23 16,0 0-13-16,0 0-11 15,0 32-6-15,0 13 5 16,0 12 2-16,9 1 3 15,10-2-2-15,-1-6 0 16,1-3-2-16,-10-8 3 16,1-9-3-16,-4-2 0 15,-3 1 0-15,-3-7-25 16,0 3-107-16,0-9-85 0,0-12-133 16,-3-4-352-16</inkml:trace>
  <inkml:trace contextRef="#ctx0" brushRef="#br0" timeOffset="114119.9162">9913 14442 567 0,'0'0'103'15,"0"0"95"-15,0 0-115 16,0 0-43-16,0 0-22 16,0 0 6-16,119 0 17 15,-10 0-2-15,18-17-6 16,20 0-12-16,9-7 2 15,-10 2-5-15,10-1-2 16,-1 7-7-16,-18 3-6 16,-27 7-1-16,-20-5-2 15,-25 11 0-15,-27-5-3 16,-13 5-16-16,-16 0-63 16,-9 0-44-16,0 5-56 0,0 12-79 15</inkml:trace>
  <inkml:trace contextRef="#ctx0" brushRef="#br0" timeOffset="114541.8892">10415 14776 395 0,'0'0'133'15,"0"0"14"-15,0 0 2 16,0 0-55-16,0 0-48 16,0 0-18-16,-19 0 12 15,19 0 1-15,0 0 4 16,19 0 4-16,27-1-3 15,29-9-3-15,6 0-6 16,10-3-10-16,8-3-10 16,-5-2 1-16,5 7-7 15,-8-2-2-15,-26 2-3 16,-18 1-5-16,-13 10 1 0,-25-5-2 16,1 5 1-16,-10 0-1 15,0 0-12-15,0 0-62 16,0 0-29-16,0 0-34 15,0 0-88-15,-28 10 49 16,-16 1-168-16</inkml:trace>
  <inkml:trace contextRef="#ctx0" brushRef="#br0" timeOffset="114869.9655">10910 14747 385 0,'0'0'83'0,"0"0"62"16,0 0-52-16,0 0 25 15,0 0-23-15,0 0 6 0,-9 0-3 16,9 0-4-16,0 0-13 16,0 0-21-16,0 0-24 15,0 0-17-15,0 8-13 16,0 13-5-16,0 15 3 16,0 14 16-16,0 12 11 15,0-5-16-15,0 1-1 16,0-14-6-16,0-3 2 15,0-2 2-15,0-10-1 16,0 0-3-16,0-13-2 16,0-3-2-16,0-7-4 15,0-6 1-15,0 3-2 16,0-3 1-16,0 0-20 16,0 0-33-16,0 0-75 0,0 0-132 15,0 0-322-15</inkml:trace>
  <inkml:trace contextRef="#ctx0" brushRef="#br0" timeOffset="116385.5782">12281 14367 563 0,'0'0'111'15,"0"0"67"-15,0 0-63 16,0 0-90-16,0 0-25 16,0 0-6-16,0 0-9 15,28-5-30-15,-28 5-102 16,0 0-87-16</inkml:trace>
  <inkml:trace contextRef="#ctx0" brushRef="#br0" timeOffset="129042.0005">12253 14104 402 0,'0'0'228'0,"0"0"-168"15,0 0 113-15,0 0-94 16,0 0-12-16,0 0-28 16,0 0-3-16,0 0 15 15,-56-79-3-15,49 74 6 16,4-6 2-16,-3 3-3 16,6-2-14-16,-9 9-5 15,9-4-13-15,0 5-3 16,0-5-5-16,0 5-3 15,0 0 1-15,0 0 0 0,0 0 0 16,0 0-4-16,0 0-4 16,0 0-3-16,0 0-8 15,9 34 4-15,25 11 4 16,22 12 1-16,-3 1-1 16,3-2 0-16,-9-6 1 15,6 3 0-15,-16-7-1 16,1-7 3-16,-1 0-2 15,-9-10-1-15,-3-10-2 16,-16-4 2-16,1-10 0 16,-1-4 1-16,-9-1-1 15,0 0 2-15,0 0 2 16,0 0 0-16,0 0 0 16,9 0 3-16,-9-16-6 15,10-13-1-15,-1-5 0 0,1-5 0 16,-1-2 0-16,0 7 1 15,7-6 0-15,-7 6-1 16,0 5 0-16,1 0 1 16,-1 0 0-16,1-3-1 15,-1 3 0-15,10 5 0 16,-1 3 0-16,-8 3 0 16,-1 13 0-16,-9 0-1 15,9 5-3-15,-9 0 0 16,0 0-39-16,0 0-81 15,10 0-115-15,-1 10-20 16,-3-4-126-16</inkml:trace>
  <inkml:trace contextRef="#ctx0" brushRef="#br0" timeOffset="129776.3662">13330 13816 279 0,'0'0'162'15,"0"0"-72"-15,0 0 22 16,0 0 0-16,0 0-38 16,0 0 7-16,-43-57-4 15,43 44-23-15,0-3 3 16,0 3-16-16,0-1-14 15,18-1-18-15,17 6-6 16,2-1-3-16,10 3-1 16,-13 3-1-16,4 4 2 15,-10 0-2-15,0 0-4 16,-19 21-1-16,7 8 2 16,-16 9 5-16,0 4 0 15,-16 2 2-15,-21 3 1 16,-10-7-2-16,-6-6 0 0,6-7 2 15,19-6 1-15,0-8-1 16,12-2-1-16,7-6 0 16,0-5-1-16,9 0-1 15,0 0-2-15,0 0 1 16,9 0 1-16,44 0 4 16,13-6 4-16,24-9-7 15,10-3-1-15,27 7 0 16,1 6-40-16,-16-3-132 15,-22 3-236-15</inkml:trace>
  <inkml:trace contextRef="#ctx0" brushRef="#br0" timeOffset="130370.13">11969 14895 499 0,'0'0'73'0,"0"0"64"0,0 0-28 15,0 0-46-15,0 0-38 16,0 0 6-16,119-40 13 16,-35 35 5-16,15-8-7 15,20-1 1-15,18 3-4 16,9-7-4-16,10 0-10 15,0 2-6-15,-10-2-5 16,0 2-10-16,-8 3-3 16,-29 2-1-16,-10 1 1 15,-33 2-1-15,-20 3-7 16,-11 1-11-16,2 4-32 0,-9 0-32 16,-9 0-64-1,-19 0-168-15,0 4-212 0</inkml:trace>
  <inkml:trace contextRef="#ctx0" brushRef="#br0" timeOffset="130885.8397">12334 15329 263 0,'0'0'184'0,"0"0"-104"16,0 0 16-16,0 0-41 15,0 0-23-15,0 0 13 16,-7-5 27-16,7 3-5 16,0-3-12-16,25 0-8 0,22 1-11 15,15-4-13-15,4-2-4 16,18 3-7-16,-3-1 3 15,9-1 2-15,-15-1 0 16,-13 4-2-16,-6-2-10 16,-18-2-3-16,-10 5 4 15,-3-1-5-15,-7 6-1 16,-8 0-2-16,-1 0-26 16,-9 0-48-16,0 0-64 15,0 0-61-15,0 0 46 16,0 0-64-16</inkml:trace>
  <inkml:trace contextRef="#ctx0" brushRef="#br0" timeOffset="131276.3859">12810 15300 416 0,'0'0'71'16,"0"0"64"-16,0 0-47 15,0 0 6-15,0 0-24 16,0 0 5-16,-28 0-2 15,28 0-14-15,-9 0-7 16,9 0-9-16,0 0 2 16,0 0-1-16,0 0 1 15,0 0-6-15,0 0-11 16,0 0-5-16,0 0-11 16,0 0-8-16,0 0-4 0,0 17-1 15,0 12 1-15,19 16 15 16,9 12 0-16,0 4-2 15,0-3-4-15,-3 0-6 16,-16-9 0-16,0-7 1 16,1-4-1-16,-1-2-3 15,0-2 2-15,-9-12-2 16,0-6 1-16,0-3-1 16,0-8 0-16,0 0 0 15,0-5-23-15,0 0-36 16,10 0-30-16,-1 0-104 15,0-27-86-15,1-14-335 16</inkml:trace>
  <inkml:trace contextRef="#ctx0" brushRef="#br0" timeOffset="132104.519">13542 15242 402 0,'0'0'74'16,"0"0"80"-16,0 0-62 15,0 0-16-15,0 0 3 16,0 0-8-16,-18-84-13 15,18 71-25-15,0 7-8 16,28-4-3-16,0-3-8 16,15 9-8-16,-5-8 0 15,15 12-3-15,-16 0-3 16,0 0-2-16,1 0 2 0,-20 7-1 16,-2 15 1-1,-16 7 0-15,0 5 1 0,-16 1 8 16,-30-1 1-16,-1 0-8 15,-6-5-1-15,6-7 8 16,19-6-5-16,0 2-3 16,19-13 0-16,3 1 2 15,3-6-3-15,3 5 0 16,0-5-5-16,0 0 5 16,0 0-4-16,0 0-2 15,28 0 6-15,28 0 17 16,25-11-3-16,-7-2-7 15,7-1 0-15,-6 7-6 16,-13-2 0-16,-6 0 0 0,-12 5 3 16,-25 4 6-16,-10-5-5 15,0 5-3-15,-9 0-2 16,0 0-1-16,10 0-61 16,-10 0-99-16,0 0-232 15</inkml:trace>
  <inkml:trace contextRef="#ctx0" brushRef="#br0" timeOffset="133948.3382">15399 13879 422 0,'0'0'103'16,"0"0"3"-16,0 0-27 16,0 0-11-16,0 0-22 15,0 0 21-15,0 0-11 16,-212 33 4-16,184-21-22 15,9 5-1-15,-9 4-4 16,-6 13-12-16,6 18 4 16,0 16 2-16,19 3-1 15,9 1 0-15,0 7-9 16,0-4-7-16,28-2 6 16,18-4-7-16,7-3-4 0,-6-3 0 15,-10 0-4-15,-2 2 0 16,-17-6 0-16,-18-6-1 15,0-1 1-15,0-13-1 16,0-5-1-16,-34-5-31 16,6-12-43-16,0-12-63 15,-9-5-166-15,9-22-361 16</inkml:trace>
  <inkml:trace contextRef="#ctx0" brushRef="#br0" timeOffset="135807.7745">16255 14174 236 0,'0'0'424'0,"0"0"-361"16,0 0 84-16,0 0-72 15,0 0-30-15,0 0-9 16,0-36 5-16,0 36 10 0,0 0-1 16,0 0 3-16,-9 0-5 15,9 0-12-15,0 0-13 16,0 0-20-16,0 0-3 16,0 16-8-16,0 21 8 15,0 7 4-15,0 9-2 16,0 5 1-16,0 1 0 15,0-1 1-15,0 4-2 16,0-9 4-16,0-10-6 16,9-6 1-16,1-11-1 15,-10-8 1-15,9-2-1 16,0-8 0-16,10-3 0 0,0-5 2 16,0 0-2-16,15 0-2 15,-6-5-12-15,9-8-31 16,-9-3-34-16,10-2-7 15,-13 7-5-15,-16-7-54 16,0 7-11-16,-9 1-29 16,0-3-187-16</inkml:trace>
  <inkml:trace contextRef="#ctx0" brushRef="#br0" timeOffset="136073.3203">16090 14573 540 0,'0'0'27'16,"0"0"96"-16,0 0-35 16,0 0-32-16,0 0-18 15,0 0 14-15,-9-52-19 16,12 41-4-16,31-7-14 15,13 7-9-15,18-7-6 16,7 2 0-16,0-2-3 16,3 7-59-16,-13-7-151 15,-34-3-203-15</inkml:trace>
  <inkml:trace contextRef="#ctx0" brushRef="#br0" timeOffset="136620.2022">16567 13816 481 0,'0'0'59'0,"0"0"87"16,0 0-27-16,0 0-21 15,0 0-21-15,0 0-47 16,19-125-10-16,-1 113 1 16,1 7-1-16,6 5-6 15,3 0-9-15,-9 9-5 16,9 20 3-16,-19 13-2 0,-9-3 3 16,0 6 1-16,0 5-4 15,-9-9 2 1,-29-8 3-16,10-4-6 0,3-6 2 15,7-12 0-15,8-6-1 16,1 3 0-16,9-8-1 16,0 0 1-16,0 0-1 15,0 0 0-15,28 0 5 16,25-14-5-16,12-2-23 16,16-1-40-16,3 6-92 15,-12 1-127-15</inkml:trace>
  <inkml:trace contextRef="#ctx0" brushRef="#br0" timeOffset="137729.5936">17626 14400 503 0,'0'0'39'0,"0"0"121"15,0 0-57-15,0 0-17 0,0 0-45 16,0 0-3-16,-255-102 16 16,217 102-3-16,-5 0-6 15,5 0-18-15,1 30-4 16,3-1-5-16,24 10-2 16,1-6-5-16,9 1 6 15,0 0-11-15,19-10 0 16,24-6-5-16,-5-3 0 15,8-14 5-15,-11-1-5 16,11 0 1-16,-8-6 6 16,5-17-3-16,-5-6-2 15,-10-5-3-15,-19-4-4 16,0-8 2-16,-9-5-4 0,0-3 3 16,-9-8 3-16,-28 4 1 15,2 8 1-15,7 12 1 16,10 10 2-16,8 10 12 15,10 12-4-15,0 1 3 16,0 5-3-16,0 0-13 16,0 0-13-16,0 16-2 15,10 25 15-15,36 13 1 16,-2 9 0-16,-7 7 4 16,1-6-1-16,-4-6-3 15,-6-8-1-15,9-12 2 16,-9-9-2-16,7-11 2 15,-17-3-1-15,1-14 0 0,0-1 1 16,9 0-2-16,0 0 5 16,6-6 1-16,4-17-5 15,-10 2-1-15,0-3 0 16,-10-3-5-16,-8-2 3 16,-4-5 2-16,-6 5 2 15,0-11-2-15,0 1 1 16,0-8 0-16,-16 7 2 15,-2 1 0-15,8 10-1 16,10 2 6-16,-9 9 0 16,9 7 8-16,0 6 2 15,0 4 7-15,0-6-13 0,-9 7-8 16,9 0-4-16,0 0 0 16,0 24-14-16,0 17 12 15,0 13 2-15,0 0 0 16,0 2 0-16,0-10 3 15,0-1-3-15,9-11-1 16,10-5 1-16,-10-8 0 16,0-8 0-16,-9-2-6 15,0-6-59-15,0 3-34 16,0-3-36-16,0-5-92 16,-28 0-161-16</inkml:trace>
  <inkml:trace contextRef="#ctx0" brushRef="#br0" timeOffset="137917.0918">17757 14298 585 0,'0'0'35'16,"0"0"126"-16,0 0-91 16,0 0-13-16,0 0-1 15,0 0-7-15,246-78-24 16,-156 54-21-16,1 6-4 15,-7 2-2-15,-3-1-98 16,-25 0-196-16</inkml:trace>
  <inkml:trace contextRef="#ctx0" brushRef="#br0" timeOffset="141135.9287">15187 15693 189 0,'0'0'329'15,"0"0"-271"-15,0 0 87 16,0 0-62-16,0 0-14 16,0 0-9-16,-9-24 3 15,-10 19 8-15,10 0-4 16,-10 4-9-16,3 1-6 0,-2-7-17 15,8 7-9-15,1 0-5 16,9 0-7-16,-9 0-11 16,9 0-2-16,-10 0-1 15,1 0 0-15,-10 13 0 16,1 10 0-16,8-2 5 16,-9 3 1-16,19 5-4 15,0 5 5-15,0-1-4 16,0 1 3-16,0 0-2 15,19-5 1-15,9-1-3 16,10-6-2-16,-1-10-1 16,7 0 1-16,-7-7 3 15,-9-5 1-15,16 0 3 16,-16 0 0-16,9 0 2 0,-9-13-4 16,-9-3 0-16,9 0-1 15,-13 0 2-15,4-3-1 16,-10-4 3-16,1 7-1 15,-10-7 6-15,0 7 2 16,0-6-7-16,0 2 2 16,0-1 0-16,0-1-2 15,-28 6 2-15,3-2-2 16,-13 0-8-16,10 7 0 16,-9 6-5-16,3-1-10 15,-4-1-36-15,10 1-59 16,10-17-142-16,-10-11-523 0</inkml:trace>
  <inkml:trace contextRef="#ctx0" brushRef="#br0" timeOffset="142167.1528">15022 13353 362 0,'0'0'123'0,"0"0"-47"16,0 0-15-16,0 0-10 16,0 0-27-16,0 0 0 15,-100 25-3-15,100-25 13 16,0 0 8-16,0 0-13 16,0 0 8-16,-9 0-3 15,9 0-9-15,0 0-5 16,0 0-1-16,0 0-5 15,0 0 4-15,0 0-3 16,19 0-7-16,33 0 27 16,33 0 20-16,5-7-27 15,10 1-16-15,-7-4-5 16,-12 4-7-16,-6-1 2 16,-22 2-4-16,-7-1 5 0,-17 6-3 15,-11-5 0-15,-8 5-31 16,-4 0-32-16,-3 0-66 15,-3 0-31-15,6 0-23 16,-6 0-84-16</inkml:trace>
  <inkml:trace contextRef="#ctx0" brushRef="#br0" timeOffset="142479.6581">15424 13413 347 0,'0'0'74'0,"0"0"52"16,0 0-30-16,0 0 8 16,0 0-25-16,0 0 15 15,-10 0-18-15,1 0-15 16,9 0-3-16,0 9-26 16,-6 11-26-16,6 10 1 15,0 7 40-15,0 8-15 16,0 1-14-16,0-1-5 15,0-2 6-15,6-6-6 16,3 2-5-16,1-10-3 16,-10 0 0-16,9-8-3 15,-9-3 1-15,0 0-3 16,0-9 0-16,0-2-63 0,0-2-98 16,0-5-126-16,0 0-289 15</inkml:trace>
  <inkml:trace contextRef="#ctx0" brushRef="#br0" timeOffset="144010.9183">7471 17188 463 0,'0'0'105'0,"0"0"-76"15,0 0 88-15,0 0-33 16,0 0-10-16,0 0-39 0,0 0-9 16,-100 0-2-1,100 0 8-15,0 0 3 0,0-5-22 16,47 1 26-16,25-4 20 15,3-2-24-15,15-8-14 16,13 7-7-16,-4-7-6 16,1 7-5-16,-19 0-2 15,-16-1 1-15,-12 6-2 16,-25 6-3-16,-18-5-26 16,-1 5-47-16,-9 0-27 15,0 0-78-15,0 11-45 16,-9 7-10-16</inkml:trace>
  <inkml:trace contextRef="#ctx0" brushRef="#br0" timeOffset="144323.425">7593 17370 14 0,'0'0'399'15,"0"0"-347"-15,0 0 66 16,0 0-41-16,0 0 1 15,0 0-19-15,-212 30-5 16,212-30 1-16,0 0-15 16,0 0-8-16,0 0-5 15,0 0-5-15,0 0-5 16,28 0 6-16,34 0 40 16,13 0-23-16,25 0-15 0,9-9-9 15,-7-5-2 1,-11 7-8-16,-7-4-3 0,-31 5-3 15,-7 1 0-15,-18 5-7 16,-9 0-68-16,-9 0-31 16,-4 0-50-16,-6 5-56 15,0 1-168-15</inkml:trace>
  <inkml:trace contextRef="#ctx0" brushRef="#br0" timeOffset="145745.3157">8698 17229 506 0,'0'0'57'0,"0"0"171"16,0 0-98-16,0 0-38 15,0 0-31-15,0 0-17 0,-18-36-25 16,8 36 0-16,10 0-9 16,0 2-9-16,0 32-1 15,0 16 40-15,38 14 13 16,5 22-23-16,4 2-7 15,15 15 2-15,-6-1-7 16,1-5-2-16,-5-4-10 16,-5-8 2-16,6-7-4 15,-6-11 3-15,-10-4-4 16,1-11 5-16,-4-5 1 0,-6-14-9 16,0-4 3-1,-9-12 0-15,-10-8-2 0,0-1 0 16,-9-3 0-16,0-5 0 15,0 0 3-15,0 0 3 16,0 0 2-16,0 0 2 16,0 0 0-16,0 0-3 15,0-18-5-15,0 2-1 16,-9-13-2-16,0-3 1 16,-10-3-1-16,0-12 1 15,1-10-1-15,8-6 1 16,-8-9-1-16,2-4 0 15,-3-14 0-15,1-2 0 16,-1-8 0-16,0 2 0 16,1 6 0-16,8 15 2 0,1 7-1 15,9 9 0-15,0 3 0 16,0 2-1-16,0 4 0 16,0-3 1-16,0 7-1 15,9-1 1-15,1 7-1 16,-1 3 1-16,0 5-1 15,-9 10 0-15,10 1 1 16,-10 12-1-16,0 1 0 16,0 7-1-16,0-2 0 15,0 5 0-15,0 0-4 16,0 0-16-16,9 0-42 16,10 0-51-16,9 18-75 0,15 1-7 15,4-4-278-15</inkml:trace>
  <inkml:trace contextRef="#ctx0" brushRef="#br0" timeOffset="147292.2113">9393 16910 155 0,'0'0'160'0,"0"0"-71"15,0 0-11-15,0 0-11 16,0 0-12-16,0 0-27 16,0 0-5-16,0 0 2 15,0 0 13-15,0 0-7 16,0 0-3-16,0 0 5 15,0 0-5-15,16 0-7 16,2 0-3-16,20 0 14 0,8 5-12 16,26-5 0-1,37 5 3-15,22 3 9 0,31-8-10 16,22 0 2-16,-1 0-1 16,26 0 5-16,-16-8-3 15,16 3-7-15,-7 5-5 16,-2 0-5-16,-16 0-5 15,9 0 1-15,-3 0 0 16,-6 0-3-16,-1 5 2 16,7-1 1-16,-6 0-3 15,-9-4 1-15,-4 0 0 16,-6 0 2-16,-9 0-3 0,9-4 1 16,9-10 2-1,7-4 0-15,-16 0-2 0,0-4-1 16,-18 4 1-16,-1 7-4 15,0-7 4-15,-9 4-2 16,1-1 0-16,-1-1 0 16,0 1 0-16,0 3 0 15,9 5 0-15,0-7 1 16,1 5 0-16,-1 0 0 16,1-2-1-16,-1 4 0 15,-9 1 1-15,-9-4-1 16,0 8 0-16,-1-9 0 15,-8 6 1-15,-10-6 0 16,9 0 3-16,-6-1-3 16,7-4-1-16,18-2 2 0,-10 2 5 15,10-1 1-15,10 5 1 16,-10-5-3-16,0 0-3 16,0 0-1-16,-9 1 0 15,-1-4 3-15,11-2-4 16,-1 6 0-16,-10-7 2 15,-8 5 0-15,-1 7-3 16,-15-2 3-16,-3 3-5 16,-19 6 3-16,-7-3-1 15,-18-3 1-15,-3 2 3 16,-15 4 4-16,-1-3 4 16,-12 2 3-16,-16 5 1 0,1 0-3 15,-10 0-13 1,0 0 5-16,0 0-5 0,0 0-25 15,0 0-66-15,0 0-91 16,-19 0-194-16</inkml:trace>
  <inkml:trace contextRef="#ctx0" brushRef="#br0" timeOffset="152573.5271">10673 17587 244 0,'0'0'120'16,"0"0"44"-16,0 0-33 15,0 0 7-15,0 0-20 16,0 0-18-16,0 0 23 15,0 0-45-15,-46-92 6 16,46 92-32-16,0 0-36 16,0 0-10-16,0 0-6 0,0 27-10 15,9 20 10-15,28 16 10 16,7 4 1-16,-7 1-5 16,16-11-2-16,-15-6-4 15,-10-9 0-15,0-13 0 16,-10-7 0-16,-8-12 1 15,-4-9 0-15,-6-1 4 16,3 0 3-16,-3 0 9 16,6-11 0-16,-6-13-15 15,3-15-1-15,-3 4 1 16,0-5 1-16,0 1 0 16,0 9-3-16,0-3 2 0,0 9-1 15,7-2-1-15,2 2 0 16,0 2 0-16,1-2-5 15,-1 7 2-15,0 1-11 16,1 10-28-16,-1 6-47 16,-9 0-69-16,9 0-106 15,1 0-137-15</inkml:trace>
  <inkml:trace contextRef="#ctx0" brushRef="#br0" timeOffset="153323.6242">11284 17411 336 0,'0'0'123'0,"0"0"-1"15,0 0-15-15,0 0-18 16,0 0 5-16,0 0-20 16,28-103-21-16,0 91-16 15,9 1-6-15,-2 6-6 16,2 5-5-16,-9 0-9 15,0 0-11-15,-12 11-1 16,2 17-1-16,-8 1 0 16,-10 14 2-16,0-1 0 15,-35 2 1-15,-21-9 1 16,19-6 12-16,0-6-12 16,27-13 2-16,1-10-4 0,9 0 5 15,0 0-2-15,0 0-2 16,0 0-1-16,0 0-6 15,12 0-12-15,41 0 18 16,28 0 0-16,13 0-14 16,15-10-49-16,-10-3-77 15,-14 2-230-15</inkml:trace>
  <inkml:trace contextRef="#ctx0" brushRef="#br0" timeOffset="153964.1723">9729 18320 106 0,'0'0'441'0,"0"0"-384"15,0 0 81-15,0 0-104 16,0 0-13-16,0 0-2 15,138-34 5-15,-54 23 29 16,25-2-5-16,18-2 3 16,29-3-3-16,0 1-20 0,18-6-5 15,16-4 6-15,13 2-14 16,6 4-6-16,12-3-7 16,-13-3-2-16,-14 3 0 15,-20 1-7-15,-21 2-5 16,-26-3-13-16,-18 6 23 15,-34-3 2-15,-3 8 2 16,-26 4-1-16,-8 2-2 16,-19 2 0-16,-19 5-43 15,0 0-61-15,0 0-140 16,0 10 23-16</inkml:trace>
  <inkml:trace contextRef="#ctx0" brushRef="#br0" timeOffset="154448.6333">11614 18410 38 0,'0'0'763'15,"0"0"-665"-15,0 0 41 16,0 0-66-16,0 0-49 16,0 0-15-16,0-66-4 15,0 66-5-15,-9 10-7 16,9 19 7-16,0 9 14 0,0 4 10 16,0 2-9-16,0-9-5 15,0-3 0-15,0-7-6 16,0-8-1-16,0-5-1 15,0-3-2-15,0-4-3 16,0-5-42-16,0 3-46 16,0 2-30-16,0-5-133 15,-10 0-58-15</inkml:trace>
  <inkml:trace contextRef="#ctx0" brushRef="#br0" timeOffset="154808.0162">11028 18479 198 0,'0'0'311'0,"0"0"-226"16,0 0 22-16,0 0-29 15,0 0-45-15,0 0-2 16,-37-58 4-16,65 49-4 16,9 2-1-16,26-3-7 15,2 2-2-15,16 4-1 16,9-3-6-16,4 2-3 16,-4 5-2-16,4-5-3 0,-13 1-5 15,-16 0 2-15,-21-5 2 16,2 2-3-16,-27-2 0 15,6 2 0-15,-16 5-2 16,-5 2-25-16,2 0-110 16,-6 0-157-16,0 0-314 15</inkml:trace>
  <inkml:trace contextRef="#ctx0" brushRef="#br0" timeOffset="155495.4385">12309 18326 730 0,'0'0'59'0,"0"0"142"15,0 0-138-15,0 0-55 16,0 0 1-16,0 0 2 16,162-103-5-16,-125 98 11 15,0 5-2-15,1 0-5 16,-10 0-3-16,-3 5-3 16,3 17 0-16,-19-4-3 15,0 10-1-15,-9-4 0 16,0 3 0-16,-9-7 1 15,-19 1 2-15,3-12 0 16,7-1 5-16,8-8-7 16,10 0 6-16,0 0 3 0,0 0-1 15,0 0 0-15,0 0-9 16,0 0-3-16,34-5-9 16,4-7-14-16,9 5 21 15,-4 7 4-15,-15 0-3 16,0 0 3-16,0 0-7 15,-9 7 3-15,-19 10 0 16,0-1 1-16,0 2 2 16,0-2 2-16,-37 2 2 15,-1-2 3-15,-5 2-5 16,-4-8 0-16,0-2-2 16,13-4 0-16,-4-4-6 0,10 0-52 15,0 0-95-15,0 0-158 16</inkml:trace>
  <inkml:trace contextRef="#ctx0" brushRef="#br0" timeOffset="157136.0853">14932 17569 505 0,'0'0'113'0,"0"0"23"15,0 0 2-15,0 0-73 0,0 0-40 16,0 0-10 0,0 0 2-16,0-23 7 0,0 23-3 15,0 0-15-15,0 34-1 16,0 13 12-16,0 14 25 16,0 2-26-16,-10-5 8 15,10-1-7-15,0-13-14 16,0-10-2-16,0-15 0 15,0 2-1-15,0-8 0 16,10-8 4-16,-1 0-4 16,-9-5-1-16,9 5-1 15,-9-5-19-15,0 0-15 16,10 0-6-16,-1 0-5 16,16 0-9-16,3 0 30 15,19-10-50-15,-10-8-75 0,-12 7-4 16,-6-7-116-16</inkml:trace>
  <inkml:trace contextRef="#ctx0" brushRef="#br0" timeOffset="157386.1162">14620 17870 499 0,'0'0'53'0,"0"0"107"16,0 0-77-16,0 0-60 15,0 0-14-15,0 0 21 16,9-29-9-16,29 18-5 16,5 0-5-16,13-5-11 15,7-7 0-15,2-1-24 16,16-4-123-16,-6-7-58 15</inkml:trace>
  <inkml:trace contextRef="#ctx0" brushRef="#br0" timeOffset="158026.7258">15589 17262 518 0,'0'0'89'0,"0"0"52"15,0 0-37-15,0 0-17 16,0 0-39-16,0 0-11 16,-10-83-3-16,20 70-24 15,27 1 3-15,-3 1-10 16,-6 11 4-16,10 0-1 15,-1 0-6-15,-9 0 4 16,16 16-4-16,-16 4-2 16,-19 5-2-16,1 4 3 15,-10 5 2-15,0-5-2 16,-10-1-2-16,-18-4 3 0,0-13 6 16,19 0-6-1,3-11-12-15,6 0-9 0,0 0 12 16,0 0-2-16,0-4-39 15,25-9-67-15,21 1 54 16,-8 8 6-16,5 4 39 16,-15 0 8-16,0 0 5 15,-9 22 4-15,0 6 2 16,-19 1 0-16,0 0 0 16,0 3 10-16,-10-8 1 15,-27-3-11-15,-19-2 13 16,-6 4-14-16,-13-7-55 0,-15-5-128 15,-1-11-196 1</inkml:trace>
  <inkml:trace contextRef="#ctx0" brushRef="#br0" timeOffset="158776.7296">14511 18358 458 0,'0'0'23'0,"0"0"72"16,0 0-27-16,0 0-39 15,0 0-23-15,0 0 32 16,0-21 9-16,0 17 3 16,0 4-7-16,0 0-3 15,0 0-13-15,0 0-10 16,0 0-8-16,0 0-2 16,0 0-7-16,19-9 1 15,24 0 3-15,23 2 5 0,24-10-3 16,19 1-4-16,3-2 2 15,25-10-3-15,10 4 2 16,8-2-3-16,-2 2 0 16,-7-3 3-16,-8 3-6 15,-26 3 7-15,-31 3-5 16,-25 7 1-16,-31 4 0 16,-7 7 4-16,-18 0-4 15,0 0-5-15,0 0-4 16,0 0-64-16,0 0-53 15,0 18-7-15,0-8-117 16</inkml:trace>
  <inkml:trace contextRef="#ctx0" brushRef="#br0" timeOffset="159620.4933">15461 18434 588 0,'0'0'62'16,"0"0"106"-16,0 0-100 16,0 0-54-16,0 0-13 15,0 0 7-15,128-110 11 16,-91 94 16-16,-9 5 9 16,-3 5-14-16,-6 6-12 15,-10 0-15-15,1 0-3 0,-1 0-5 16,0 24 3-16,-9-2 2 15,0 7 0-15,0-8 2 16,0 2-1-16,-9-12 3 16,0-3-1-16,-1-8 1 15,10 0-1-15,0 0 1 16,0 0 2-16,0 0-1 16,0 0-5-16,0 0-7 15,0 0-15-15,19 0-5 16,18 0 25-16,16 0 2 0,-6 5-5 15,-10 5-2 1,1 1 0-16,-23 7 5 0,-5 0-4 16,-10 4 1-1,0 1 5-15,-19 1 3 0,-43 3-3 16,-4-2 0-16,-24-5-13 16,0-2-69-16,-4-8-43 15,4-10-98-15</inkml:trace>
  <inkml:trace contextRef="#ctx0" brushRef="#br0" timeOffset="160167.4559">13633 17535 187 0,'0'0'387'0,"0"0"-376"15,-81 193 85-15,81-84 11 16,0 14-52-16,0 0-2 16,62-11-13-16,13-16-19 15,24-16-6-15,29-17 3 0,9-13-13 16,0-5-5-16,0-9-4 15,-9-9-106-15,-16-7-74 16,-22-16-126-16</inkml:trace>
  <inkml:trace contextRef="#ctx0" brushRef="#br0" timeOffset="160729.9104">16888 17243 729 0,'0'0'76'16,"0"0"93"-16,0 0-104 15,0 0-64-15,0 0 12 16,0 0 18-16,227 161 7 15,-137-70 1-15,-15-6 3 0,-3 10-3 16,-25-3-18-16,-29-2-6 16,-18 3-14-16,0-2-1 15,-46-6-5-15,-45-6-83 16,-8-5-56-16,-4-20-82 16,-6-25-253-16</inkml:trace>
  <inkml:trace contextRef="#ctx0" brushRef="#br0" timeOffset="161433.0138">18184 18445 540 0,'0'0'33'0,"0"0"60"15,0 0-33-15,0 0-22 16,0 0 23-16,0 0 10 16,-81-50-6-16,53 47 25 15,0-2-18-15,3 5-31 16,-13 0-18-16,1 0-1 16,-1 0-3-16,14 18-9 0,-4 6 5 15,9-3-6-15,10 2-3 16,9 1 6-16,0 3-6 15,0-9 1-15,18 5 3 16,26-5-1-16,-7-2-5 16,19-7 2-16,-9-9 1 15,-3 0-7-15,2 0 10 16,-8-9 1-16,-4-20-2 16,-6-5 0-16,0 0 7 15,-28-5 0-15,0-3 2 16,0 4-7-16,0 4-11 15,0 9-2-15,-28 9-9 0,-9 5-80 16,-16 5-136-16,-13 1-431 16</inkml:trace>
  <inkml:trace contextRef="#ctx0" brushRef="#br0" timeOffset="162370.5251">17810 17171 217 0,'0'0'162'0,"0"0"-115"16,0 0-19-16,0 0-19 15,0 0-2-15,0 0-1 16,-10 0 31-16,10 0 22 16,0 0 1-16,0 0 10 15,0 0 3-15,0 0-17 16,0 0-23-16,0 0-16 15,0 0-6-15,0 0-6 0,0 0-5 16,0 0 5-16,0 0 8 16,0 0 0-16,0 0 18 15,0 0 12-15,0 0-1 16,0 0 1-16,0-5-4 16,10-7-30-16,27-5 0 15,25 1-8-15,4-2-2 16,6 0 1-16,-7 2-1 15,7-2-2-15,2 2 3 16,-2 3 6-16,-7-3-2 16,-8 2-2-16,-5 0 3 15,-14 7 2-15,-1-2-6 16,-21 5-1-16,2 4-27 0,-18 0-113 16,0 0-133-1,0 0-222-15</inkml:trace>
  <inkml:trace contextRef="#ctx0" brushRef="#br0" timeOffset="162854.9889">18149 17195 311 0,'0'0'35'0,"0"0"74"16,0 0-48-16,0 0-8 15,0 0 7-15,0 0 29 16,-9 0-11-16,0 0 0 15,9 0-7-15,0 0-7 16,0 0-7-16,0 0 5 16,0-2-9-16,0 2-4 15,0 0 2-15,0 0-7 16,0 0-13-16,0 0-16 16,0 0-15-16,0 7-11 0,0 26-3 15,0 19 14-15,9 4 11 16,10 3-3-16,-4-5-1 15,4-12-5-15,-10-3 1 16,1-15 0-16,-10-3 2 16,0-3-5-16,0-8 2 15,0-9-2-15,0 6 0 16,0-3-28-16,0 1-85 16,0-5-104-16,0 0-294 15</inkml:trace>
  <inkml:trace contextRef="#ctx0" brushRef="#br0" timeOffset="168058.1893">21704 13746 173 0,'0'0'545'0,"0"0"-454"16,0 0 53-16,0 0-81 16,0 0-36-16,0 0-8 15,0 0 12-15,0 0 8 16,0 0 1-16,0 0-8 16,28 0-8-16,25 0 5 0,12-11 9 15,25-12-6-15,-6 7-17 16,-3-1-11-16,-6 7-4 15,-13 3-2-15,-15 3-43 16,-19 4-73-16,-3 0-116 16,-25 4-34-16,0 17-245 15</inkml:trace>
  <inkml:trace contextRef="#ctx0" brushRef="#br0" timeOffset="168261.3175">21822 14019 474 0,'0'0'82'0,"0"0"19"16,0 0-9-16,0 0-33 15,0 0-42-15,0 0 84 16,109-10-24-16,-44-8-43 16,-2 2-25-16,11-1-9 15,7 0-26-15,-15 5-94 16,-19-5-254-16</inkml:trace>
  <inkml:trace contextRef="#ctx0" brushRef="#br0" timeOffset="170886.2629">22928 13735 706 0,'0'0'1'16,"0"0"111"-16,0 0-6 15,0 0-22-15,0 0-21 16,0 0 13-16,0 0-4 16,0-39-4-16,0 39-27 15,0 0-20-15,0 0-21 0,0 12-12 16,9 31 10-16,29 15 2 15,33 23 21-15,-5 9-7 16,24 17 6-16,-6 2-10 16,-3 12-4-16,-16-13 8 15,-2-7-14-15,-26-15-1 16,0-7 0-16,-12-23 1 16,-6-4 0-16,0-18 0 15,-10-5 3-15,0-12-3 16,1-7 2-16,-10-10 1 15,0 0 5-15,0 0 3 16,0 0 8-16,0 0 7 0,0-5-1 16,0-17-6-1,0-12-14-15,0-11-4 0,-19-12-1 16,-9-1 0-16,-3-14 0 16,9-14-1-16,-15-11 0 15,-1-11 2-15,10-6-2 16,-15-5 0-16,5 5 0 15,10-1 1-15,0 7 0 16,19 2-2-16,-7 7 2 16,16 11-1-16,0 6 1 15,0 1 0-15,0 9 3 16,0-1-3-16,0-3 2 16,0 9-2-16,0 4 1 15,0 1 1-15,16 9-2 16,-7-2 0-16,1 4 1 0,8 11 0 15,-8-1-1-15,-1 2 0 16,0 6 0-16,1 4 0 16,8-6 0-16,-8 6 0 15,-10 1-1-15,9 4 1 16,0 8 0-16,-9-2-1 16,16 2-1-16,-16 6-2 15,9-2 3-15,1 10 1 16,-10-8-3-16,9 10 1 15,-9-5 1-15,0-3-3 16,9 4-1-16,1-1 0 16,-1-2 0-16,10 2-1 0,9 1-4 15,34-4-1-15,4 3 4 16,24 5 4-16,10-5-6 16,12 3 9-16,15-3-4 15,1 1 3-15,0 4 1 16,9-4-4-16,-9 1 4 15,9-3 0-15,9 1-1 16,10 0 0-16,0-1 1 16,15-6-1-16,-6 1-4 15,-9 6 4-15,-1-1 1 16,-17-2-2-16,8-2 3 16,-9 5-4-16,9-8 3 15,1 3-2-15,-10-1 1 0,19 3-4 16,-19-2 4-16,9-1-1 15,-9 3-3-15,0-2 4 16,-9 4 1-16,0-4 0 16,-10-3 0-16,10 4 0 15,-1-3 4-15,11 0-4 16,-1 0-2-16,9 3 2 16,0-4 0-16,1 8 0 15,-10 0 0-15,-9-1-1 16,-10-6-2-16,-15 1 3 15,6-2 0-15,-10-3 1 16,-11-2-1-16,18 2 0 0,-7-2-1 16,20 2 1-16,-10-1 0 15,12 5 1-15,1-4-2 16,12 3 2-16,-16-3-2 16,0 5-2-16,-9-1 3 15,0 8 0-15,-6 0 0 16,-22 1-2-16,-12 3 2 15,-10 0 2-15,-22 0-2 16,-18 0 2-16,-10 0-4 16,1 0 4-16,-10 0 2 15,0 0-4-15,0 0 0 16,0 0 1-16,0 0-1 16,0 0-4-16,0 0 4 0,0 0-56 15,0 0-104 1,0 11-98-16,-38 6-164 0</inkml:trace>
  <inkml:trace contextRef="#ctx0" brushRef="#br0" timeOffset="172011.2715">24463 13270 803 0,'0'0'54'16,"0"0"101"-16,0 0-77 16,0 0-49-16,0 0-18 15,0 0 3-15,0-31 15 16,0 31 0-16,0 0-17 16,0 0-12-16,10 19 0 15,27 10 5-15,4 10 7 16,18 13 2-16,-3-6-7 15,6 5-3-15,-6-7-2 16,-3-4-1-16,-15-11 2 16,-10-1-2-16,-10-15 1 0,-8-4-1 15,-10-7 1-15,0-2 5 16,0 0 4-16,9 0 10 16,-9 0 22-16,0-18-2 15,0-4-30-15,0-19-9 16,0 1-1-16,0-12-1 15,9 2 0-15,-9-2 3 16,10 0 2-16,-1 13-5 16,7 6-2-16,-7 8 2 15,10 4-1-15,-10 10-2 16,0 5-11-16,-9 1-19 16,10 5-47-16,-1 0-39 15,10 11-67-15,-10 7-64 0,0 1-262 16</inkml:trace>
  <inkml:trace contextRef="#ctx0" brushRef="#br0" timeOffset="172542.5298">25516 12905 638 0,'0'0'50'0,"0"0"142"16,0 0-119-16,0 0-37 16,0 0-23-16,0 0 0 15,172-103 4-15,-126 103-6 16,1 0 2-16,6 2-4 16,-16 25-6-16,-8 12-2 0,-20 9 0 15,-9 9-1 1,0-3 1-16,-38-2-1 0,1-12 2 15,3-12 0-15,6-11-2 16,18-10 5-16,1-2 1 16,9-5-1-16,0 0-2 15,0 0 2-15,0 0 0 16,0 0-5-16,0 0 0 16,0 0-2-16,0 0-13 15,19 0 15-15,24 0 8 16,32-5-8-16,25-6-6 15,18 3-36-15,10-2-64 16,-16 5-157-16,-22 5-415 16</inkml:trace>
  <inkml:trace contextRef="#ctx0" brushRef="#br0" timeOffset="173026.9933">24255 13991 635 0,'0'0'14'15,"0"0"70"-15,0 0-41 16,0 0-39-16,0 0-1 16,0 0-1-16,-10 0 17 15,10 0 24-15,0 0 2 16,0 0-4-16,10 0 15 15,52 0 6-15,22 0-17 16,44-11 4-16,18-11-18 0,26 1-7 16,11-4 3-1,11 1-16-15,-4-3 2 0,-25 4-9 16,-19 7 1-16,-28 3 2 16,-33 2-7-16,-32 6 0 15,-25 5-6-15,-19 0-43 16,-9 0-64-16,0 11-1 15,0 17-69-15,0-4-125 16</inkml:trace>
  <inkml:trace contextRef="#ctx0" brushRef="#br0" timeOffset="173605.1309">24766 14384 527 0,'0'0'91'16,"0"0"86"-16,0 0-79 16,0 0-69-16,0 0 5 15,0 0-8-15,118-22 18 16,-62 10-5-16,6 1-2 15,13 5-11-15,15-4 6 16,-12-3-10-16,0 1-14 16,-19 7-7-16,10-1-1 0,-22-6-9 15,-4 11-68-15,-24-3-46 16,-10 4-142-16,-9 0 100 16,0 0 94-16,0 0-31 15,-43 0 102-15,5 0 55 16,10 0 18-16,0 5-8 15,0 0 6-15,3 2-13 16,7-6 16-16,8-1-7 16,1 5 8-16,9 0-29 15,-9 2 9-15,9 11-14 16,-10 5 17-16,10 15-12 16,0 3-13-16,0 15-12 15,0 2-16-15,0 3 13 0,0-6 6 16,0-8-9-16,0-7-5 15,0 1-4-15,0-12-1 16,0-4-4-16,0-5 0 16,0-11 0-16,0-1-1 15,0-3-12-15,0-5-51 16,0 0-35-16,0 0-27 16,0 0-41-16,0-34-162 15</inkml:trace>
  <inkml:trace contextRef="#ctx0" brushRef="#br0" timeOffset="174245.6901">25952 14174 631 0,'0'0'75'16,"0"0"120"-16,0 0-105 16,0 0-36-16,0 0-41 15,0 0-9-15,94-75 9 16,-50 75-4-16,2 0-3 16,1 0-2-16,-10 0 5 15,-2 21 6-15,-17-1-11 16,-8 2-4-16,-10 4-3 15,0-7 3-15,-28 4 2 16,-16-12-1-16,7 5 4 16,18-9-5-16,10-7 6 0,9 0-3 15,0 0-3-15,0 0-13 16,0 0-34-16,18 0 12 16,20 0 22-16,5 0-2 15,4 0-14-15,0 0 20 16,6 5 3-16,-25 6 1 15,0 2-1-15,-28 4-6 16,0 1 1-16,0 0 1 16,0-2 10-16,-38 1 4 15,-11 0-3-15,8-5 7 16,-15-2 2-16,3-3-10 16,16-3-31-16,-1-4-98 15,20 0-76-15,8 0-142 0</inkml:trace>
  <inkml:trace contextRef="#ctx0" brushRef="#br0" timeOffset="174480.0691">27043 14053 780 0,'0'0'153'0,"0"0"-104"0,0 0-28 16,0 0-21-16,0 0-152 16,0 0-186-16</inkml:trace>
  <inkml:trace contextRef="#ctx0" brushRef="#br0" timeOffset="175370.7131">28002 13303 677 0,'0'0'104'0,"0"0"78"0,0 0-76 16,0 0-32-16,0 0-49 16,0 0-18-16,0-16-7 15,0 21-3-15,0 24-2 16,0 20 5-16,0 16 29 15,0 8-9-15,0-4 9 16,19-1-8-16,-4-10-14 16,4-10-1-16,-10-11-2 15,-9-3-2-15,0-13-4 16,0-3-30-16,0-7-45 16,0-4-24-16,0-7-53 0,0 0-129 15,-18-7-194 1</inkml:trace>
  <inkml:trace contextRef="#ctx0" brushRef="#br0" timeOffset="175730.0685">27535 13458 611 0,'0'0'61'0,"0"0"89"15,0 0-48-15,0 0-93 16,0 0 7-16,0 0-13 16,56-16 18-16,16 7 8 15,2-2 0-15,26-5-16 16,0-1-9-16,-1-2 7 15,-5 2-4-15,-13-5-4 16,-6 4-3-16,-22 8 4 16,-25 4-2-16,-10 1-2 15,-18 5 0-15,0 0-25 16,0 0-67-16,0 0-83 16,0 11-36-16,0 6-68 15</inkml:trace>
  <inkml:trace contextRef="#ctx0" brushRef="#br0" timeOffset="176308.2054">28787 12773 826 0,'0'0'18'15,"0"0"101"-15,0 0-30 16,0 0-41-16,0 0-35 15,0 0-10-15,156-95 1 16,-106 95 4-16,0 0-5 16,-4 0-3-16,-8 18 0 15,-13 7-2-15,3 4-4 16,-19 5 5-16,-9-5 0 16,0 5 1-16,0-5-3 0,-37-1 3 15,2-9-1-15,-2-8-2 16,18-4-6-16,19-7 4 15,0 0-23-15,0 0 4 16,0 0-10-16,0 0-30 16,10 4-52-16,27 8 100 15,7-1 16-15,2 10-1 16,-8 3 3-16,-10 0-2 16,-3 2 5-16,-7-2-4 15,-18-1 29-15,0 4 12 16,0-9-17-16,-40 5-8 15,-10 1 2-15,-31-2 1 0,6-1-20 16,-15 4-21 0,6-8-124-16,12-1-181 0</inkml:trace>
  <inkml:trace contextRef="#ctx0" brushRef="#br0" timeOffset="176855.1028">27488 14154 332 0,'0'0'135'0,"0"0"-39"0,0 0-23 16,0 0-23-1,0 0-47-15,0 0 9 0,28 0 44 16,28 0 11-16,25-9-19 16,16-8-12-16,18 0-12 15,3 1 0-15,1 3-2 16,-1 1 5-16,-9-4-3 15,-6 5-5-15,-3-2-11 16,9 3-2-16,-19-1-1 16,-6 3-3-16,-22-2 0 15,-24 10-2-15,-19 0-56 16,-19 0-61-16,0 0-67 16,0 0-159-16</inkml:trace>
  <inkml:trace contextRef="#ctx0" brushRef="#br0" timeOffset="177495.8062">27955 14458 382 0,'0'0'103'0,"0"0"16"15,0 0 23-15,0 0-44 16,0 0-16-16,0 0-42 15,166-112 6-15,-117 99-7 16,11 1-16-16,-14 1 4 16,7 11 7-16,-25 0-15 15,0 0-13-15,-9 18-6 16,-19 21 0-16,0 7 2 16,0 4 4-16,-47-3-2 15,-12-8 2-15,9-10-2 0,4-7-3 16,11-15 1-16,17-2 1 15,8-5 2-15,1 0 1 16,9 0 3-16,0 0-9 16,0-12-9-16,0-5-8 15,28 5-11-15,16-4 23 16,2 5-7-16,1 6 5 16,-13 5 5-16,4 0-1 15,-1 0-1-15,-6 0 3 16,10 23 1-16,-13-2-4 15,-10 3 4-15,-18 3 0 16,0 7 0-16,0-5 1 0,-37 0-1 16,-25 3 2-16,-13-3 5 15,-6-4-6-15,6-9 0 16,4 6-1-16,14-10-19 16,-5 0-43-16,15-7-140 15,1-5-105-15</inkml:trace>
  <inkml:trace contextRef="#ctx0" brushRef="#br0" timeOffset="178339.5593">26741 14001 264 0,'0'0'75'0,"0"0"-44"16,0 0-11-16,0 0 5 15,0 0-10-15,0 0 9 16,-19 0-3-16,19 0-8 15,0 0 12-15,0 0-7 16,-19 8-2-16,0 20 14 0,-18 12 2 16,-25 16-21-16,-4 7 1 15,-15 16-5-15,-9 8-4 16,-13 5-3-16,-15 9 4 16,-19 12-2-16,-19 13-4 15,-25 4 2-15,-21-5-35 16,-16-11-28-16,25-18 42 15,28-26 19-15,37-14 2 16,47-16 6-16,34-12-5 16,29-17 1-16,18 0-2 15,0-11-20-15,0 0-79 16,37 0 23-16,0-11-46 16</inkml:trace>
  <inkml:trace contextRef="#ctx0" brushRef="#br0" timeOffset="179026.995">29737 12478 506 0,'0'0'57'0,"0"0"50"16,0 0-74-16,0 0-33 15,0 0 3-15,-265 142 0 16,147-41 11-16,-19 25 48 0,-9 18 12 16,-19 9-34-16,18-10-30 15,10-17 5-15,19-25-6 16,27-22-4-16,35-27 21 16,28-14-17-16,6-13-3 15,13-8-6-15,9-5-37 16,0-9-156-16,0-3-216 15</inkml:trace>
  <inkml:trace contextRef="#ctx0" brushRef="#br0" timeOffset="181589.6047">22654 16579 463 0,'0'0'62'0,"0"0"100"15,0 0-89-15,0 0-55 16,0 0-10-16,0 0 22 16,0 0 15-16,0-29 7 15,0 29-9-15,18-5-2 16,10 1-3-16,25 2 21 15,22-8 3-15,15-3-26 16,13 2-13-16,-3-2-14 16,-19 4-9-16,-34 4-8 15,-10 5-60-15,-28 0-114 16,-9 0-146-16,0 0-176 16</inkml:trace>
  <inkml:trace contextRef="#ctx0" brushRef="#br0" timeOffset="181808.2835">22710 16824 635 0,'0'0'18'0,"0"0"97"15,0 0-71-15,0 0-4 16,0 0 11-16,0 0-11 15,255-19-25-15,-164 9-15 0,11-1-12 16,-11-2-218 0,-20-8-190-16</inkml:trace>
  <inkml:trace contextRef="#ctx0" brushRef="#br0" timeOffset="182542.7015">24591 16260 722 0,'0'0'64'16,"0"0"123"-16,0 0-82 16,0 0-48-16,0 0-39 15,0 0-15-15,-9-23-3 16,9 52 2-16,0 18 43 15,28 3-2-15,9 12-12 16,4-4-19-16,9-2-2 16,-13-4 4-16,10-7 1 15,-13-7-9-15,-6-9 0 16,0-6-3-16,-19-12 0 16,1-6-2-16,-10-5 2 0,0 0 4 15,0 0 4-15,9 0 11 16,-9-9 13-16,9-12-16 15,1-8-19-15,-10-12 1 16,12 1 2-16,1-12-3 16,-4-3 0-16,10-3 0 15,-10-3 0-15,0 14 2 16,10 7-1-16,0 6-1 16,-10 12-2-16,10 6 2 15,-19 7 2-15,0 5-2 16,9 4-2-16,-9 0-23 15,0 0-63-15,25 0-67 0,-6 6-124 16,-1 17-1 0</inkml:trace>
  <inkml:trace contextRef="#ctx0" brushRef="#br0" timeOffset="183058.2979">24208 17074 337 0,'0'0'242'15,"0"0"-111"-15,0 0 7 16,0 0-49-16,0 0-40 15,0 0-8-15,0-10 6 16,0 4-5-16,56-6-10 0,25 1-8 16,28-7 7-1,19-3-13-15,9 3-5 0,19-2-3 16,-10 4 2-16,0-2-3 16,1 2 5-16,-10-1-1 15,0 2-4-15,-19-3-7 16,-21 1-1-16,0-6-1 15,-16 5-1-15,-7 2-31 16,-21 11-40-16,-25 5-63 16,-28 0-169-16,0 0-271 15</inkml:trace>
  <inkml:trace contextRef="#ctx0" brushRef="#br0" timeOffset="183745.7948">24529 17535 707 0,'0'0'57'15,"0"0"143"-15,0 0-116 0,0 0-54 16,0 0-22 0,0 0 2-16,34 29 23 0,4 0 15 15,8 15-6-15,7-3 1 16,-15 3-20-16,8-4 1 16,-8-6-5-16,-4-11-4 15,3-1 0-15,-27-10-6 16,-1-6-6-16,0 1 3 15,-9-7-4-15,0 0 1 16,0 0 12-16,0 0-3 16,0 0 9-16,0-13 3 15,0-16-21-15,0-10-1 0,0-13-1 16,-9 2 0 0,-10-6-2-16,1 3 0 0,8 14 1 15,10 5 0-15,0 5-1 16,0 2-3-16,0-2 4 15,0 6 3-15,0 5-3 16,0 1 1-16,0 0 0 16,0 0-1-16,10 7-1 15,-1-3 0-15,10 2-3 16,9-7 3-16,9-3-3 16,16 3 3-16,3 2 0 15,16 3-5-15,-7 2 2 16,16-3 0-16,3 6-1 15,-12-2-6-15,3 3 0 16,-4 3-9-16,10-4-1 0,-15-2 11 16,5 3-1-16,-15-4 2 15,-9 5-8-15,-3 1-3 16,-16 5-12-16,-9 0-41 16,-10 0-30-16,-9 11-64 15,0 17-77-15,0 1-61 16</inkml:trace>
  <inkml:trace contextRef="#ctx0" brushRef="#br0" timeOffset="184386.4278">25451 17620 97 0,'0'0'408'0,"0"0"-326"15,0 0 70-15,0 0-44 0,0 0-22 16,0 0-22-16,-9-124 20 16,9 105-31-16,18-4-12 15,10 7-19-15,3 7 1 16,10-4-12-16,6 13-6 16,-10 0-1-16,7 0-4 15,-16 13 0-15,0 7 0 16,-10 10-4-16,-8 3-3 15,-10-4 7-15,0 5 0 16,-10 0 2-16,-36 2 1 16,8-15 5-16,4-9 1 15,15-2-7-15,10-10 3 0,9 0-1 16,0 0 2 0,0 0 6-16,0 0-12 15,0 0-5-15,28 0 4 0,16-5-4 16,-7 0 3-16,0 5-3 15,-9 0 3-15,7 0-1 16,-7 5-4-16,0 11 3 16,-9 2 3-16,-10 3-3 15,-9 3-5-15,0 4 9 16,-19-4-2-16,-37 3 2 16,-16-9 2-16,-24 5-2 15,-1-5-59-15,-12-6-99 16,0-12-139-16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10:08:35.14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2892 2416 608 0,'0'0'88'0,"0"0"84"15,0 0-90-15,0 0-28 16,0 0-32-16,0 0-16 16,0 0 2-16,-19 7 7 15,19-7 20-15,0 5 0 16,0 0-15-16,0-1-1 15,0 6 1-15,3 0-5 16,16-1-1-16,6 1 0 16,3-5-1-16,9-5 3 15,-2 0 10-15,2 0-1 0,-9 0 6 16,10-2-7-16,-10-14-4 16,-4 0-5-16,-5-2-2 15,-10 5 1-15,-9-4 8 16,0-3-12-16,0 6-3 15,0-4-1-15,0 2 3 16,0-2 1-16,-9 2-6 16,-10-2-1-16,-9 9 5 15,4 1-6-15,-5 1-1 16,11 7-1-16,-10 0-1 16,-10 0 1-16,-15 15 4 15,-3 17-3-15,3 8-1 0,-3 10 2 16,28 0 0-16,10 3 4 15,8 4 0-15,10-6-2 16,0-4 5-16,0-5-8 16,38-12 2-16,-1-2-2 15,10-9 1-15,6-8-1 16,3-3 1-16,9-8 0 16,16 0 0-16,9-3-2 15,1-16-27-15,-7-1-37 16,-9 4-102-16,-13 3-146 15,-25 9-130-15</inkml:trace>
  <inkml:trace contextRef="#ctx0" brushRef="#br0" timeOffset="562.5085">4210 2721 621 0,'0'0'88'16,"0"0"129"-16,0 0-100 0,0 0-30 15,0 0-22-15,0 0-20 16,-218-67-18-16,162 67-5 15,-1 5-11-15,-5 21 0 16,6 10 8-16,9 2 7 16,13 6-12-16,15 3 1 15,19-7-3-15,0-1-1 16,0-7-1-16,28-8-6 16,19-8-2-16,-3-1 0 15,-7-7 1-15,7-7 0 16,-7-1 4-16,1 0-2 15,-1-1-5-15,-9-19-2 16,-3-5-6-16,-6-8-7 0,-10-4-1 16,-9-5 13-1,0 2 3-15,0 1 1 0,0 14 1 16,0 7-1-16,0 10 3 16,0 8 0-16,0 0-4 15,9 8-10-15,10 22 1 16,0 17 9-16,6 3 5 15,3 2 1-15,-10-1-2 16,10-5 1-16,0-8-5 16,-9-1-1-16,0-11-1 15,-4-3-56-15,-5-6-111 16,-7-15-111-16,-3-2-127 0</inkml:trace>
  <inkml:trace contextRef="#ctx0" brushRef="#br0" timeOffset="890.7224">4393 2880 489 0,'0'0'259'16,"0"0"-80"-16,0 0-35 15,0 0-41-15,0 0-66 16,0 0-18-16,119 8 4 16,-85 21 14-16,-3 10 20 15,-6 1-27-15,3-3-18 16,-9-3-7-16,0-10-4 15,-4-6 1-15,-6-11-1 16,-5-6 1-16,2-1-1 0,-3 0 12 16,6-6 7-16,7-22-8 15,-7-5-12-15,10-5 2 16,-10-7 2-16,-9 2-4 16,0 4-2-16,10 10 2 15,-10 6 0-15,0 12-1 16,0 3-41-16,0 7-24 15,0 1-86-15,0 0-143 16,0-5-324-16</inkml:trace>
  <inkml:trace contextRef="#ctx0" brushRef="#br0" timeOffset="1312.5217">5135 3021 499 0,'0'0'54'15,"0"0"169"-15,0 0-124 16,0 0 20-16,0 0-44 16,0 0-6-16,265 37-9 15,-231-45-10-15,3-9-10 16,-18-4-19-16,-10 1 4 15,1-1-11-15,-10-4-7 16,0 1-2-16,0 2 0 16,-28 2-3-16,0 3-2 0,0 5 11 15,9 4 9-15,0 8 5 16,-6 0-4-16,-12 8-19 16,9 26 1-16,-10 8 7 15,10 3 0-15,13-1 7 16,15-6 1-16,0-4-7 15,9-6-6-15,35-6 1 16,-7-2-2-16,19-11-2 16,-3-2-2-16,13-7-26 15,5 0-66-15,4-29-141 16,-10-15-203-16</inkml:trace>
  <inkml:trace contextRef="#ctx0" brushRef="#br0" timeOffset="1953.233">7244 2624 560 0,'0'0'64'15,"0"0"129"-15,0 0-71 16,0 0-47-16,0 0-38 16,0 0-13-16,-38-4 8 15,38 4 17-15,0 0-6 16,0 0-6-16,0 0-8 15,28 0-2-15,28 0 21 16,35-8-3-16,18-4-17 16,3-2-20-16,-3 2-8 0,-19 0-1 15,-24 4-46-15,-23 3-94 16,-33 5-22-16,-10 0-110 16,0 0-16-16</inkml:trace>
  <inkml:trace contextRef="#ctx0" brushRef="#br0" timeOffset="2234.4891">7225 2896 553 0,'0'0'72'0,"0"0"83"0,0 0-52 16,0 0-14-16,0 0-27 15,0 0 3-15,0 0 0 16,47 0-23-16,24-6-5 16,4-5-1-16,6-2-6 15,13 1-4-15,-4 0-9 16,0 2-5-16,-15 0-6 16,-3 5-6-16,-35 2-2 15,-9 3-47-15,-9 0-125 16,-19 0-133-16,0 8-230 15</inkml:trace>
  <inkml:trace contextRef="#ctx0" brushRef="#br0" timeOffset="13359.5443">9328 2192 466 0,'0'0'135'0,"0"0"-2"16,0 0-67-16,0 0-15 0,0 0 0 15,0 0-4 1,0 0 9-16,0 0 6 0,-10 0 5 16,10 0-7-16,0 0-1 15,0 0-10-15,0 0-25 16,0 5-14-16,0 14-10 15,0 12 0-15,10 14 4 16,8 5 2-16,1 7 2 16,9-1-3-16,0-3-3 15,-3 1 3-15,-16-6-5 16,1-4 0-16,-10 0-1 16,0-7 0-16,0-1-7 15,0-4-78-15,0-8-56 16,0-9-59-16,0-15-160 15</inkml:trace>
  <inkml:trace contextRef="#ctx0" brushRef="#br0" timeOffset="13781.4243">9125 2914 465 0,'0'0'66'15,"0"0"114"-15,0 0-71 16,0 0-18-16,0 0-44 15,0 0-15-15,-25 0-1 16,25 0-8-16,0 0-10 16,25 0-10-16,31-2 58 15,35-14 5-15,21-5-28 16,15 2-17-16,10-8-3 16,1 6-16-16,-1-2 3 15,-19 7-5-15,-18 1 0 16,-44 6-4-16,-28 4-31 0,-19 5-43 15,-9 0-41-15,0 0-65 16,-28 19-22-16,-37 7-182 16</inkml:trace>
  <inkml:trace contextRef="#ctx0" brushRef="#br0" timeOffset="14359.5567">9091 3412 525 0,'0'0'90'15,"0"0"67"1,0 0-55-16,0 0-14 0,0 0-34 16,0 0-24-16,19-4 14 15,27-8 2-15,17 1-12 16,8 1-13-16,4 1 5 15,6-3 9-15,3-1-8 16,-3-1-13-16,-9 4-5 16,-16 1-5-16,-9 1-1 15,-19 6-3-15,-10 2-28 16,-18 0-64-16,0 0-35 16,0 0-18-16,-9 0 22 15,-28 10 41-15,-10 4 28 16,9-9-3-16,-5 6 22 15,5-4 34-15,10-6 1 0,10-1 18 16,2 0 45-16,4 0 43 16,-4 0 39-16,16 0-37 15,-9 0-30-15,9 0 33 16,0 0-17-16,0 0-25 16,0 0-31-16,0 0-26 15,0 3-12-15,0 31-17 16,0 13 17-16,0 14 14 15,18 3 1-15,1-6 2 16,-3-3 0-16,2-6-5 16,1-8-1-16,-10-7-5 15,1-8-2-15,-10-7-1 0,9-1-2 16,-9-11-1-16,0-7 1 16,0 6-1-16,0-6-12 15,0 0-58-15,0 0-53 16,0 0-138-16,0-35-517 15</inkml:trace>
  <inkml:trace contextRef="#ctx0" brushRef="#br0" timeOffset="15031.4424">11767 2104 548 0,'0'0'73'16,"0"0"100"-16,0 0-48 16,0 0-31-16,0 0-23 15,0 0-12-15,-137-29-27 16,84 64-20-16,-3 18 1 16,12 18 1-16,-3 8 10 15,19 8-1-15,19 2 0 16,9-2-4-16,0 0 4 15,19-8-11-15,27-7-4 0,17-1-6 16,-7-5 1-16,18-1-2 16,-11-2 0-16,2 3 0 15,-12-5 0-15,-6-3-1 16,-19-5 0-16,-19-9-1 16,-9-6 0-16,0 1 0 15,-28-10 0-15,-28-1 1 16,-9-7-2-16,-7-12-18 15,16-4-21-15,3-5-34 16,25 0-34-16,0-18-124 16,28-22-87-16</inkml:trace>
  <inkml:trace contextRef="#ctx0" brushRef="#br0" timeOffset="15687.7056">12427 2851 547 0,'0'0'97'15,"0"0"-47"-15,0 0 54 16,0 0 11-16,0 0-54 16,0 0-13-16,165 37-6 15,-137-35-7-15,-3-2-2 16,3 0-3-16,-9 0 3 15,0 0 4-15,-1-10-18 16,-2-7 0-16,-4-3-5 16,-6-1-6-16,-6-1-2 0,0-4-6 15,0 3 0-15,-9-1 9 16,-34 0-1-16,-4 5 4 16,0 2-11-16,-6 4 7 15,16 9-4-15,-7 4-3 16,-3 0 4-16,10 0-5 15,-10 14 5-15,4 15-4 16,5 8-1-16,10 8 4 16,0 2 3-16,28 3 6 15,0 0-4-15,0-5 9 16,38 2-3-16,18-11-7 16,6-7-2-16,3-2-2 15,16-12-1-15,-6-6 3 16,6-9-2-16,9 0 3 15,-15 0-7-15,6-13 3 0,-15-3 4 16,-20-3-7-16,-21 4 3 16,-15 2-3-16,-10 2-9 15,0 9-30-15,0-1-73 16,-28 0-177-16,-35-7-263 16</inkml:trace>
  <inkml:trace contextRef="#ctx0" brushRef="#br0" timeOffset="16765.8417">14171 2645 529 0,'0'0'60'16,"0"0"131"-16,0 0-55 16,0 0-38-16,-255-53-38 15,199 53-2-15,-16 0-39 16,16 13 13-16,3 15-6 15,16 6-14-15,9 7-1 16,9 1 2-16,19-7-3 16,0 1-5-16,0-11-4 0,38-4 0 15,27-8 4-15,7-8-5 16,12-5 10-16,6 0-8 16,-9-13 3-16,-6-16-5 15,-22-6-15-15,-6-7 6 16,-19-10 1-16,0-3-1 15,-28-7 9-15,0-6 2 16,0-1 0-16,-10 1 6 16,-18 7 7-16,10 17 35 15,-1 15-2-15,19 12-4 16,-10 12-16-16,10 5 3 16,0 0-31-16,0 0-9 15,0 34-15-15,0 21 24 16,19 9 0-16,9 13 1 15,0 9 1-15,-3-4 2 0,3-2-4 16,0-6 2-16,0-12-2 16,0-16 0-16,7-7 0 15,-17-12 0-15,1-9 0 16,-10-11-1-16,1-7-3 16,-10 0 4-16,18 0 0 15,1-12 3-15,25-15-6 16,-7-4 3-16,-9-3-11 15,0-3 6-15,0-5-5 16,-3-3 2-16,-6-3 8 16,-10-7 1-16,0-6 0 15,-9-1 2-15,0-5-2 0,0 5 1 16,-9 5 2-16,-10 17 11 16,4 8 1-16,-4 12-2 15,19 9-1-15,-9 6-2 16,-1 2-2-16,10 3-9 15,-9 0-6-15,0 29-6 16,-1 24 9-16,-18 18 2 16,19 3 1-16,0 4 0 15,9-4 0-15,0-5 0 16,0-11-1-16,9-8 0 16,19-17 1-16,9-7-2 15,7-10-2-15,-7-4 2 16,1-8-34-16,9-4-33 0,5 0-67 15,-5-3-28-15,-3-18-100 16,-26 0-130-16</inkml:trace>
  <inkml:trace contextRef="#ctx0" brushRef="#br0" timeOffset="17031.4713">14446 2684 487 0,'0'0'103'0,"0"0"48"0,0 0-37 15,0 0-37 1,0 0-53-16,0 0 3 0,211-101 6 16,-120 88-2-16,-7-3-12 15,6 4 8-15,-9 3-1 16,-15 0 2-16,-13 5-12 15,-16-1-15-15,-28 5-1 16,1 0-7-16,-10 0-80 16,0 3-114-16,-10 2-291 15</inkml:trace>
  <inkml:trace contextRef="#ctx0" brushRef="#br0" timeOffset="17937.7348">12016 4434 461 0,'0'0'93'0,"0"0"79"0,0 0-35 15,0 0-42-15,0 0-32 16,0 0-19-16,-193-60 6 16,149 57 11-16,-3 3-6 15,1 0-25-15,2 0 5 16,-3 20 3-16,1 7-4 15,11 5-6-15,14 10-10 16,14 4 1-16,7-5-6 16,0 2-4-16,35-3-8 15,11-9 2-15,20-3-1 16,-4-11-1-16,3-5 0 16,-2-11 0-16,-7-1 0 15,6 0 7-15,4-24-2 16,-4-7-2-16,-15-6 0 15,-1-1 1-15,-18-6-1 0,-12 2 0 16,-16 7-2-16,0 2-2 16,-6 8 1-16,-41 3-1 15,-18 7 0-15,-16 5-20 16,-19 1-91-16,-3-15-215 16</inkml:trace>
  <inkml:trace contextRef="#ctx0" brushRef="#br0" timeOffset="18812.7668">11331 1533 535 0,'0'0'94'15,"0"0"62"-15,0 0-81 16,0 0-8-16,0 0-37 16,0 0-8-16,0 0-6 15,-10-4 1-15,10 4-3 16,19-7-3-16,34-1 41 16,22-6 21-16,24-1-40 15,1 0-12-15,3 1-8 0,-13 4-7 16,-18 5 1-16,-16 2-7 15,-28 3-2-15,-28 0-3 16,0 0-22-16,0 0-39 16,0 0-5-16,0 8-44 15,-9 7-48-15,-19-1-82 16,-10-1-79-16</inkml:trace>
  <inkml:trace contextRef="#ctx0" brushRef="#br0" timeOffset="19093.9964">11567 1609 126 0,'0'0'357'0,"0"0"-233"15,0 0 6-15,0 0-37 16,0 0-21-16,0 0-32 16,0 0 2-16,0 0 21 15,0 0-22-15,0 16-15 16,0 12 14-16,0 15 46 15,0 7-47-15,19 8-13 16,9 0 11-16,6-3-21 16,-6-10-2-16,-9-10-1 15,-10-7-6-15,1-9 0 16,-10-6-3-16,9-10-2 16,-9 0-2-16,0 1 0 0,0-3-62 15,0-1-143 1,0 0-120-16</inkml:trace>
  <inkml:trace contextRef="#ctx0" brushRef="#br0" timeOffset="22844.066">11056 1538 349 0,'0'0'73'15,"0"0"37"-15,0 0-36 0,0 0 12 16,0 0-36-16,0 0-4 16,0 0 17-16,-56 0 3 15,47 0-30-15,9 0-5 16,-9 0 2-16,9 0-4 16,0 0-1-16,0 0 3 15,0 0-3-15,0 0-14 16,9 0-14-16,47-14 0 15,25-9 23-15,28 1-10 16,9-3-5-16,4 0-4 16,-13 5 0-16,0 2-3 15,-25 6 2-15,-22 7-2 0,-24 0-1 16,-19 5-2-16,-19 0-12 16,0 0-46-16,9 11-55 15,-9 7-100-15,0-13-240 16</inkml:trace>
  <inkml:trace contextRef="#ctx0" brushRef="#br0" timeOffset="23765.9252">16595 2462 495 0,'0'0'98'15,"0"0"71"-15,0 0-87 16,0 0-13-16,0 0-33 16,0 0 7-16,81-29 0 15,-34 22-16-15,15 2 7 16,13-3 0-16,6 0 1 16,3-2-9-16,16 2-4 15,-10-3-9-15,-15 5-13 16,-4 6-2-16,-33 0-52 0,-1 0-64 15,-28 0-121-15,-9 1-68 16</inkml:trace>
  <inkml:trace contextRef="#ctx0" brushRef="#br0" timeOffset="23969.0521">16794 2730 576 0,'0'0'28'0,"0"0"60"16,0 0-56-16,0 0 4 16,0 0 43-16,0 0-18 0,156 10-1 15,-62-28-22-15,15 2-10 16,9-2-28-16,-9 4-2 16,9 3-42-16,-6-2-140 15,-12-4-33-15</inkml:trace>
  <inkml:trace contextRef="#ctx0" brushRef="#br0" timeOffset="24328.4323">19199 1704 191 0,'0'0'759'0,"0"0"-661"15,0 0 79-15,0 0-69 16,0 0-55-16,0 0-53 15,-9-46-13-15,37 79 13 16,19 11 1-16,-13 13 2 16,-6 3 2-16,-9 9-3 15,-10-1 0-15,-9-3-2 0,0-2-50 16,0-7-54-16,0-3-56 16,-28-14-134-16,0-20-118 15</inkml:trace>
  <inkml:trace contextRef="#ctx0" brushRef="#br0" timeOffset="24609.6911">18726 2529 789 0,'0'0'55'0,"0"0"80"16,0 0-123-16,0 0 18 15,0 0 28-15,0 0-10 16,364-5-18-16,-227-15 0 0,10-8 2 16,8-1-12-16,10 0 3 15,-12 0-6-15,-16 5-12 16,-9 4 3-16,-25 6-8 16,-22 8-3-16,-25 6-47 15,-28 0-80-15,-13 0-141 16,-15 17-81-16</inkml:trace>
  <inkml:trace contextRef="#ctx0" brushRef="#br0" timeOffset="25297.2232">19071 3075 192 0,'0'0'550'16,"0"0"-441"-16,0 0 8 15,0 0-67-15,0 0-28 16,0 0 10-16,175-37 3 15,-75 24 7-15,-1 2-8 0,13-7 2 16,-3 4-13-16,0-1-3 16,-18 1-9-16,-7 3-4 15,-13-2 6-15,-5 3-13 16,-32 3 2-16,-6 3-6 16,-9 4-10-16,-19 0-52 15,0 0-34-15,0 0-20 16,-28 4-73-16,-25 13 18 15,6 0 48-15,-9-1 73 16,3-6 33-16,6 0 21 16,10 0 3-16,-7-7 47 15,16 2 17-15,10-5 6 0,8 0 20 16,1 0 31-16,0 0-18 16,9 0-5-16,0 0 9 15,0 0-17-15,0 0-15 16,0 0-15-16,0 0-15 15,0 0-14-15,0 0-17 16,0 4-17-16,0 25-1 16,0 21 1-16,0 21 14 15,28 10-2-15,0 1-5 16,-10 0 1-16,10-6 2 16,-12-13-10-16,-7-5 8 15,1-15-8-15,-1-12 1 16,-9-5 2-16,9-14-1 0,-9-2 0 15,0-3-1-15,0-7 0 16,0 0-1-16,0 0-17 16,0 0 1-16,0 0-55 15,0 0-85-15,0 0-166 16</inkml:trace>
  <inkml:trace contextRef="#ctx0" brushRef="#br0" timeOffset="26031.5823">22352 1599 653 0,'0'0'28'15,"0"0"164"-15,0 0-96 16,-293 97-14-16,212-14-29 15,9 22 11-15,16 11-28 16,28 5-10-16,19-3-2 16,9-15 1-16,18-8-7 15,29-9-14-15,25-9 0 16,-16 2 0-16,6-8-4 16,-15 0 0-16,-19-7 2 15,-28-1-2-15,0-3-1 16,0-10-13-16,-38-8-8 0,1-12 0 15,-7-2-27-15,-2-14-49 16,8-12-127-16,-15-2-303 16</inkml:trace>
  <inkml:trace contextRef="#ctx0" brushRef="#br0" timeOffset="26687.929">22105 3767 734 0,'0'0'63'0,"0"0"162"15,0 0-118-15,0 0-12 16,0 0-65-16,-274 14 1 15,228 26-7-15,-7 7 4 16,15 8-1-16,20 1-9 16,8-2-1-16,10-9-5 15,0-7-2-15,10-9-7 0,36-4 2 16,10-12-2-16,-3-9 1 16,13-4-2-16,5 0 6 15,-24-12-2-15,6-16 0 16,-25-7 4-16,-19-4-2 15,-9-8-4-15,0 7-2 16,-9 0 1-16,-44 4-3 16,-12 12 0-16,9 6-2 15,-7 10-91-15,7-10-162 16,3-14-459-16</inkml:trace>
  <inkml:trace contextRef="#ctx0" brushRef="#br0" timeOffset="27515.9762">22059 913 481 0,'0'0'154'15,"0"0"-40"-15,0 0 16 0,0 0-48 16,0 0-21-16,0 0-26 16,-128-28-2-16,128 28 2 15,0 0 1-15,0 0-1 16,0-1-3-16,0 1-4 15,0 0-9-15,0-4-19 16,19-1 6-16,46-1 4 16,25-7 11-16,10-2-10 15,22 0-4-15,5 2-4 16,-8 0 0-16,-1 4-2 16,-28 1-1-16,-24 3-5 15,-29 5-7-15,-21 0-61 16,-16 0-7-16,0 0 6 0,0 0-50 15,-35 5-168-15,-11 9-90 16</inkml:trace>
  <inkml:trace contextRef="#ctx0" brushRef="#br0" timeOffset="27797.3097">22489 908 446 0,'0'0'127'16,"0"0"25"-16,0 0-8 15,0 0-40-15,0 0-40 16,0 0-23-16,-10 5 2 16,10 7-12-16,0 13-26 0,0 13 64 15,-6 17-7-15,-3 11-19 16,9 4-10-16,0 2-13 16,-10-6-6-16,10-9-8 15,0-14 0-15,0-9 2 16,0-15-6-16,0-4 3 15,0-5-5-15,0-10 0 16,0 0-1-16,0 0-43 16,0 0-92-16,0-5-110 15,0-23-607-15</inkml:trace>
  <inkml:trace contextRef="#ctx0" brushRef="#br0" timeOffset="34797.3172">23358 1847 588 0,'0'0'77'0,"0"0"114"16,0 0-77-16,0 0-22 15,0 0-17-15,0 0-7 16,0 0-1-16,0-22-8 16,0 22 3-16,0 0-18 15,0 0-16-15,0 0-10 16,0 0-10-16,0 0-1 15,0 0-7-15,0 13-5 16,18 24-3-16,10 11 8 16,25 13 5-16,-6 9-4 15,18 1 0-15,-2 1 6 0,-7-1-7 16,-13-8-1-16,4-10 0 16,-19-9 2-16,-9-10 2 15,9-7-3-15,-12-11 0 16,-7-6 2-16,-9-7-1 15,9-3 0-15,-9 0-1 16,0 0 8-16,19-13-6 16,0-18 3-16,-1-10 1 15,10-9-2-15,-9-5-4 16,6 0 0-16,3-2 0 16,0-1 0-16,-9-4 5 15,9-1-4-15,-10-3 1 0,-2 9-4 16,-7 9 4-16,1 14-2 15,-1 13 0-15,-9 6-1 16,9 7-7-16,-9 8-6 16,0 0-43-16,0 10-149 15,0 24-89-15,0 9-94 16</inkml:trace>
  <inkml:trace contextRef="#ctx0" brushRef="#br0" timeOffset="35281.6949">23102 2922 710 0,'0'0'70'0,"0"0"78"0,0 0-58 15,0 0-37-15,0 0-41 16,0 0-8-16,10-32-2 16,61 25 42-16,23-5-14 15,33-5-6-15,38-5-1 16,16-2-3-16,12-4-2 16,-9 4-12-16,-3 0 1 15,-16 0 4-15,-19 4-11 16,-18 4 0-16,-38 3-2 15,-34 8-14-15,-28 2-29 16,-28 3-36-16,0 0-53 16,-18 26-41-16,-38 5-54 15</inkml:trace>
  <inkml:trace contextRef="#ctx0" brushRef="#br0" timeOffset="35625.4497">23579 3291 553 0,'0'0'82'15,"0"0"32"-15,0 0-29 0,0 0-26 16,0 0-6-16,0 0 5 15,190-25-5-15,-90 10-1 16,-7 1-5-16,16-3-13 16,-19 3-12-16,-6 4-10 15,-12 1-3-15,-16 2-4 16,-15 6-5-16,-10-1-1 16,-22-1-23-16,0 3-34 15,-9 0-21-15,0 0-23 16,0 0-91-16,-37 0-70 15,-7 13-99-15</inkml:trace>
  <inkml:trace contextRef="#ctx0" brushRef="#br0" timeOffset="35922.4149">24127 3258 318 0,'0'0'111'0,"0"0"25"16,0 0-11-16,0 0 4 16,0 0-19-16,0 0-14 15,-65 6-10-15,65-6-8 16,0 0-24-16,0 10-26 15,0 9-12-15,0 20 19 16,0 12 41-16,28 7-41 16,-10 10-5-16,1 6-8 15,-3 3-7-15,-7 1-5 16,0-6-3-16,-9-3-4 16,10-14 3-16,-10-10-2 0,0-14-4 15,0-8 1 1,0-12-1-16,0-6 5 0,0-5-2 15,9 0 0-15,-9 0 0 16,0-5-3-16,0-18-44 16,0-7-106-16,0-15-135 15,0-15-263-15</inkml:trace>
  <inkml:trace contextRef="#ctx0" brushRef="#br0" timeOffset="36547.3369">25843 2091 95 0,'0'0'456'16,"0"0"-321"-16,0 0 26 16,0 0-47-16,0 0-63 15,0 0-19-15,0-13-12 16,0 50-5-16,0 21 80 15,0 15-21-15,0 7-16 16,0-1-25-16,-9-3-3 16,9-8-17-16,0-7 3 0,9-4-5 15,19-10-3 1,10-2-8-16,5-11 2 0,-5-5-2 16,-10-9-2-16,0-8 2 15,-9-7 0-15,6-5-7 16,3 0-10-16,9 0 1 15,0-5-12-15,-6-16-30 16,10 2-23-16,-13-2-30 16,-19 3-29-16,-9 6-63 15,0-6-60-15</inkml:trace>
  <inkml:trace contextRef="#ctx0" brushRef="#br0" timeOffset="36891.1772">25507 2583 539 0,'0'0'43'0,"0"0"74"15,0 0-7-15,0 0-12 16,0 0-42-16,0 0-13 15,-9-9 6-15,9 6 15 16,0 2-17-16,18-7-14 16,26-2-3-16,21-1 8 15,7-6-19-15,21-2-4 0,17 0-1 16,8-4-3-16,-9 5-4 16,-22 1-6-16,-9 5 4 15,-41 4-5-15,-27 4-1 16,-1 4-19-16,-9 0-45 15,0 0-45-15,-19 4-27 16,-18 6-163-16</inkml:trace>
  <inkml:trace contextRef="#ctx0" brushRef="#br0" timeOffset="37688.0191">27874 2389 696 0,'0'0'95'0,"0"0"93"15,0 0-101-15,0 0-18 16,0 0-5-16,0 0-29 15,-174-53-13-15,118 53-7 16,-16 6-5-16,16 18 3 16,-6 5-1-16,6 5 1 15,18 0-3-15,20 3-1 16,5-3-6-16,13-5 3 16,0-1-6-16,13-9 0 15,24-8 3-15,1 1-2 16,-1-11 1-16,7-1 2 0,2 0-3 15,-18-5 0-15,0-12-1 16,-3-4 2-16,-6-4-2 16,-10-4 0-16,1-8 0 15,-10-6 1-15,0-9 1 16,0 1 0-16,0-11-2 16,0 6 1-16,0 3 3 15,0 7-3-15,0 5 12 16,0 5 8-16,0 9-8 15,0 2 7-15,0 8 4 16,0 5-11-16,0 8-3 16,0 0 6-16,0 4-10 15,0 0-6-15,0 0-3 0,0 0-3 16,0 20-5-16,0 22 5 16,0 12 6-16,0 13 9 15,9 0-6-15,19 1-3 16,-9-3 2-16,9-6-2 15,-3-6 0-15,3-4-1 16,0-2 0-16,-19-6 1 16,0-2-11-16,1-9-62 15,-10-9-38-15,0-8-44 16,9-13-62-16,-9 0-133 16</inkml:trace>
  <inkml:trace contextRef="#ctx0" brushRef="#br0" timeOffset="38031.7578">28248 2125 779 0,'0'0'45'0,"0"0"164"16,0 0-75-16,0 0-55 15,0 0-45-15,0 0-7 16,-18-13-9-16,18 13 9 16,0 25-21-16,0 9 17 15,0 7 18-15,18 9-14 0,1 0-15 16,-10-2-1-16,10 0-5 16,-7-4-2-16,1-2-4 15,-13-7 0-15,0-1-1 16,0-6-3-16,0-7-38 15,0-7-41-15,0-3-37 16,-25-11-46-16,6 0-116 16,1-4-134-16</inkml:trace>
  <inkml:trace contextRef="#ctx0" brushRef="#br0" timeOffset="38344.3163">28002 2423 406 0,'0'0'235'15,"0"0"-101"-15,0 0 26 16,0 0-55-16,0 0-48 16,0 0-17-16,44-69-7 15,-7 60 18-15,10-3-6 16,15 4-21-16,13-5 2 15,6-2 7-15,6-3-10 16,19 7-9-16,-16-3 0 16,-12 4-6-16,-9 2-1 15,-22 3-3-15,-29 3-2 0,-8 2-2 16,-10 0-1-16,0 0-32 16,0 0-92-16,-10 0-110 15,-27 0-292-15</inkml:trace>
  <inkml:trace contextRef="#ctx0" brushRef="#br0" timeOffset="39984.8849">3057 6974 585 0,'0'0'141'16,"0"0"12"-16,0 0-36 15,0 0-70-15,0 0-36 16,0 0-5-16,0 9 4 16,37 3 34-16,1-8-8 15,-1-2-3-15,-3-2-13 16,4 0 1-16,5 0-1 15,-2 0-3-15,3-13-4 16,-16-3 3-16,0-7-11 0,-13 7 6 16,-12-1-1-1,-3-3 5-15,0-1 10 0,0-6-20 16,-28 8 9-16,-9-1 7 16,0 7 2-16,9 7-13 15,-1 3-9-15,5 3 5 16,-4 0-6-16,-1 27-2 15,-5 25-1-15,6 7 2 16,19 11 1-16,9-1 12 16,0 0 1-16,25-6 1 15,31-9-6-15,0-12-2 16,16-8-6-16,-7-5 0 16,7-8 0-16,-16-8-2 15,-3-5-63-15,-16-5-79 0,10-3-130 16,-13 0-96-16</inkml:trace>
  <inkml:trace contextRef="#ctx0" brushRef="#br0" timeOffset="40453.7282">4284 7074 812 0,'0'0'67'16,"0"0"97"-16,0 0-63 15,0 0-38-15,0 0-50 16,-274 24-7-16,246 24 6 0,10 2 13 16,18 6 1-16,0-11-9 15,0 2 5-15,15-15-14 16,16-8-7-16,4-7 9 15,2-8-8-15,7-9-2 16,-7 0 3-16,0 0-3 16,-9-21-14-16,10-11-8 15,-10-8-6-15,-13-7 5 16,-15-5 5-16,0 7 15 16,0-2 3-16,0 9 2 0,0 12 4 15,0 12 4 1,0 12 8-16,0 2-18 0,0 2-7 15,0 25-7-15,19 15 14 16,9 9 15-16,16 4-8 16,-7 3-6-16,-9-6 3 15,0 4-4-15,-9-12-3 16,-10-4-73-16,-9-13-103 16,0-12-231-16</inkml:trace>
  <inkml:trace contextRef="#ctx0" brushRef="#br0" timeOffset="40766.1389">4549 7147 864 0,'0'0'83'16,"0"0"58"-16,0 0-118 15,0 0-7-15,0 0 34 16,0 0-6-16,209 168-5 15,-162-116-9-15,-4-9-15 16,-5-12-5-16,-10-9-7 16,-10-7 6-16,1-10-7 15,-10-5 1-15,-2 0-1 16,2 0 17-16,3-33 14 16,4-2-23-16,-7-13-8 15,-9-4 5-15,0-1-7 16,0-4-1-16,0 12-30 0,0 10-12 15,0 13-28-15,0 7-44 16,0 7-119-16,-9 8-284 16</inkml:trace>
  <inkml:trace contextRef="#ctx0" brushRef="#br0" timeOffset="41188.1069">5462 7407 489 0,'0'0'33'16,"0"0"139"-16,0 0-72 16,0 0-15-16,0 0-33 15,0 0-23-15,230-2-5 16,-214-7 6-16,-7-4-5 15,-9-3-4-15,0-4-2 16,0-2-11-16,0-6 4 16,0-1 10-16,-18 7 14 15,-17-6-10-15,-2 6 15 16,18 10 12-16,-9 4-13 16,19 7 5-16,-10 1-24 0,4 4-21 15,2 35 2-15,-2 19 0 16,5 5 13-16,10-2-5 15,10-3 2-15,43-8 13 16,12-11-17-16,7-7-3 16,12-7-5-16,6-13 0 15,0-5-55-15,4-7-124 16,-4 0-83-16,-24-29-545 16</inkml:trace>
  <inkml:trace contextRef="#ctx0" brushRef="#br0" timeOffset="41547.4307">7125 7167 954 0,'0'0'90'15,"0"0"122"-15,0 0-117 16,0 0-43-16,0 0-35 16,0 0-6-16,147-42-10 15,-73 29 6-15,7-1-1 0,-9 4-1 16,-6-3-2-16,-1 7-3 15,-31-1 0-15,4 4-20 16,-29 3-91-16,-9 0-78 16,0 0-140-16,-19 0-359 15</inkml:trace>
  <inkml:trace contextRef="#ctx0" brushRef="#br0" timeOffset="41734.9158">6917 7458 643 0,'0'0'122'0,"0"0"9"16,0 0-53-16,0 0 5 0,0 0 27 15,0 0-62 1,274 10-20-16,-165-10-16 0,0-13-11 16,-10-1-1-16,-24 2-83 15,-12-2-138-15,-45-5-204 16</inkml:trace>
  <inkml:trace contextRef="#ctx0" brushRef="#br0" timeOffset="42375.5352">9867 6358 673 0,'0'0'178'15,"0"0"-32"-15,0 0 20 16,0 0-64-16,0 0-42 16,0 0-57-16,-35 34 1 15,45 32 13-15,24 5 5 16,3-2-2-16,-9-1-10 16,7-2-8-16,-17-11 0 15,-8-4-2-15,-1-7-11 16,-9-6-93-16,0-4-89 15,0-11-201-15</inkml:trace>
  <inkml:trace contextRef="#ctx0" brushRef="#br0" timeOffset="42625.5565">9275 7305 853 0,'0'0'53'16,"0"0"38"-16,0 0-44 16,0 0 15-16,364-88-13 15,-208 52-23-15,15 2-5 16,-6 3 12-16,0 3-16 16,-18 4-5-16,-29 6-12 0,-15 7-2 15,-22 11-62-15,-25 0-95 16,-31 0-143-16,-25 0-209 15</inkml:trace>
  <inkml:trace contextRef="#ctx0" brushRef="#br0" timeOffset="42922.5086">9786 7679 593 0,'0'0'95'0,"0"0"37"16,0 0-36-1,0 0-33-15,0 0-27 0,0 0 3 16,71 4 27-16,4-4-1 16,6 0-18-16,28-4-8 15,9-15-4-15,4 0-14 16,-4-1-7-16,10-4-8 15,-10 2-5-15,-9 1 1 16,-25 3-2-16,-12 8-18 16,-25 2-70-16,-38 8-38 15,-9 0-109-15,-9 0-142 16</inkml:trace>
  <inkml:trace contextRef="#ctx0" brushRef="#br0" timeOffset="43235.0088">10362 7786 636 0,'0'0'64'16,"0"0"158"-16,0 0-123 15,0 0-14-15,0 0-42 16,0 0-3-16,-19 0-4 16,19 0 12-16,0 0-3 15,0 18-19-15,0 11-9 16,0 14 21-16,9 15 0 15,16 10-10-15,-3 9-9 16,-6-5-8-16,2-4-4 16,1-16-1-16,-10-9-1 0,1-12 3 15,-10-9 2 1,9-10-2-16,-9-8-6 0,0-4-2 16,0 0 3-16,10 0-3 15,-10 0-30-15,0 0-63 16,0-6-196-16,-10-26-327 15</inkml:trace>
  <inkml:trace contextRef="#ctx0" brushRef="#br0" timeOffset="44922.5323">12225 7080 681 0,'0'0'53'0,"0"0"96"15,0 0-102-15,0 0-34 16,0 0-13-16,0 0-18 16,0 0-69-16,9-10-76 15,0-6-302-15</inkml:trace>
  <inkml:trace contextRef="#ctx0" brushRef="#br0" timeOffset="45469.4126">12910 6160 776 0,'0'0'42'15,"0"0"59"-15,0 0 2 0,0 0-69 16,0 0-31-16,0 0-1 15,37 68 19-15,10-9 17 16,0 8-6-16,6 4-4 16,-7-4-14-16,7-5-2 15,-6-13-9-15,-10-11 0 16,-9-8-1-16,-12-13-1 16,3-10 1-16,-19-4 0 15,0-3 5-15,9 0-1 16,0-8 25-16,10-23 22 15,9-14-48-15,-9-7 4 16,9-9 1-16,-13 3 6 16,4-3-6-16,0 0 5 0,-10 6 0 15,10 2-11 1,9 5-4-16,6 12-2 0,-6 2-40 16,19 13-114-16,-3 10-96 15,-23 11-156-15</inkml:trace>
  <inkml:trace contextRef="#ctx0" brushRef="#br0" timeOffset="45922.5369">12545 7155 473 0,'0'0'95'0,"0"0"-21"15,0 0 48-15,0 0 8 16,0 0-63-16,0 0-47 16,-18 0 8-16,83 0 13 15,25 0 22-15,38-9-15 0,28-6-19 16,37-4 5-16,16-5-18 16,18-2 0-16,-6-1-5 15,7-2-1-15,-35 0-6 16,-12 0 2-16,-26 3-4 15,-33 3-2-15,-32 11 1 16,-28 2-2-16,-34 8-2 16,-18-1-30-16,-10 3-68 15,0 0-82-15,-19 8-203 16</inkml:trace>
  <inkml:trace contextRef="#ctx0" brushRef="#br0" timeOffset="46266.2112">13330 7579 474 0,'0'0'143'15,"0"0"-49"-15,0 0 22 16,0 0-18-16,0 0-36 15,0 0-20-15,-18 0-7 16,27 0 13-16,38 0 6 16,24 0-7-16,14 0-6 0,14-9-11 15,20-1-5-15,-17-3-16 16,7 2-2-16,-28 1-1 16,-25 0-5-16,-3 2-2 15,-25 2 0-15,-18 6-30 16,-1 0-26-16,-9 0-68 15,0 0-59-15,0 0-131 16</inkml:trace>
  <inkml:trace contextRef="#ctx0" brushRef="#br0" timeOffset="46531.8368">13872 7579 328 0,'0'0'289'0,"0"0"-130"15,0 0-5-15,0 0-52 16,0 0-33-16,0 0-28 15,-46 37-14-15,46-3 57 16,0 7-23-16,0 13-15 16,0 5-16-16,0 8 2 15,0-4-8-15,9 0-8 16,0-6-5-16,7-11-5 16,-13-8-2-16,-3-9 1 15,6-11-4-15,-6-7 0 16,3-6 1-16,4 2-2 15,-7-6-2-15,0-1-41 16,0 0-78-16,0 0-86 0,0-17-239 16</inkml:trace>
  <inkml:trace contextRef="#ctx0" brushRef="#br0" timeOffset="48188.1902">16713 6221 570 0,'0'0'83'0,"0"0"102"16,0 0-57-16,0 0-37 0,0 0-62 16,0 0-13-16,-165 209 27 15,137-75 19-15,10 14-5 16,18 15-25-16,0-8-2 15,0-10-9-15,46-24-14 16,10-21-7-16,25-23 1 16,-6-19-1-16,15-18-14 15,-9-14-67-15,3-19-64 16,-3-7-149-16,-24-25-311 16</inkml:trace>
  <inkml:trace contextRef="#ctx0" brushRef="#br0" timeOffset="48641.2385">17875 6287 715 0,'0'0'70'0,"0"0"112"16,0 0-81-16,0 0-17 15,0 0-62-15,0 0-14 16,0 9-7-16,0 38 29 15,10 10 7-15,-4 15-4 16,-6 2-11-16,0 10-2 16,0-5-6-16,0-1-2 15,0-12-12-15,0-13 0 16,0-10 0-16,18-9 4 16,1-5-4-16,9-13-5 15,-9-9-6-15,0-7-14 16,9 0-20-16,-3 0-9 15,-7 0-17-15,1-5-26 0,-10-8-39 16,1-3-60-16,-10-6-18 16</inkml:trace>
  <inkml:trace contextRef="#ctx0" brushRef="#br0" timeOffset="48906.8975">17573 6695 637 0,'0'0'37'0,"0"0"134"16,0 0-75-16,0 0-44 0,0 0-29 16,0 0 0-16,109-57 12 15,-53 44-6-15,16-4-2 16,-7-4-20-16,16-2-7 15,-6 4-6-15,-3-4-67 16,9 1-138-16,-25-11-109 16</inkml:trace>
  <inkml:trace contextRef="#ctx0" brushRef="#br0" timeOffset="49313.1262">18467 5854 622 0,'0'0'117'15,"0"0"75"-15,0 0-97 16,0 0-19-16,0 0-32 15,0 0-23-15,240-97-4 16,-206 100-3-16,4 31 2 16,-10 11-14-16,-28 11 4 0,0 7 17 15,0 0-10 1,-28-5-6-16,-19-6-6 16,3-18 2-16,16-7 3 0,19-16 0 15,0-6-1-15,9-5-1 16,0 0-3-16,0 0-1 15,0 0 0-15,28 0 7 16,34 0-3-16,13-3-4 16,34-13-7-16,9 1-57 15,0 1-71-15,-5 3-159 16,-32 3-314-16</inkml:trace>
  <inkml:trace contextRef="#ctx0" brushRef="#br0" timeOffset="49781.8778">17617 7421 413 0,'0'0'154'0,"0"0"1"16,0 0-52-16,0 0-15 16,0 0-31-16,0 0-19 15,212-88-1-15,-132 70 2 16,5 0 9-16,5 7-14 16,0 4-8-16,4-4 8 15,5 0-10-15,1 0-1 16,3-6-8-16,-13 5-11 0,1-6-4 15,-26 0-23-15,-12 4-75 16,-25 2-81-16,-19 4-186 16</inkml:trace>
  <inkml:trace contextRef="#ctx0" brushRef="#br0" timeOffset="50266.259">18193 7626 621 0,'0'0'87'0,"0"0"93"16,0 0-121-16,0 0-27 15,0 0-10-15,0 0-4 16,293-84-4-16,-237 78 21 16,-3 6 2-16,-25 0-16 15,-9 18-18-15,-19 11 17 16,0 16-2-16,-10 3-9 16,-37 5-5-16,-15-1-2 15,15-4 1-15,4-11-2 16,15-12 0-16,9-11 0 15,0-4 1-15,19-9-2 0,0-1 1 16,0 0-1-16,0 0 0 16,38 0 17-16,24-9 1 15,22-11-7-15,7-1-7 16,8-6 0-16,-5 3-3 16,5-5 1-16,-8 1 1 15,-17 4-2-15,-21 8-1 16,-6 3-4-16,-28 7-6 15,-10 1-57-15,-9-5-44 16,0 1-162-16,0-16-405 16</inkml:trace>
  <inkml:trace contextRef="#ctx0" brushRef="#br0" timeOffset="50875.6483">19912 5642 792 0,'0'0'109'0,"0"0"41"16,0 0-115-16,0 0-35 0,0 0 52 15,209 133-13 1,-97-51-16-16,16 16 12 0,-10 10 7 16,-18 12 2-16,-10 3-9 15,-34 4-12-15,-18 4 8 16,-38 0-19-16,0-6-8 15,-38 4-3-15,-43-4 3 16,-3-15-2-16,-6-18-1 16,25-24 1-16,2-16 0 15,26-19 0-15,18-12 3 16,10-11-4-16,9-4-1 16,0-6 1-16,0 0-1 15,0 0-22-15,0 0-40 16,0 0-67-16,0-3-146 15,0-21-288-15</inkml:trace>
  <inkml:trace contextRef="#ctx0" brushRef="#br0" timeOffset="51766.2858">21420 7570 38 0,'0'0'528'15,"0"0"-430"-15,0 0 65 16,0 0-59-16,0 0-23 16,0 0-14-16,-9-86 5 15,-1 85-1-15,-8 1-10 16,-17 0-21-16,-11 1-30 16,-20 31-6-16,4 10 10 15,6 8 8-15,12 4 7 0,26 2-12 16,18-11-6-1,0-4-1-15,28-12-10 0,25-8 1 16,3-9 9-16,15-12-4 16,-15 0 2-16,7 0-3 15,-7-17-2-15,-19-8 0 16,-12-7 0-16,-16-8 2 16,-9-4 0-16,0-2-4 15,-9 0 0-15,-16 1-1 16,-3 5-2-16,0 11-35 15,-9 2-61-15,-16-4-203 16,-13-3-426-16</inkml:trace>
  <inkml:trace contextRef="#ctx0" brushRef="#br0" timeOffset="52375.6742">21457 5733 501 0,'0'0'60'0,"0"0"137"15,0 0-76-15,0 0-34 0,0 0-32 16,0 0-20-16,-46-15-8 16,46 15 9-16,0 0-4 15,0-2-10-15,0 2 7 16,0-3 3-16,0 2-16 15,37-3-4-15,16-5 24 16,22-1-7-16,15-4-18 16,-6-3-3-16,16 0-3 15,-19 1-5-15,3-2 1 16,-12 0-1-16,-7 4 0 16,-27 2-2-16,-14 7-20 15,-14 2-21-15,-10 2-31 16,0 1-38-16,0 0-6 15,-19 0-131-15,-25 9-96 0</inkml:trace>
  <inkml:trace contextRef="#ctx0" brushRef="#br0" timeOffset="52703.7895">21732 5708 463 0,'0'0'100'16,"0"0"86"-16,0 0-71 15,0 0-28-15,0 0-41 16,0 0-10-16,0 4 4 16,0 2 15-16,0 7-12 15,0 6 18-15,0 15 1 16,9 10 0-16,10 9-18 0,15 15-17 16,-6 3 2-16,0-7-15 15,9-6 3-15,-2-6-10 16,-7-8 3-16,-10-10-1 15,1-10-4-15,-10-1-2 16,-9-12 1-16,10-3-2 16,-10-3 0-16,0-2-2 15,0-3-1-15,0 0-23 16,0 0-29-16,0 0-91 16,0 0-117-16,0-11-335 15</inkml:trace>
  <inkml:trace contextRef="#ctx0" brushRef="#br0" timeOffset="54188.2692">23037 6887 694 0,'0'0'70'0,"0"0"123"16,0 0-122-16,0 0-43 16,0 0 0-16,0 0 2 15,0-25-5-15,0 25 9 16,0-3 8-16,0 3 3 0,0 0 1 16,0 0-3-16,0-1-17 15,9 1-14-15,19 0-8 16,10 0 7-16,43-4 5 15,3-2 10-15,15-4-12 16,-18 1-6-16,-6 0-8 16,-25 3 0-16,-10 6-36 15,-30 0-76-15,-10 0-61 16,0 0-134-16,-38 5-236 16</inkml:trace>
  <inkml:trace contextRef="#ctx0" brushRef="#br0" timeOffset="54438.2781">22946 7138 700 0,'0'0'79'16,"0"0"67"-16,0 0-89 16,0 0-11-16,0 0-8 15,0 0 26-15,194-13-5 16,-104-3-15-16,0 3-9 15,4-5-8-15,-13 4-10 16,-7 1-12-16,-11 3-4 16,-26 9-2-16,-9 1-29 0,-9 0-57 15,-4 1-58-15,-15 12-143 16,0-5-294-16</inkml:trace>
  <inkml:trace contextRef="#ctx0" brushRef="#br0" timeOffset="55282.0324">24326 6007 563 0,'0'0'321'16,"0"0"-251"-16,0 0 70 0,0 0-70 15,0 0-42 1,0 0-25-16,-53 22 5 0,88 27 24 16,2 4 3-16,10 13 0 15,6 0-10-15,-6 0-4 16,9-7-4-16,-3 3 0 16,-7-6-9-16,-5-4-4 15,9-7-2-15,-13-10 0 16,-9-9 1-16,-19-11-1 15,1-11-1-15,-1 1-1 16,-9-5 0-16,6 0 13 16,-6 0 2-16,0-16-1 0,10-15-6 15,8-12-7-15,1-9 2 16,0-11 3 0,9-9 2-16,9-1-2 0,-3 6-4 15,13 1-2-15,-10 16 1 16,-2 8-1-16,-7 16-4 15,0 12 1-15,-9 4-19 16,-10 10-50-16,10 0-80 16,-1 10-52-16,-18 8-137 15</inkml:trace>
  <inkml:trace contextRef="#ctx0" brushRef="#br0" timeOffset="55750.7102">24264 7087 731 0,'0'0'30'0,"0"0"79"16,0 0-48-16,0 0-44 15,0 0-5-15,0 0-9 16,25 0 35-16,22 0 16 15,28-7 12-15,15-9-11 16,47-7-20-16,19-2-7 16,18-8-14-16,25 4-10 15,-5 0-1-15,-4 3 2 16,-7 2-5-16,-27 3 1 16,-19 8-1-16,-37-3 2 15,-35 5-2-15,-37 9-2 16,-3-1-10-16,-25 3-82 0,0 0-71 15,-25 15-32-15,-40 9-331 16</inkml:trace>
  <inkml:trace contextRef="#ctx0" brushRef="#br0" timeOffset="56078.8317">24473 7700 236 0,'0'0'434'0,"0"0"-306"0,0 0 1 16,0 0-59-16,0 0-29 15,0 0-15-15,137-16 15 16,-37 7 9-16,2-4-6 15,17-2-12-15,-10 1-5 16,0 4-7-16,-25-1-2 16,-12 3-10-16,-16 3-5 15,-13 5-3-15,-24 0-2 16,0 0-89-16,-19 0-83 16,0 9-85-16,-10 6-283 15</inkml:trace>
  <inkml:trace contextRef="#ctx0" brushRef="#br0" timeOffset="56391.3655">24893 7758 636 0,'0'0'142'16,"0"0"19"-16,0 0-40 16,0 0 1-16,0 0-70 15,0 0-38-15,-56 4-1 16,56 13 10-16,0 12 22 15,10 10 1-15,-1 11 6 16,0 3-19-16,1 13-13 16,8 1-6-16,-18-4-2 15,19 0-8-15,-19-8-2 0,0-5 1 16,0-14 0-16,0-9-2 16,0-11 0-16,0-3-1 15,0-7 3-15,0-1-6 16,0-5-13-16,0 0-14 15,0 0-23-15,0 0-51 16,0-6-100-16,0-26-186 16</inkml:trace>
  <inkml:trace contextRef="#ctx0" brushRef="#br0" timeOffset="57063.2292">25772 7460 574 0,'0'0'50'15,"0"0"73"-15,0 0-28 16,0 0-19-16,0 0-35 15,0 0 2-15,156-127-4 16,-122 120-2-16,13 7 4 16,-10 0-10-16,16 0-11 15,-16 7-9-15,1 18 4 16,-10 13-8-16,-19-1 1 16,-9-2 6-16,0 10-12 15,-19-4 3-15,-27-3 0 0,-10-7-5 16,12-7 6-1,16-9-6-15,9-2 3 0,1-5-2 16,8-7 2-16,1 9-3 16,-1-5 0-16,10 1 0 15,0 1 0-15,0-3-2 16,0-4 2-16,47 0 11 16,9 0 10-16,25-3-11 15,3-16-3-15,16-4-2 16,-19 2-4-16,3 2 2 15,-22 0-2-15,4 1 2 16,-23 7 1-16,-5-2 0 16,-10 3 5-16,-9 4-6 15,-1-1-3-15,-8 6-3 0,-7-4-69 16,9-5-95-16,-12-5-234 16</inkml:trace>
  <inkml:trace contextRef="#ctx0" brushRef="#br0" timeOffset="57547.6009">27388 6650 783 0,'0'0'85'15,"0"0"137"-15,0 0-116 16,0 0-72-16,0 0-34 16,0 0-4-16,10-4-44 15,-10 1-87-15,0-8-255 16</inkml:trace>
  <inkml:trace contextRef="#ctx0" brushRef="#br0" timeOffset="58782.0844">27762 6010 669 0,'0'0'13'0,"0"0"115"15,0 0-55-15,0 0-17 16,0 0-48-16,0 0-4 16,-25 10 22-16,69-10 16 15,-7 0-3-15,23 0 5 16,17 0-2-16,-8-15-17 16,18-3-8-16,-6 2-8 15,-6 0 0-15,-3 3-3 16,-16 4-5-16,-7-3-1 0,-8 11-23 15,-13-4-82-15,-19 5-62 16,-9 0-67-16,0 0 21 16,-28 14-142-16</inkml:trace>
  <inkml:trace contextRef="#ctx0" brushRef="#br0" timeOffset="59016.3757">28329 5984 271 0,'0'0'97'0,"0"0"74"15,0 0-46-15,0 0 29 16,0 0-43-16,0 0-37 15,-168 100-10-15,165-76 0 16,3 5 1-16,0 10-17 16,0 11 6-16,0 4 5 0,0 12-18 15,0-1-4-15,0 1-13 16,0-13-6-16,0-3-13 16,0-5-1-16,3-11-3 15,19-10 0-15,-22-7-1 16,9-8-1-16,-9-4-39 15,0-5-67-15,0 0-56 16,0 0-48-16,0-31-348 16</inkml:trace>
  <inkml:trace contextRef="#ctx0" brushRef="#br0" timeOffset="59594.5905">29071 5381 548 0,'0'0'119'0,"0"0"62"15,0 0-56-15,0 0-39 16,0 0-5-16,0 0-26 15,81-114-16-15,-44 101-20 16,-9 4-8-16,0 2-2 16,-6 7-4-16,9 0 1 15,-3 16 0-15,-9 23-6 16,-10 15 1-16,-9 7 8 16,0 9 1-16,-47 6-7 15,-24-5 3-15,-4-4-6 16,3-13 1-16,26-16 2 0,18-10 3 15,6-15-6-15,19-9 0 16,3 4-2-16,0-8-3 16,3 0 2-16,56 0 3 15,19 0 11-15,28-9-7 16,3-7-4-16,9-5-29 16,0 5-57-16,-2-2-107 15,-1 0-187-15</inkml:trace>
  <inkml:trace contextRef="#ctx0" brushRef="#br0" timeOffset="60250.7748">27681 7194 94 0,'0'0'663'0,"0"0"-530"16,0 0 8-16,0 0-94 15,0 0-18-15,0 0-16 16,128-32 6-16,-63 25 7 15,26-9 18-15,8-3-5 16,29-13-9-16,9-2-9 16,19-3-8-16,9 3-7 15,-9 13-5-15,0-8 1 16,-19 12-2-16,-28 7-2 16,-44 0 2-16,-31 9-1 15,-24 1-10-15,-10 0-54 16,0 4-63-16,-10 19 3 0,-43 4-193 15</inkml:trace>
  <inkml:trace contextRef="#ctx0" brushRef="#br0" timeOffset="60813.2672">28149 7862 670 0,'0'0'93'0,"0"0"71"15,0 0-63-15,0 0-24 16,0 0-30-16,218-137-17 16,-141 117-8-16,-8 6 6 15,-10 12 2-15,-18 2-6 16,-13 0-5-16,-10 16-17 16,-18 21 0-16,0 12 15 15,-9 9-11-15,-47 3 1 16,-16-3 0-16,7-2-6 15,-7-5 0-15,16-9 0 0,13-3 0 16,5-12 0-16,10-9 2 16,10-2-3-16,18-14 0 15,0-2 0-15,0 0-6 16,37 0 6-16,44 0 8 16,22-18-3-16,24-4-1 15,10-1-3-15,1-1 2 16,8-2-2-16,-9 3-1 15,-19 4 0-15,-18-2 0 16,-25 4 0-16,-22 4 2 16,-35 7-2-16,-18-1-8 15,0 2-60-15,-9-7-125 0,-50-9-261 16</inkml:trace>
  <inkml:trace contextRef="#ctx0" brushRef="#br0" timeOffset="61391.4285">30379 4357 446 0,'0'0'19'0,"0"0"37"16,0 0-42-16,0 0 12 16,0 0 2-16,0 0-6 15,-203 72 13-15,135-13 14 16,-1 20 2-16,-21 18-1 15,-13 29-15-15,-24 43 9 16,-35 31-1-16,-22 29-23 16,-37 19-12-16,-35-9-3 15,-18-7-5-15,-9-18 0 16,18-24-3-16,37-37-6 16,54-42 9-16,65-38 0 15,62-25 1-15,38-15 0 0,9-14-1 16,0-8-19-1,37-4-59-15,10-6-45 0,-3-1-83 16</inkml:trace>
  <inkml:trace contextRef="#ctx0" brushRef="#br0" timeOffset="62250.877">26906 6958 514 0,'0'0'103'15,"0"0"-31"-15,0 0 1 16,0 0 11-16,0 0-50 16,-302 106-9-16,196-20-8 15,-10 26 10-15,-30 22 8 16,-25 24-4-16,-23 16-19 15,-14 13-5-15,-23 2-1 0,-24-6-1 16,-10-1-5-16,10-10 5 16,12-14-5-16,46-11 0 15,42-33-2-15,46-24 2 16,53-32 0-16,28-22 0 16,15-18-4-16,13-12-60 15,0-6-81-15,13 0 72 16,24 0-8-16,-9 0-42 15,0 0-139-15</inkml:trace>
  <inkml:trace contextRef="#ctx0" brushRef="#br0" timeOffset="63625.8308">8103 11336 128 0,'0'0'649'0,"0"0"-631"16,0 0 133-16,0 0-79 15,0 0-6-15,0 0 2 16,-28 0-26-16,28 0-6 16,0 0 8-16,0 0 9 15,19-2-8-15,28-12-9 16,34 1-3-16,12-10-9 16,7 1-15-16,-10 4-7 15,-9 8-2-15,-15 2-13 16,-29 8-52-16,-9 0-103 15,-28 8-101-15,0 13-85 0</inkml:trace>
  <inkml:trace contextRef="#ctx0" brushRef="#br0" timeOffset="63813.3071">8150 11625 880 0,'0'0'27'0,"0"0"27"15,0 0-14-15,0 0 0 16,0 0-1-16,299 0-22 0,-171-11-13 16,-7-4-4-1,-2 2-80-15,-38-3-188 0,-35-2-294 16</inkml:trace>
  <inkml:trace contextRef="#ctx0" brushRef="#br0" timeOffset="67235.2692">10315 10653 658 0,'0'0'54'16,"0"0"74"-16,0 0 34 15,0 0-44-15,0 0-46 16,0 0-8-16,0 0 1 16,-47-91-8-16,41 91-15 15,6 0-8-15,0 0-12 16,0 0-12-16,0 5-10 16,0 29-11-16,6 23 11 15,32 6 13-15,8 12-9 16,17-6 1-16,-17-3 0 0,11-3-5 15,-14-7 0-15,-15-10 0 16,0-17 0-16,-9-12 2 16,-10-7 1-16,1-8-3 15,-10-2 1-15,0 0 5 16,0 0 3-16,0-5-2 16,6-19 0-16,-6-15-5 15,0-8-1-15,0-5 3 16,0-9-4-16,0 3 5 15,9-8-3-15,4 3-1 16,2 4 0-16,4-4-1 16,9 7 1-16,0 17 2 15,-9 12-3-15,-4 19-1 0,-12 4 0 16,-3 4-1 0,0 0-1-16,10 0-23 0,5 10-73 15,13 19-64-15,10 0-62 16,-20 0-227-16</inkml:trace>
  <inkml:trace contextRef="#ctx0" brushRef="#br0" timeOffset="67750.8833">10197 11437 610 0,'0'0'62'16,"0"0"70"-16,0 0-18 0,0 0-61 16,0 0-35-16,0 0-4 15,-47 0 17-15,38 0 2 16,9 0 0-16,0 0 0 15,0 0-3-15,0 0-8 16,37 0-10-16,44 0 39 16,31-11 4-16,35-11-9 15,18-8-23-15,6 1-10 16,3 0-8-16,-8-3 1 16,-20 10-2-16,-28 4-4 15,-27 8 0-15,-45 2-3 16,-11 8-44-16,-32 0-49 0,-3 0-65 15,0 8-23-15,0 12-137 16</inkml:trace>
  <inkml:trace contextRef="#ctx0" brushRef="#br0" timeOffset="68282.1159">10405 11967 476 0,'0'0'117'16,"0"0"31"-16,0 0 7 0,0 0-71 15,0 0-40-15,0 0-13 16,38-74 18-16,9 52-7 15,24 5-5-15,4-2-6 16,-13 9 2-16,-6 6-6 16,-3 4-20-16,-25 0-7 15,-9 29-6-15,-10 14 6 16,-9 14 8-16,-9 1-2 16,-38 4 0-16,-24-7-5 15,8-8 4-15,7-8-2 0,10-12-3 16,11-16 5-1,23-6 3-15,6-1 4 0,6-4-4 16,0 0-5-16,0 0-3 16,0 0-1-16,34 0 1 15,31-9 10-15,35-18 7 16,37 4-6-16,9-6-4 16,1 2-2-16,-1 0-2 15,-18 2 1-15,-19 4 0 16,-25 4 6-16,-22 10-3 15,-34 2 1-15,-9 1-8 16,-10 4-5-16,-9 0-55 16,0 0-126-16,-56 0-169 15</inkml:trace>
  <inkml:trace contextRef="#ctx0" brushRef="#br0" timeOffset="76922.8534">2665 13292 531 0,'0'0'119'16,"0"0"69"-16,0 0-35 15,0 0-74-15,0 0-9 16,0 0 1-16,0 0 2 15,-35-87-17-15,32 87 1 16,3 0-18-16,-6 0-14 16,6 0-4-16,0 0-20 15,0 19-1-15,-3 31-8 16,-3 31 8-16,6 17 6 16,0 2-5-16,0-3 0 15,0-7-1-15,0-10 0 16,0-17 3-16,0-9-1 0,0-16-2 15,0-17 0 1,0-3-2-16,0-7-2 0,0-11-41 16,0 0-65-16,0 0-75 15,0 0-52-15,0-24-242 16</inkml:trace>
  <inkml:trace contextRef="#ctx0" brushRef="#br0" timeOffset="77235.348">2590 13453 565 0,'0'0'35'16,"0"0"160"-16,0 0-119 15,0 0-34-15,0 0-12 16,0 0 4-16,84-93 17 15,-75 88-5-15,1 3 7 16,8-9-9-16,17 6-3 16,-4-6-10-16,12-2-7 15,10 2-12-15,-6-4-7 16,0 7-5-16,6 3 0 16,-16 5-1-16,-9 0-55 15,-9 0-59-15,-10 5-62 16,-9 19-77-16,-9 10-18 15</inkml:trace>
  <inkml:trace contextRef="#ctx0" brushRef="#br0" timeOffset="77438.4801">2565 13780 516 0,'0'0'46'15,"0"0"77"-15,0 0-39 16,0 0-1-16,0 0-41 15,0 0 32-15,100 8 38 16,-16-22-53-16,-3-6-22 16,9 3-23-16,-25 5-10 15,-2 4-4-15,-26 8-76 0,-28 0-113 16,-9 0-251 0</inkml:trace>
  <inkml:trace contextRef="#ctx0" brushRef="#br0" timeOffset="78063.4954">4035 13696 781 0,'0'0'93'16,"0"0"113"-16,0 0-100 0,0 0-23 16,0 0-33-16,0 0-18 15,-180-24-23-15,114 35-5 16,-9 23-4-16,-6 8 7 16,25 8 0-16,3-5-7 15,35-4 4-15,18-3 1 16,0-4-2-16,9-5 2 15,38-6-4-15,-10-12 0 16,-3-3-2-16,-6-8-10 16,0 0-4-16,10 0 7 0,-4-29 8 15,3-10-12 1,7-9-11-16,-3-13-1 0,12 3 19 16,-1-5 2-16,14 2 3 15,6 20 0-15,-7 9-1 16,0 19 1-16,-12 13-1 15,-6 0 0-15,0 29 1 16,-4 21 11-16,-15 3 3 16,0 10-2-16,-28-8-7 15,0 6-1-15,0-14 2 16,-9-11-1-16,-19-15-5 16,9-15 0-16,10-6 10 15,-7 0 16-15,-2-5 39 16,-10-24-39-16,0-13-22 15,0-6 2-15,9-10 3 0,13 0-5 16,6-4-4-16,0 19-7 16,0 7-20-16,9 19-18 15,16 7-73-15,12 10-47 16,-2 5-81-16,-4 22-105 16</inkml:trace>
  <inkml:trace contextRef="#ctx0" brushRef="#br0" timeOffset="78813.5231">4805 13780 622 0,'0'0'126'15,"0"0"64"-15,0 0-46 16,0 0-51-16,0 0-40 16,0 0-20-16,127-84 9 15,-102 84-19-15,-3 29-3 16,3 10 12-16,3 13 0 0,-9 2-4 15,-1-2-14 1,1-12-3-16,-13-1-2 0,-6-10-8 16,0-11-1-16,0-7 2 15,0-4-4-15,0-3 4 16,0-4 3-16,0 0 5 16,0-4 8-16,0-24 8 15,-15-6-22-15,15-8-2 16,0-3 1-16,0-6-3 15,0 7 2-15,43 9 0 16,-5 6-2-16,-1 11 1 16,0 8-4-16,-2 5 1 0,-7 5 1 15,0 0 0 1,9 16-8-16,1 17 6 0,-4 2 1 16,-6 10 4-16,-9-4-1 15,-10-3-1-15,-9-9-5 16,0-4 4-16,0-16 1 15,0-1-4-15,0-8 4 16,0 0 3-16,0 0 5 16,0 0 5-16,0-8 4 15,0-13-15-15,0-13 1 16,0-3 0-16,0-1-2 16,9-1-1-16,26 10 1 15,2 11-1-15,-9 7-1 16,0 6 0-16,9 5-2 15,-2 0-2-15,11 24 1 0,-2 10 1 16,-7 10 2-16,-9-2-4 16,-28 3-18-16,0-7-51 15,0 1-123-15,-56-10-169 16,-25-11-436-16</inkml:trace>
  <inkml:trace contextRef="#ctx0" brushRef="#br0" timeOffset="79469.7577">4082 13774 120 0,'0'0'113'15,"0"0"-54"-15,0 0 26 16,0 0-55-16,0 0 30 15,0 0-32-15,-19 0 16 16,19 0 25-16,0 0 31 16,0-5 26-16,0-5-35 0,10 2-24 15,18-3-16 1,6-7-3-16,-3 2 4 0,3-7-17 16,13-2-2-16,-3 5-7 15,-7-7 3-15,0 4 1 16,7 7 4-16,-16 3 1 15,-9 2-1-15,9-2-7 16,-10 3-1-16,-8 9-14 16,-1-2-12-16,7 3 3 15,-4 0-3-15,7 0-7 16,6 0-30-16,3 0-37 16,0 0-62-16,-3 9-102 15,-13-9-279-15</inkml:trace>
  <inkml:trace contextRef="#ctx0" brushRef="#br0" timeOffset="80188.5959">7325 13382 403 0,'0'0'43'15,"0"0"138"-15,0 0-75 16,0 0 15-16,0 0 8 15,0 0 3-15,0-129-42 16,-16 121-8-16,-12 4-3 16,-9 2-39-16,-1 2-27 0,-24 0-8 15,6 6 4 1,3 36-8-16,-3 20 0 0,19 13 4 16,8 22 8-16,20 11-1 15,9-2-3-15,0-3-7 16,0-12 0-16,22-11 2 15,3-17-4-15,-6-11 1 16,-10-14-3-16,-9-9 2 16,0-8-23-16,0-3-16 15,-28-8-76-15,-16-9-102 16,-21-1-108-16,-1-1-189 16</inkml:trace>
  <inkml:trace contextRef="#ctx0" brushRef="#br0" timeOffset="80751.0174">6477 13996 511 0,'0'0'188'0,"0"0"-120"16,0 0 30-16,0 0-43 15,256-106-12-15,-147 82-24 16,0 8 18-16,9-2-2 16,-9 6 2-16,-6 1-10 15,-13 0-15-15,-15 6-8 16,-3-1-2-16,-25-6-2 15,-4 6-1-15,-21-4-3 16,-6-3 1-16,-7 7 2 16,-9-9 1-16,0 7 1 15,0-3 0-15,0 1-1 0,-38 10-10 16,-14 0 10-16,-5 0 21 16,-5 12-9-16,15 15 9 15,4-3 2-15,12 5 3 16,15-1-20-16,16-1 9 15,0 2-4-15,0-6 3 16,25-1 0-16,12-10-3 16,10-3-2-16,6-6-2 15,-16-3 0-15,10 0-1 16,-9-3 1-16,-4-18-1 16,-6-6-4-16,-9-7-2 15,-1 0-4-15,-8-8 1 16,-10 2 2-16,0 3 1 0,0 8 2 15,0 13 2 1,9 8 4-16,-9 8 4 0,9 0-10 16,10 8-2-16,9 25 0 15,6 6 11-15,13 6 2 16,-3 2-4-16,-7-3-4 16,0-6-3-16,1-5-1 15,-4-12-1-15,-15-4-49 16,-1-7-116-16,1-10-77 15,-10 0-242-15</inkml:trace>
  <inkml:trace contextRef="#ctx0" brushRef="#br0" timeOffset="81016.6552">8524 13577 561 0,'0'0'342'15,"0"0"-232"-15,0 0 31 0,0 0-81 16,0 0-24-16,-255 68-17 16,198-12 2-16,14 2 25 15,5 3-7-15,10-2-10 16,28-14-11-16,0-2 0 16,0-14-6-16,47 0-11 15,6-11 6-15,3-8-7 16,16-9 0-16,-7-1-52 15,7 0-66-15,-7-29-68 0,7-5-80 16,-25-4-158-16</inkml:trace>
  <inkml:trace contextRef="#ctx0" brushRef="#br0" timeOffset="81266.6784">8854 13463 17 0,'0'0'767'0,"0"0"-605"15,0 0 66-15,0 0-96 16,0 0-63-16,0 0-51 16,-19-10-16-16,19 49 18 15,10 23 40-15,8 6-32 0,1 11 5 16,-3-5-15-16,-7-6-9 16,0-11-3-16,-9-6-5 15,0-12-1-15,0-9 0 16,0-7-15-16,-9-12-25 15,-10 1-60-15,-18-12-154 16,-16 0-90-16,-3-18-307 16</inkml:trace>
  <inkml:trace contextRef="#ctx0" brushRef="#br0" timeOffset="81969.7901">8449 13895 540 0,'0'0'248'0,"0"0"-106"0,0 0-11 15,0 0-89-15,0 0-20 16,0 0-1-16,321-75 4 16,-212 64 0-16,-15 5 3 15,-4-4-15-15,0 4 3 16,-15-6-8-16,6 1-3 16,-16-7-2-16,-2 9-1 15,-26-3-1-15,-9-1 6 16,-19 7-3-16,1-9-2 15,-10 3 1-15,0 2 3 16,0-1-3-16,-19 3-3 16,-18 3 0-16,-10 5 3 0,-15 0-3 15,-1 17 9 1,-2 12-1-16,9 5 6 0,9 5 1 16,13 0-4-16,15-4-10 15,19 6 11-15,0-8-5 16,0-7-4-16,10-8 2 15,18-4-4-15,9-9 6 16,-12 0-5-16,3-5 0 16,0 0-2-16,0-13-2 15,9-13-19-15,-12-3 6 16,3 0-4-16,0-4 13 16,-9-8 3-16,18 6 3 15,-2-2 0-15,11 3 4 16,7 10-4-16,-6 3 4 15,0 13 3-15,6 3-3 0,-16 5-1 16,10 0 3-16,-4 27 2 16,-5 9 6-16,-1 2 4 15,-9 9-3-15,-9-3-4 16,-10-9-3-16,-9-3-8 16,0-7 1-16,0-13-1 15,-18 0-3-15,-10-12 3 16,0 0 11-16,0 0 7 15,-1-24 3-15,5-10 1 16,5-11-2-16,10-12-8 16,9-11-7-16,0 1-5 15,0-3 0-15,46 12-9 0,7 18-11 16,3 13-36-16,7 15-70 16,-7 7-100-16,0 5-260 15</inkml:trace>
  <inkml:trace contextRef="#ctx0" brushRef="#br0" timeOffset="82391.7129">11521 13622 581 0,'0'0'348'0,"0"0"-222"16,0 0 75-16,0 0-123 15,0 0-28-15,0 0-38 16,-53-11-2-16,53 11-4 16,25 0 8-16,21 0 10 15,20 0 5-15,15-5-20 16,9-1-1-16,-15-1-8 0,6 2 2 16,-16-1-1-16,-9 1 3 15,-3 5-4-15,-25-5 0 16,0 5-23-16,-18 0-53 15,-10 0-115-15,0 0-33 16,-10 10-59-16,-36 8-106 16</inkml:trace>
  <inkml:trace contextRef="#ctx0" brushRef="#br0" timeOffset="82641.6733">11430 13854 452 0,'0'0'118'0,"0"0"52"15,0 0-2-15,0 0-69 0,0 0-25 16,0 0-13-16,-9 18 6 16,84-18 19-16,6 0-27 15,9 0-14-15,3-11-19 16,-21 6 1-16,-6-1-7 16,-4-1-2-16,-15 2-5 15,-10 4-2-15,-9-4-8 16,-12 5-3-16,-16 0-4 15,9 0-37-15,-9 0-128 16,0 0-197-16</inkml:trace>
  <inkml:trace contextRef="#ctx0" brushRef="#br0" timeOffset="85001.0721">13888 13406 761 0,'0'0'39'0,"0"0"171"15,0 0-104-15,0 0-23 16,0 0-26-16,0 0 0 0,0 0-29 16,-81-93-28-16,81 135-13 15,0 25 13-15,0 12 19 16,0 7-4-16,0-6-1 16,0-7-5-16,-9-15-1 15,-1-6-7-15,1-19 0 16,9-16 2-16,-9-5-3 15,9-7 0-15,0-5 8 16,0 0 3-16,-10 0 11 16,-8-27 5-16,2-13-23 15,-12-17-1-15,9-14-1 16,1-11-1-16,8-4-1 16,10-5 1-16,0 6 0 0,0 9-1 15,38 3 0-15,15 10 0 16,3 12 0-16,9 7-4 15,-12 15 4-15,3 10-1 16,-3 9-1-16,-16 10 0 16,1 0 0-16,-1 29-4 15,-12 10-1-15,-16 14 0 16,-9 4 6-16,0-3-9 16,0-2 9-16,-62 0-8 15,6-12-7-15,-16-7-5 16,26-13 11-16,-1-16 1 15,28 3 9-15,-6-7 1 16,25 0 13-16,0 0-14 16,0 0-2-16,0 0-6 0,0 3-8 15,0 8 10-15,35 12-19 16,21 8 25-16,18 7 0 16,7 9 2-16,0-8-2 15,4 3 0-15,-14-12-4 16,-5-7-79-16,-23-5-53 15,-5-17-79-15,-20-1-184 16</inkml:trace>
  <inkml:trace contextRef="#ctx0" brushRef="#br0" timeOffset="85719.8309">14720 13342 784 0,'0'0'126'16,"0"0"-12"-16,0 0-35 16,0 0-71-16,0 0-1 15,0 0 17-15,165 91 6 16,-137-34 6-16,-9 6-7 16,-10 0-9-16,-9-10 4 15,0-14-9-15,0-10-5 16,0-20 1-16,0 3-2 15,0-12 1-15,0 0 3 16,0 0 8-16,0-17 4 0,-9-12-20 16,-10-14-3-16,10-10-2 15,9-9-2-15,0 0-2 16,0 12 0-16,28 2-1 16,18 14 2-16,7 16 3 15,3 7-3-15,-3 11 1 16,13 0-4-16,-4 18 2 15,-6 15 4-15,0 14 0 16,-12-1 6-16,2 3-1 16,-18-9-1-16,-9 2-3 15,-9-8 1-15,-4-7-2 16,-6-11 3-16,0-8-2 0,0-3-1 16,0-5 1-1,0 0-1-15,0 0 10 0,-16 0 1 16,-12-17-5-16,9-12-5 15,1-5 8-15,8-10-5 16,1-3-1-16,9-3-3 16,0 4-1-16,9-1 1 15,29 7-2-15,9 18 1 16,-4-1 1-16,-6 10-2 16,-8 8 1-16,5 5-3 15,3 0-1-15,10 29 4 16,6 5 1-16,-6 13 7 15,-1-3 0-15,1 3-1 16,-13-6 0-16,-15-3-4 16,-10 3-2-16,1-8 1 0,-10-4-1 15,0-4 0-15,0-6-31 16,0-3-72-16,0-8-59 16,0-1-39-16,0-7-111 15,0-2-286-15</inkml:trace>
  <inkml:trace contextRef="#ctx0" brushRef="#br0" timeOffset="86141.7957">16732 13331 588 0,'0'0'68'15,"0"0"156"-15,0 0-108 16,0 0 3-16,0 0-36 16,0 0-23-16,-84-23-39 15,31 23-6-15,-3 18 4 16,22-2-11-16,6 2 6 16,18 4-7-16,10-1-2 15,0 0 3-15,0 6-7 16,53-3 4-16,3-3-2 15,7 8 1-15,-7 0-4 16,-10 5 1-16,-2 0-3 0,-16-2 2 16,-28-3-1-16,0-4 0 15,0-3 1-15,-9-6 1 16,-26 2 3-16,-2-8 3 16,-10-9-6-16,4-1 5 15,5 0 1-15,1 0-1 16,0-11-6-16,9 1-18 15,3-3-42-15,-3 9-42 16,0 2-132-16,9-3-198 16</inkml:trace>
  <inkml:trace contextRef="#ctx0" brushRef="#br0" timeOffset="87188.7256">13340 14491 481 0,'0'0'39'16,"0"0"127"-16,0 0-22 16,0 0-46-16,0 0-21 15,0 0-38-15,-137 0-11 16,118 0-4-16,0 0-5 0,-15 1 12 16,15 12 9-16,-9-3 5 15,10 0-18-15,8-2-1 16,10-4-8-16,0 3-7 15,0-2-7-15,56 1-2 16,72-6 28-16,81 0 11 16,59 0 2-16,49-30-19 15,60-14-14-15,25-3-6 16,28-3-3-16,6 5-1 16,-15 4 1-16,-63 7-1 15,-56 7 2-15,-75 7 1 16,-61 4-3-16,-39 3 5 15,-46 3-4-15,-34 6 7 16,-19 2 1-16,-9 2-4 16,-1-5-5-16,-11 5-1 0,11 0-11 15,-8 0-88-15,-10 0-170 16,0 7-91-16,-38-3-401 16</inkml:trace>
  <inkml:trace contextRef="#ctx0" brushRef="#br0" timeOffset="87907.5159">14520 15304 184 0,'0'0'459'0,"0"0"-403"16,0 0 137-16,0 0-117 15,0 0 15-15,-155-125 4 16,89 96-29-16,-5 8-14 16,-4 4-4-16,-6 5-17 15,25 12-3-15,-16 0-6 16,7 24-10-16,12 15-11 15,-3 7 5-15,28 6-2 16,21-5-1-16,7-4 3 16,16-4-4-16,40-10 0 15,9-5 0-15,-2-8 5 16,8-11-6-16,-5-5 2 0,-10 0 0 16,-3 0-1-16,-6-16 0 15,-19-7-2-15,-10-6 0 16,-2-9 1-16,-16-8-1 15,0-5 2-15,0-1-2 16,0 6 1-16,0 17-1 16,0 7 1-16,0 17-1 15,0 5-5-15,0 0 1 16,0 17-8-16,37 17 4 16,1 11 6-16,15 2 2 15,-7-7 0-15,10-1 0 16,-9-6 1-16,-13-4-1 15,4-6-6-15,-10-7-78 0,6-5-70 16,-15-11-96 0,-1 0-154-16</inkml:trace>
  <inkml:trace contextRef="#ctx0" brushRef="#br0" timeOffset="88282.4892">14885 15112 916 0,'0'0'37'0,"0"0"139"16,0 0-72-16,0 0-54 15,0 0-40-15,0 0-8 16,37-17 17-16,25 43 7 16,-5 11 4-16,-1 8 6 0,6 6-24 15,-15-1-6-15,-4-8-1 16,-15-8-4-16,0-5-1 15,-9-13 3-15,-10-4-3 16,1-8 2-16,-10-4 1 16,0 0 3-16,0 0 2 15,0-4 6-15,0-24-7 16,0-9-7-16,0-11 1 16,0-4-1-16,9-11 0 15,0 4 1-15,1 4-1 16,18 9-10-16,-13 12-15 15,4 10-17-15,0 9-17 16,9 2-104-16,0 13-111 0,-3 0-167 16</inkml:trace>
  <inkml:trace contextRef="#ctx0" brushRef="#br0" timeOffset="88673.126">15882 15312 567 0,'0'0'74'16,"0"0"34"-16,0 0 41 0,0 0-37 16,0 0-61-1,0 0-3-15,208-41 6 0,-198 24-6 16,-10-5-6-16,0 4-5 15,0-5-8-15,-25 0 3 16,-22 0-6-16,0 7 0 16,10 8 11-16,3 3-16 15,6 5-4-15,0 0-10 16,9 13-2-16,0 16-4 16,4 10 2-16,15 7 3 15,0 6 0-15,0-5 2 16,25-9-3-16,21 1-1 15,1-10-2-15,-3-2-1 0,2-11-1 16,-8-3-26 0,-4-11-62-16,3-2-104 0,-9 0-50 15,-9-24-167-15</inkml:trace>
  <inkml:trace contextRef="#ctx0" brushRef="#br0" timeOffset="88813.7484">15882 15312 323 0</inkml:trace>
  <inkml:trace contextRef="#ctx0" brushRef="#br0" timeOffset="89001.2484">15882 15312 323 0,'302'-183'445'0,"-302"166"-316"0,18 10 15 0,17-3-67 0,-7 10-37 16,9 0-16-16,16 0 13 15,-16 29 8-15,10 5 12 0,0 11-3 16,-3 2-26 0,-16-7-12-16,-10-6-6 0,-18-2-4 15,0-16-4-15,0-8 0 16,0-3 1-16,0-5 0 15,0 0 12-15,0-10 7 16,0-19-15-16,-18-5-3 16,8-12-2-16,1 1-2 15,9-13 0-15,0 7 0 16,0 5-1-16,0 6-24 16,9 17-17-16,19 1-38 15,10 11-63-15,15 4-32 16,3 7-37-16,6 0-43 15,-6 0-214-15</inkml:trace>
  <inkml:trace contextRef="#ctx0" brushRef="#br0" timeOffset="90298.4651">17224 15145 534 0,'0'0'96'0,"0"0"114"16,0 0-101-16,0 0-27 15,0 0-26-15,0 0 31 16,-109-45-23-16,62 45 2 0,4 0-23 16,-4 12-11-16,0 17-12 15,13 3-9-15,6 3 0 16,9-1-1-16,10-4-3 15,9-2-3-15,0-6 5 16,9-6-3-16,29-3-1 16,5-8-1-16,-5-5 1 15,18 0-3-15,-3 0-1 16,-16-14-1-16,1-6-17 16,-10-7 2-16,-4-7-3 15,-24 0 12-15,0-2 6 16,0-5 0-16,0 15 4 15,0 9 4-15,0 5 6 16,0 12-6-16,0 0-1 16,0 0-5-16,0 0-2 0,0 0-9 15,0 0-5-15,0 17 13 16,29 5 0-16,-1-6 1 16,9-3 1-16,7-2 1 15,12-1 0-15,15-3 2 16,4-7-4-16,15 0-21 15,-6 0-45-15,-3-18-20 16,-34 0 9-16,-3-3 25 16,-35 3 27-16,0-3 21 15,-9-8 4-15,0 2 3 16,-9 9 22-16,-25 5 1 16,-3 4 22-16,-1 9-9 0,-5 0-27 15,-4 16-7-15,-9 18-2 16,3 8 2-16,15 1 5 15,10-4 1-15,19-9-8 16,9-8-3-16,0-10 1 16,0 1 3-16,0-13-8 15,19 0-14-15,18 0-14 16,0 0-8-16,-2-23 0 16,-7-12 12-16,-10 1 24 15,-8-8 4-15,-1 9 9 16,0-1 28-16,-9 18 30 15,10 7-4-15,-1 5-32 16,7 4-9-16,2 0-19 0,20 13 3 16,-1 25 20-16,10 7-6 15,-3 13-2-15,-7 0 9 16,-9 5-11-16,-9-7-3 16,-13 7-5-16,-6-6-7 15,0-7-1-15,-34-9 3 16,-13-12-3-16,0-12-3 15,4-8 3-15,5-9 4 16,1 0 5-16,9-5-9 16,3-6 1-16,6-7-1 15,10 2 1-15,9-6-1 16,0 2 0-16,0-5 0 0,28-4-6 16,15 1 6-16,4 4-1 15,0 1 1-15,15 2-2 16,-15 8-1-16,6 2 1 15,-6 2 2-15,-10 0 0 16,-9 0 0-16,0 7 0 16,-12-8 1-16,-7 6-1 15,-9 0 1-15,9 0 2 16,-9-1-2-16,0-2 0 16,0-6 0-16,0-1-2 15,0-4 1-15,0 7 0 16,0 4 2-16,0-4-2 15,0 6 0-15,0 5 1 0,0 0-1 16,0 0-1-16,0 0-2 16,0 0-3-16,0 0-5 15,0 23 4-15,0 6 7 16,0 0 0-16,10-2 1 16,27-2 0-16,0-9 0 15,26-2 2-15,2-11-1 16,16-3 2-16,19 0-2 15,-7-3-2-15,-2-23-16 16,-1-3-23-16,-6 0-40 16,-12-9-35-16,-16-3-80 15,-19 0-172-15</inkml:trace>
  <inkml:trace contextRef="#ctx0" brushRef="#br0" timeOffset="91470.6134">17352 14145 195 0,'0'0'175'0,"0"0"-59"16,0 0-49-16,0 0-39 16,0 0-6-16,0 0 13 15,0 0 17-15,-25 0-2 16,16 4-6-16,9-4-8 16,0 0-6-16,0 9-17 0,-10 0-8 15,1 2 19 1,-10 2 10-16,1-1-1 0,8-8-6 15,1 1-6-15,9 3-6 16,0-4 1-16,0-4-3 16,0 0 1-16,0 0 5 15,0 0 2-15,56 0 4 16,62-12 40-16,47-9 13 16,53-8-31-16,38 0-17 15,37 2-3-15,28-2-10 16,15 6-8-16,13-6-2 15,-19 8-2-15,-31-3-3 0,-31 6-1 16,-31 2 1-16,-38 3-1 16,-34 2 2-16,-9-3-2 15,-38 6 1-15,-18 3-2 16,-25 0 0-16,-29 3-8 16,-30-3-51-16,-16 5-54 15,-44 0-86-15,-93-11-302 16</inkml:trace>
  <inkml:trace contextRef="#ctx0" brushRef="#br0" timeOffset="92173.9197">18230 13255 396 0,'0'0'245'0,"0"0"-114"15,0 0 50-15,0 0-40 16,0 0-40-16,0 0-12 16,-81-71-30-16,81 71-41 15,0 0-15-15,0 7-2 16,44 26 4-16,21 13 16 16,-2 10 1-16,11 7-1 0,7-1-13 15,-15-4-3-15,-4-13 0 16,-6-6-5-16,-18-10 2 15,-4-11-2-15,-15-13 1 16,-10-5 4-16,-9 0 1 16,9 0 4-16,-9 0 5 15,0-7 13-15,0-27-13 16,10-11-15-16,-10-5 3 16,9-6-1-16,0-8-1 15,10 6-1-15,0-3 1 16,9 3-2-16,-3 1-1 15,3 12-6-15,9 6-6 0,-18 10-19 16,15 12-46-16,-6 17-100 16,9 0-74-16,10 17-81 15,-3 12-220-15</inkml:trace>
  <inkml:trace contextRef="#ctx0" brushRef="#br0" timeOffset="92720.9141">19701 13321 434 0,'0'0'386'0,"0"0"-260"16,0 0 60-16,0 0-83 15,0 0-50-15,0 0-41 16,-246-18-5-16,218 51-2 16,3-4 8-16,25 6 1 15,0-6-5-15,0 0-3 16,0-2-4-16,25-11-1 16,12-3-1-16,0-8 0 15,1-5 0-15,-4 0-2 16,3 0-5-16,-9-23-7 0,-9-2 11 15,-10-11-1 1,-9-5 3-16,0 2 2 0,0-8-1 16,0 9 1-16,-18 7 4 15,8 8 5-15,1 14 3 16,9 7 4-16,0 2-17 16,0 0-6-16,0 19-21 15,0 20 27-15,37 6 1 16,7 2 0-16,3-8 0 15,9-4 0-15,-3-6 2 16,3-2-2-16,-3-11 1 16,-7-8-2-16,-8-3-7 15,-1-5-80-15,-3 0-6 16,-15 0 15-16,9-27-15 0,-18-7-49 16,-1-6-76-16,-9-8-183 15</inkml:trace>
  <inkml:trace contextRef="#ctx0" brushRef="#br0" timeOffset="93033.3911">20268 12587 430 0,'0'0'362'0,"0"0"-230"15,0 0 71-15,0 0-79 16,0 0-64-16,0 0-44 15,-19-24-3-15,19 32-6 0,9 25 9 16,19 12 44-16,10 13-19 16,8 14-17-16,-2 9-9 15,-7 0 0-15,1-2-5 16,-10-7-2-16,-3 2-3 16,-16-6-3-16,0-10 1 15,-9-1-3-15,0-12 0 16,0-10 0-16,0-6-14 15,0-12-17-15,0-5-31 16,0-7-75-16,0-5-63 16,0 0-68-16,10 0-81 15</inkml:trace>
  <inkml:trace contextRef="#ctx0" brushRef="#br0" timeOffset="93470.8952">20863 12979 951 0,'0'0'6'0,"0"0"156"15,0 0-93-15,0 0-59 16,0 0-9-16,0 0 20 16,46 131 46-16,-8-75-35 15,5-10-5-15,-5-5-9 16,8-7-7-16,-2-13-1 15,3-3-6-15,-10-7 0 16,-3-11-1-16,-6 0 0 0,0 0-3 16,-18 0-3-16,8-24-7 15,-8-10-5-15,-1-4-2 16,0-12-4-16,-9-2-6 16,0-6 19-16,0 11 8 15,0 13 0-15,0 13 7 16,0 17 14-16,0 4-11 15,0 11-10-15,0 26 0 16,25 16 1-16,13 4 12 16,-1 1 6-16,1-10-10 15,5-8-4-15,-15 2-5 16,-9-10 0-16,0-7-21 0,-10-9-103 16,-9-7-104-16,0-9-208 15</inkml:trace>
  <inkml:trace contextRef="#ctx0" brushRef="#br0" timeOffset="93877.1771">21878 13126 535 0,'0'0'145'15,"0"0"-110"-15,0 0 63 16,0 0-6-16,0 0-50 15,0 0-4-15,109 40 31 0,-90-40-1 16,9 0-6-16,-19-11-20 16,16-5-13-16,-16-8-16 15,-9 1-7-15,0-6-1 16,0 3-4-16,0-7 4 16,0 0 0-16,-43 7 9 15,-4 2 17-15,0 8-4 16,4 15-19-16,-4 1 4 15,10 1 2-15,-16 35-7 16,6 14-4-16,10 13 11 16,27-2 14-16,10-5 4 15,0-6-9-15,28-8-11 16,38-8-1-16,24-10-1 0,19-3-5 16,0-8-2-16,-6-13-3 15,6 0-5-15,-19 0-59 16,-34-19-128-16,-56-9-336 15</inkml:trace>
  <inkml:trace contextRef="#ctx0" brushRef="#br0" timeOffset="94674.115">19299 14823 646 0,'0'0'107'16,"0"0"41"-16,0 0-31 16,0 0-45-16,0 0-4 15,0 0-27-15,84-69 10 16,-75 69-19-16,1 11-26 16,15 29 10-16,3 17 26 15,9 10-3-15,0-4-11 16,-2 0-17-16,2-6-2 15,0-14-3-15,1-14 0 16,-13-5 1-16,-7-11-5 16,-8-13 1-16,-10 0-1 15,9 0 1-15,-9 0 10 0,0 0-5 16,9-24 11-16,1-10-8 16,-1-17-9-1,-9-12-1-15,9-10 3 0,1 2-4 16,-10 3 0-16,9 14 0 15,-9 12-3-15,0 9-7 16,0 17-1-16,0 16-20 16,9 0-69-16,10 0-103 15,-3 16-99-15,12 17-29 16</inkml:trace>
  <inkml:trace contextRef="#ctx0" brushRef="#br0" timeOffset="95330.6072">20342 14957 839 0,'0'0'20'0,"0"0"138"16,0 0-127-16,0 0-21 15,0 0-8-15,0 0 7 16,-109 96 2-16,109-76 9 16,0-6-2-16,16-1-16 15,12-6 5-15,9-7-1 0,1 0-6 16,5 0-6 0,-5-2-45-16,-10-20 1 0,-19-8-13 15,0-8 6-15,-9-1 22 16,0-3-9-16,0-1 44 15,-9 9 10 1,-10 10 26-16,10 12 22 0,0 7 9 16,-1 5-24-16,10 0-43 15,0 17-9-15,0 21 6 16,0 9 3-16,19-2 13 16,18 2-5-16,1-13 1 15,5-7-2-15,-5-11-5 0,8-12 8 16,7-4 6-1,-15 0 10-15,-1 0-11 0,-18-20-3 16,0-7 2-16,-13-7 11 16,-6-6-9-16,0-6-7 15,0-7-5-15,0-2 1 16,0-7 5-16,-25-1 18 16,-3-3 7-16,9 14-9 15,0 16 17-15,10 14-1 16,9 17 1-16,0 5-43 15,0 5-6-15,0 34-16 16,9 14 22-16,29 15 1 16,-1-1 0-16,-3 3 0 15,-5-3-2-15,-1-4-5 16,-10-6-89-16,1-12-63 0,-10-11-45 16,7-25-176-16</inkml:trace>
  <inkml:trace contextRef="#ctx0" brushRef="#br0" timeOffset="95736.8911">21127 14789 830 0,'0'0'66'16,"0"0"98"-16,0 0-157 15,0 0-1-15,0 0 0 16,38 129 35-16,-10-73 10 0,15-6-17 15,-15-12-22 1,10-9 2-16,-1-8 5 0,-12-12-9 16,3-6-3-16,-9-3-3 15,-19 0 4-15,18 0 4 16,-8-17 2-16,8-17-9 16,11-6-5-16,-14-17-7 15,-6-1-1-15,-9 6 7 16,0 9 1-16,0 14 1 15,0 18 3-15,0 11 19 16,0 0-9-16,0 0-14 16,19 38-11-16,9 7 11 0,0 12 22 15,10-4-7 1,-4-3-10-16,-6-5-2 16,9-9 0-16,-18-4-3 0,-10-8-3 15,1-13-84-15,-10-1-120 16,0-10-168-16</inkml:trace>
  <inkml:trace contextRef="#ctx0" brushRef="#br0" timeOffset="96080.6464">22034 14999 396 0,'0'0'214'16,"0"0"-174"-16,0 0 57 15,0 0 11-15,0 0-57 0,0 0-28 16,81 16 27-16,-81-16 17 16,0 0 21-16,0-16-26 15,0-7-56-15,0-6-2 16,-10 0 0-16,-18-5-2 16,-6 7 25-16,6 3 0 15,9 14 26-15,1 8 20 16,8 2-46-16,1 12-27 15,-10 34-2-15,10 9 2 16,0 10 6-16,9-9 3 16,0-4-4-16,18-4 8 15,29-19-1-15,0-4-8 16,24-9-3-16,14-16-1 0,14 0-60 16,20-28-115-16,-10-19-230 15</inkml:trace>
  <inkml:trace contextRef="#ctx0" brushRef="#br0" timeOffset="96424.7263">23386 14298 679 0,'0'0'326'15,"0"0"-151"-15,0 0-24 16,0 0-71-16,0 0-57 16,0 0-18-16,81-44 9 15,-25 31 3-15,-10 9-6 16,17-3 0-16,-7 1-11 15,6-6 4-15,4 6-2 16,-13-4-4-16,3 1 2 16,-10-4-57-16,-11 13-110 0,-26 0-108 15,-9 0-194-15</inkml:trace>
  <inkml:trace contextRef="#ctx0" brushRef="#br0" timeOffset="96674.7459">23386 14468 665 0,'0'0'181'16,"0"0"-29"-16,0 0-43 15,0 0-45-15,0 0-48 16,0 0-1-16,99 0 58 16,-33 0-13-16,5 0-15 15,4 0-3-15,-13-5-19 16,-5 0-9-16,-20-1-6 0,7-4-3 15,-16 7-4-15,0-2-1 16,-10 5-12-16,-8 0-75 16,15 0-124-16,-16 0-194 15</inkml:trace>
  <inkml:trace contextRef="#ctx0" brushRef="#br0" timeOffset="97878.2954">25918 12558 872 0,'0'0'21'16,"0"0"164"-16,0 0-89 16,0 0-18-16,-56-136-37 15,56 130 15-15,0-1-7 0,0 7-20 16,0 0-21-16,0 18-8 15,9 25 0 1,29 21 6-16,15 7 21 0,3 2-10 16,3 3-8-16,10-9-9 15,-4-12 5-15,-12-8-5 16,-16-13 1-16,-9-16-1 16,-9-14 2-16,-16-4 0 15,-3 0 2-15,0 0 2 16,6 0 0-16,-2-11 3 15,8-20-2-15,-3-17-6 16,10-15-1-16,9-5 1 16,0-1 0-16,0 1-1 0,6 5 0 15,13 4-1 1,-9 5 1-16,5 12 0 0,-6 8 0 16,-8 14-3-16,-11 12-13 15,-8 8-27-15,-1 0-60 16,10 8-125-16,-16 18-38 15,-3 3-132-15</inkml:trace>
  <inkml:trace contextRef="#ctx0" brushRef="#br0" timeOffset="98253.3159">27463 12222 975 0,'0'0'30'0,"0"0"189"15,0 0-94-15,0 0-81 16,0 0-44-16,0 0 0 15,-65 132 0-15,27-20 24 16,4 19-9-16,-3 11 13 16,-1 2-5-16,10-9-14 15,-6-9-7-15,6-20-1 0,9-25 4 16,1-23-5-16,8-14-5 16,1-21 5-16,9-12-14 15,0-6-54-15,0-5-94 16,0 0-24-16,37-9-67 15,10-25-45-15</inkml:trace>
  <inkml:trace contextRef="#ctx0" brushRef="#br0" timeOffset="98753.4961">27937 12787 857 0,'0'0'67'16,"0"0"115"-16,0 0-80 16,0 0-54-16,0 0-46 15,0 0-2-15,37 10 0 16,10 24 27-16,6 1-11 16,3 3 13-16,6-8-8 15,-6-7-11-15,16-5-2 16,-16-14 1-16,-9-4-6 15,-13 0 1-15,-25 0-2 16,1-13-2-16,-10-8-6 16,0-12-5-16,-19-3-8 0,-15-3 7 15,-13-1 2-15,0 1 7 16,13-7 3-16,15 7 0 16,10 0 0-16,9 2-1 15,0 3-1-15,19 0 0 16,43 4 2-16,13 1 0 15,-4 4 0-15,7-3-3 16,9 4 1-16,4 1 2 16,-7 7 0-16,6-1 2 15,1 5 0-15,-7-5 4 16,-3 5-5-16,3 3 0 16,-13 1 1-16,-24 3-4 15,-10 3 0-15,-12 2-73 0,-15 0-97 16,-10 24-126-1,-10 5-113-15</inkml:trace>
  <inkml:trace contextRef="#ctx0" brushRef="#br0" timeOffset="99316.1634">29245 12736 5 0,'0'0'753'16,"0"0"-637"-16,0 0 52 15,0 0-125-15,0 0-25 16,0 0-14-16,156-68 9 16,-103 68 0-16,-7 0 18 15,-8 0-17-15,-4 21-6 16,-15 8 3-16,-19 8 6 16,0 0-5-16,-10 2-9 15,-42-4-2-15,5-7 0 0,0-6 8 16,16-15-2-16,18-2-1 15,13-5 2-15,0 0 4 16,0-7 1-16,28-15-13 16,25-1-15-16,-6 7 4 15,-6 10-1-15,8-1 5 16,-11 7 1-16,-1 0 1 16,7 24-4-16,-16 10 5 15,-9 2 4-15,-10-6 11 16,-9 3-4-16,0-12-1 15,-9 1-3-15,-38-6 4 16,-6-3-5-16,-22-3 2 16,-15-10-4-16,-10 0-28 0,-3 0-43 15,-6 0-175-15,0 0-330 16</inkml:trace>
  <inkml:trace contextRef="#ctx0" brushRef="#br0" timeOffset="100128.7174">26055 14246 453 0,'0'0'179'0,"0"0"-138"16,0 0 74-16,0 0-31 15,0 0-25-15,0 0-40 16,-184 0 32-16,156 0 6 16,0 0-19-16,-6 0-14 15,-3 0 4-15,9 0 21 0,0 0 2 16,18 0 4-16,10 0-16 15,0 0-13-15,0 0-4 16,0 0-17-16,10 0 11 16,55 0-12-16,63 0 30 15,65 0 7-15,72-16-17 16,62-13-15-16,40-5-2 16,26-5 0-16,18-1-3 15,0 11-2-15,-9-5 0 16,-9 5 2-16,-45 0-4 15,-42 0-1-15,-54-1 0 16,-53 5 1-16,-34-2 3 16,-46 8 1-16,-26 2 5 0,-21 1 8 15,-25 10-10-15,-29-4-1 16,-2 10-2-16,-16 0-4 16,0 0-6-16,0 0-7 15,-22 0-36-15,-37 10-39 16,-41 12-93-16,-27-5-151 15,-10-4-357-15</inkml:trace>
  <inkml:trace contextRef="#ctx0" brushRef="#br0" timeOffset="102425.9724">26996 15008 479 0,'0'0'239'16,"0"0"-163"-16,0 0 81 0,0 0-65 15,0 0 4-15,0 0-25 16,-65-95 17-16,52 87-15 16,13 3-28-16,0 5-17 15,0 0-18-15,0 0-10 16,0 18-3-16,13 34-15 16,33 27 18-16,10 13 6 15,7 4-4-15,2-9-3 16,7-15 2-16,-16-9-1 15,-3-18 0-15,-16-16-1 16,-18-17 1-16,-19-3 4 16,9-5-2-16,-9-4 1 0,0 0 11 15,0-20-3-15,0-18-4 16,0-14-7-16,0-5 0 16,0-1-1-16,0-4 1 15,0-6 0-15,10 4 1 16,-10 3-1-16,18 3-7 15,1 8-9-15,0 9-17 16,15 12-21-16,-6 18-34 16,19 6-67-16,6 5-16 15,12 0-49-15,-18 11-48 16</inkml:trace>
  <inkml:trace contextRef="#ctx0" brushRef="#br0" timeOffset="102816.7291">28130 14747 792 0,'0'0'46'15,"0"0"157"-15,0 0-71 16,0 0-50-16,0 0-36 0,0 0-26 16,-19-29-16-16,10 71 1 15,-1 35 11-15,-8 20 17 16,-1 24-7-16,0 15-9 16,4-3 3-16,-4 7-9 15,0-8-5-15,1-12-6 16,8-19 0-16,10-27 2 15,-9-12-1-15,0-20-1 16,9-17-3-16,-10-7-15 16,10-16-19-16,-9-2-60 15,9 0-37-15,-9 0-21 16,-1-29-175-16,10-12-236 0</inkml:trace>
  <inkml:trace contextRef="#ctx0" brushRef="#br0" timeOffset="103394.9165">28541 15487 513 0,'0'0'122'15,"0"0"35"-15,0 0-13 16,0 0-35-16,-37-125-40 16,37 96-12-16,28 4-14 15,0-4-11-15,25 9-4 16,-7 4-11-16,10 5-8 15,7 11-2-15,-7 0 0 16,6 0-2-16,-15 18-3 16,0 11-1-16,-4 16-2 15,-33 6 2-15,-10 11-1 16,0 7 3-16,-53 4-3 16,-22-6-3-16,3-10 2 0,16-15-3 15,9-12 4-15,13-15 0 16,15-6 3-16,19-4-2 15,0-5 5-15,0 0-3 16,0 0-2-16,10 0 1 16,52 0-2-16,32 0 4 15,15-9 2-15,9-7-6 16,10-2 1-16,9-6 1 16,0-4-4-16,0-1 6 15,-19 0-6-15,-9 3 2 16,-15 2-16-16,-23-3-50 15,-15 3-38-15,-37 3-88 16,-19-15-258-16</inkml:trace>
  <inkml:trace contextRef="#ctx0" brushRef="#br0" timeOffset="104301.2067">26529 11825 182 0,'0'0'72'0,"-100"187"43"16,19-40-19-16,-12 31-35 15,-16 32-6-15,0 18-32 16,-10 1-17-16,26 1-2 15,-7-6-4-15,10-15 0 16,6-15 0-16,21-25-3 16,-2-21-38-16,21-21 2 15,-2-14-97-15,-1-26-96 16</inkml:trace>
  <inkml:trace contextRef="#ctx0" brushRef="#br0" timeOffset="104863.685">27603 14375 492 0,'0'0'49'0,"0"0"23"15,0 0-53-15,0 0-10 16,0 0 20-16,-87 174 50 16,25-60-4-16,-13 39-33 15,-15 30-17-15,-10 15-9 16,-12 6-11-16,12-9-5 16,1-3-13-16,-10-14-34 15,24-13-57-15,-5-25-59 16,25-35-149-16</inkml:trace>
  <inkml:trace contextRef="#ctx0" brushRef="#br0" timeOffset="105880.671">31282 14077 535 0,'0'0'82'0,"0"0"105"16,0 0-86-16,0 0-49 16,0 0-8-16,0 0 5 15,0 0 6-15,147-7 0 16,-88-4-11-16,0 6-22 16,-12-1-2-16,-10 1-11 0,-3 5-8 15,-15-5-2-15,0 5-38 16,-10 0-84-16,0 0-142 31,-9 0-116-31</inkml:trace>
  <inkml:trace contextRef="#ctx0" brushRef="#br0" timeOffset="106083.8012">31254 14304 740 0,'0'0'21'0,"0"0"99"15,0 0-93-15,0 0 3 0,0 0 12 16,0 0 4-16,284-40-29 16,-197 16-14-16,9 1-3 15,-15-3-53-15,-34-3-222 16,-19-5-281-16</inkml:trace>
  <inkml:trace contextRef="#ctx0" brushRef="#br0" timeOffset="106818.3078">32416 12620 565 0,'0'0'45'0,"0"0"78"0,0 0 7 0,0 0-52 31,0 0-18-31,0 0-1 0,-28-97 10 0,28 77-14 16,0 2-15-16,19 3-23 0,-1 1-7 15,11 7-6-15,5-4-4 16,3 6 0-16,10 5-3 15,15 0-4-15,-15 21 0 32,3 20-2-32,-10 22 0 15,-40 13 5-15,0 8-3 16,-25 6-5-16,-49 6-14 16,-7-16 10-16,6-17-3 15,16-23 9-15,27-17 10 16,23-12 2-16,0-11 2 15,9 5-3-15,0-5 4 0,0 0-5 16,0 0 0-16,28 0 1 16,43-5-1-16,14-6-1 15,14-7-17-15,10 2-21 16,10 3-52-16,-4 4-45 16,0 9-75-16,-25 0-189 15</inkml:trace>
  <inkml:trace contextRef="#ctx0" brushRef="#br0" timeOffset="107193.6298">32307 13696 632 0,'0'0'35'16,"0"0"142"-16,0 0-91 16,0 0-42-16,0 0-32 15,0 0 6-15,-19 0 4 16,19 0-6-16,0 5-11 16,0-3-1-16,0-2 1 15,28 0 11-15,44 0 44 0,28 0-16 16,21-15-8-1,19-11-21-15,29-3-4 0,-14 0-4 16,-8-3-5-16,-29 13-2 16,-24 4-1-16,-32 7-38 15,-34 8-67-15,-28 5-113 16,-19 31-7-16,-71-1-245 16</inkml:trace>
  <inkml:trace contextRef="#ctx0" brushRef="#br0" timeOffset="107772.1492">32454 14254 681 0,'0'0'106'15,"0"0"64"-15,0 0-89 16,0 0-33-16,0 0-41 16,0 0-6-16,21 33 12 15,29 8 47-15,-3 10-13 16,6 12-24-16,-16-1-10 16,1-4-7-16,-10-8-1 15,-10-4-2-15,-5-2-1 16,-1-15 1-16,-12-5-2 0,10-9 1 15,-10-10-1-15,0-5 0 16,0 0 5-16,0 0 4 16,0-15-3-16,0-19-5 15,0-1-3-15,0-15 2 16,0-2 1-16,0-4 2 16,0-9-2-16,0-3 3 15,0-4-3-15,0 3-2 16,0 1-3-16,0 1-1 15,0 15 4-15,0 10 0 16,0 13 0-16,0 8 2 16,0 3 1-16,0 14-3 15,0-1-1-15,0-2-1 16,18-1-2-16,10-1 1 16,19-1-3-16,6-1 4 0,3 3 2 15,6-2-4-15,-6-1 1 16,13 4-5-16,-1 1-3 15,-11 1-5-15,-4 5-40 16,-7 0-31-16,1 0-31 16,-13 0-65-16,-15 0-70 15</inkml:trace>
  <inkml:trace contextRef="#ctx0" brushRef="#br0" timeOffset="108287.956">33192 14293 529 0,'0'0'153'15,"0"0"5"-15,0 0-60 16,0 0-47-16,0 0-25 16,0 0-10-16,184-69 10 15,-147 65-12-15,-9 4-1 16,-3 0-3-16,3 0-9 0,-19 15-1 16,-9 14 0-16,0 11 0 15,-18 2 1-15,-45 3 1 16,-11-7 12-16,2-9-8 15,25-6 1-15,28-12-7 16,1-6 11-16,18-5-10 16,0 0 1-16,0 0 5 15,0 0-7-15,9 0 1 16,38 0-1-16,18 0 3 16,7 0-3-16,-7 0 0 0,-2 0 0 15,-7 18 0 1,-3 0 1-16,-16 3-1 0,-18 3 14 15,-19 10-6-15,0 9 4 16,-66 4-12-16,-24-2 0 16,-28 12-3-16,-19-6-58 15,-19-6-93-15,-19-3-139 16</inkml:trace>
  <inkml:trace contextRef="#ctx0" brushRef="#br0" timeOffset="111898.7477">1222 16870 696 0,'0'0'372'0,"0"0"-335"16,0 0 150-16,0 0-126 15,0 0-43-15,0 0-17 16,0 0-1-16,0 0 2 15,-93-36 1-15,93 59 6 16,0 19 4-16,0 12 42 0,0 10-32 16,0 4-6-16,19 1 0 15,9-1-10-15,-3 0-4 16,-7-5 2-16,-5-7-4 16,-4-6 1-16,0-8-1 15,-2-8-1-15,-7-5 1 16,0-13 2-16,0 2-3 15,0-13 0-15,0 0-11 16,0-4-35-16,0-1-52 16,0 0-83-16,0-11-161 15</inkml:trace>
  <inkml:trace contextRef="#ctx0" brushRef="#br0" timeOffset="112774.2761">1394 16982 443 0,'0'0'65'15,"0"0"102"-15,0 0-59 16,0 0-63-16,0 0 29 0,0 0-24 16,-63-33 15-16,54 33-7 15,9-5-10-15,-9 5-11 16,-1 0-7-16,1 0-10 15,0 0-13-15,-10 0-7 16,0 0 0-16,4 0-1 16,5 0 1-16,1 0 1 15,6 0 8-15,3 0-6 16,-6 0-1-16,6 0 14 16,-3 0-8-16,-4 0 4 15,-2 0-1-15,0 0-3 16,-1 0 6-16,1-7 12 0,0-2 9 15,-1-4-6-15,-8 8-6 16,18-6 1-16,-7-2 1 16,7 8-11-16,0-6-9 15,0-7 4-15,0-5-7 16,16-6-2-16,31 0-2 16,15 3 2-16,3 7 4 15,7 5-4-15,-7 5 0 16,-2 9-6-16,-17 5 6 15,1 24-3-15,-9 10-2 16,-14 9 3-16,-14 9 2 16,-10 6-5-16,-10-1 3 15,-52-4 1-15,-3-13-5 0,2-4-3 16,-11-20 8-16,21-4 1 16,-3-5 0-16,12-8 0 15,4-4-1-15,5 0 1 16,-2 0 0-16,21-4-7 15,4-3-5-15,6-7-28 16,6 6-57-16,0-2-57 16,0 8-44-16,9-3-202 15</inkml:trace>
  <inkml:trace contextRef="#ctx0" brushRef="#br0" timeOffset="114040.6125">2017 17285 773 0,'0'0'101'16,"0"0"114"-16,0 0-136 15,0 0-64-15,0 0-5 16,0 0 3-16,37-13 17 15,-3 3 8-15,4-1-9 16,-10-2-6-16,6 2-3 16,-15-4 0-16,-7 3 0 15,-6 0-7-15,4-5-1 16,-10 7-5-16,0-8-1 16,0 7 1-16,-35 0-3 0,-21-1-3 15,10 6 3 1,-7 1 2-16,6 5 1 0,0 0-1 15,19 23-3-15,10 10-3 16,2 6 3-16,16 1-2 16,0-1 1-16,6 3 3 15,32-8-4-15,8-5 3 16,10-2 0-16,-3-11-2 16,13-3 2-16,5-13-3 15,4 0 0-15,15 0-1 16,-5 0-36-16,-4-17-34 15,-16-12-21-15,-12 0-30 16,0-10 33-16,-22 0 13 16,-6 2 57-16,3-6 18 15,-19 4 3-15,-9 3 12 0,0-4 24 16,0 6-4-16,0 13 21 16,-18 3 14-16,-10 12 6 15,0 6-18-15,-16 0-29 16,7 6-24-16,-16 28-2 15,6 12 1-15,10-1 2 16,12-3-3-16,25-9 2 16,0-2-1-16,0-7-4 15,34-6 4-15,3-7-1 16,7-6-1-16,-7-5-1 16,10 0 1-16,6 0-2 15,-16-5-5-15,-9-11-3 0,-9-8-1 16,0 1 6-16,-19-1-1 15,0-2 2-15,0 2 1 16,0 2 1-16,0 6 1 16,0 9 5-16,0 7 1 15,-10 0-3-15,10 0-4 16,0 13-15-16,0 21 8 16,0 9 7-16,10-1 1 15,18 2 0-15,6-10 1 16,3-5-1-16,1-5-1 15,5-10 2-15,-5-5-2 16,-1-9 1-16,7 0 6 16,-13 0-3-16,3-23-1 15,-15-1 0-15,0-5-1 0,-10-4 2 16,-9-2-1-16,0-12 0 16,0-8-3-16,-19-14 2 15,-9-10 0-15,-6-12-2 16,3 10 4-16,-3 13 0 15,15 23 24-15,9 18 4 16,10 16-11-16,0 11-8 16,0 0-13-16,0 0-1 15,10 33-7-15,27 22 8 16,7 21 1-16,-7 5 5 16,-9 3-4-16,6-4 4 0,-12-6-3 15,-6-7 1-15,-13-10-3 16,-3-10-1-16,0-7 0 15,0-13-4-15,0-11-6 16,0-3-26-16,0-8-52 16,6-5-111-16,4 0-93 15,-1 0-111-15</inkml:trace>
  <inkml:trace contextRef="#ctx0" brushRef="#br0" timeOffset="114400.12">3689 17035 634 0,'0'0'146'0,"0"0"63"16,0 0-49-1,0 0-56-15,0 0-61 0,0 0-28 16,-90-23-14-16,34 41 27 16,0-2-18-16,19-3-4 15,2-3 10-15,17-5-1 16,-1 1-6-16,19-1-7 15,-9 8-2-15,9 3 0 16,0 7 0-16,0 1 2 16,0-2-1-16,0-5-1 15,18 5-1-15,10-6 1 16,10 2 1-16,-4-2 3 16,13-3-2-16,9-2-1 15,-3 1 2-15,18-6-2 0,-5-1-1 16,-1 0-4-16,-3-4-26 15,-5 4-37-15,-14-5-14 16,-24 11-26-16,-19 1-83 16,0 1-130-16</inkml:trace>
  <inkml:trace contextRef="#ctx0" brushRef="#br0" timeOffset="115213.1546">5618 16874 413 0,'0'0'122'16,"0"0"8"-16,0 0 29 15,0 0-48-15,-75-141-42 16,31 120-2-16,7-4 5 16,-16 3-31-16,-12 4 3 15,8 12-14-15,4 1 4 16,7 5-12-16,18 0-10 16,3 40-5-16,15 29-7 15,10 15 2-15,0 24 10 16,35-5 3-16,30-6-1 15,-3-5 3-15,-5-7-7 0,5-12-5 16,-25-6-1-16,-9-4-3 16,-18-16 0-16,-1-8 0 15,-9-10-1-15,0-12-2 16,0 0-11-16,-9-8-68 16,-29-6-82-16,-5-3-39 15,-13 0-137-15,-10-17-276 16</inkml:trace>
  <inkml:trace contextRef="#ctx0" brushRef="#br0" timeOffset="115807.3476">4904 17411 665 0,'0'0'35'0,"0"0"173"16,0 0-107-16,0 0-72 15,0 0-23-15,0 0 3 16,209-74 16-16,-106 61 8 15,15-2-10-15,10 2-6 16,0-3 5-16,-10-2-13 16,0 7-5-16,-6-7-4 15,-21 7-1-15,-20 1-18 16,-33 2-5-16,-19 4 18 16,-19-1 6-16,0-7 9 15,0 0-2-15,0 2 12 16,-29-1-4-16,-5 3-9 0,-12 3 9 15,-1 5 6 1,3 0-16-16,-3 0 4 0,1 17-3 16,18 12 3-16,3 0-2 15,12 10-3-15,7-5 2 16,6-5 3-16,0-2-3 16,16-9 0-16,21 0-4 15,0-8 3-15,7-4 0 16,3-6-3-16,-19 0 2 15,19 0-4-15,-13-16-2 16,-12-8-11-16,2-5-1 16,-14-5-1-16,-1-10-8 0,1 2 23 15,-10-1-2-15,0 7 4 16,0 9 3-16,0 14 4 16,0 8 12-16,0 5-6 15,9 5-15-15,10 24-1 16,27 11 1-16,7 6 18 15,3 0-4-15,7-7-3 16,-17-5-9-16,10-5-1 16,-21-7 1-16,-7 1-2 15,0-5-47-15,-3-9-83 16,-13-4-101-16,7-5-163 16</inkml:trace>
  <inkml:trace contextRef="#ctx0" brushRef="#br0" timeOffset="116104.3692">7079 17064 724 0,'0'0'57'0,"0"0"151"16,0 0-72-16,0 0-66 15,0 0-12-15,0 0-31 16,-209-47-9-16,162 72-2 15,4 13 3-15,-4 9 1 16,28 5 2-16,10-2 2 16,9 1-2-16,0-6-8 15,18 0-4-15,29-11-4 0,-3-5-3 16,12-8-1-16,-3-3-2 16,-6-11-10-16,-1-7-66 15,1 0-42-15,-3 0-41 16,2-20-120-16,-11-10-156 15</inkml:trace>
  <inkml:trace contextRef="#ctx0" brushRef="#br0" timeOffset="116370.0973">7325 16876 387 0,'0'0'389'15,"0"0"-235"-15,0 0 46 16,0 0-84-16,0 0-43 0,0 0-38 15,-53-71-19-15,53 90-10 16,9 27 35-16,28 8 2 16,-9 9-19-16,-3 8-9 15,3 3-3-15,-9-6-2 16,0-6-2-16,-10-10-7 16,-9-7 0-16,0-11-1 15,0-2-1-15,0-12-30 16,0-3-45-16,-28-7-114 15,-9-5-51-15,-1-5-138 16</inkml:trace>
  <inkml:trace contextRef="#ctx0" brushRef="#br0" timeOffset="117074.0127">6960 17319 821 0,'0'0'88'16,"0"0"76"-16,0 0-89 15,0 0-51-15,0 0-20 16,0 0 1-16,231-81 4 16,-141 72-4-16,19 2 3 15,-15-3-6-15,5-2 0 16,-8 0-1-16,-1-1 0 16,-15-3-1-16,-4 0-22 15,-24 0-29-15,0 3 2 0,-13 7 7 16,-22-4 14-16,-5 5 28 15,-7 4 4-15,0-6 30 16,0 2-2-16,0-1-3 16,-16 6-1-16,-31 0-24 15,1 0 18-15,-10 6-7 16,-7 23 11-16,7 5-4 16,3 6-3-16,25 6 0 15,19-3-5-15,9-7-4 16,0-7-1-16,0-7-3 15,28-4-1-15,16-4-1 16,-16-12 4-16,0 5-5 0,0-7-3 16,0 0 0-16,-3-7-2 15,-7-16-5-15,1-4 4 16,0-2 2-16,-10-6 1 16,19-11 1-16,6 1-1 15,4 0 1-15,18 5-2 16,0 11 1-16,-3 6 0 15,3 12 2-15,-13 11 0 16,-5 0 2-16,-1 11 0 16,1 23 4-16,-4 8 5 15,-6 2 6-15,-9-3-3 16,-1 3-3-16,-18-10-2 16,0-5-5-16,0-11-1 0,0-12-4 15,0-1 4-15,0-5-5 16,-28 0 20-16,-9 0 17 15,3-18-25-15,-4-11 2 16,10-10-5-16,10-6-7 16,8-1-2-16,10 0-6 15,0-4 1-15,38 10-30 16,24 1-37-16,3 5-69 16,19 4-80-16,-12 6-233 15</inkml:trace>
  <inkml:trace contextRef="#ctx0" brushRef="#br0" timeOffset="117465.2127">9639 17272 896 0,'0'0'99'0,"0"0"78"15,0 0-17-15,0 0-68 16,0 0-55-16,0 0-27 15,9-50-3-15,44 40-2 16,3-2-1-16,10 5 0 16,-4-3-2-16,-6 2 0 15,7-1-2-15,-7 4 0 16,-10-2 0-16,-11 7-17 16,-17 0-95-16,-8 0-119 15,-10 0-143-15,-28 12-196 16</inkml:trace>
  <inkml:trace contextRef="#ctx0" brushRef="#br0" timeOffset="117652.6289">9583 17445 783 0,'0'0'67'0,"0"0"93"16,0 0-103-16,0 0-49 16,0 0 29-16,0 0 44 15,193 4-44-15,-102-4-29 16,-17-11-8-16,-2-2-58 15,-25-1-143-15,-38 3-149 16</inkml:trace>
  <inkml:trace contextRef="#ctx0" brushRef="#br0" timeOffset="119840.9486">11751 16863 856 0,'0'0'16'15,"0"0"145"-15,0 0-21 16,0 0-44-16,0 0-23 16,0 0-21-16,0 0-37 15,-121-72-15-15,121 123 3 16,18 22 0-16,10 18 24 0,-9 6-11 15,9-5-4-15,-19-2-2 16,1-5 0-16,-10-10-7 16,0-14-2-16,0-16 0 15,0-9 5-15,0-15-5 16,0-13 0-16,0-4 2 16,0-4-1-16,0 0 13 15,-19-27 18-15,-9-25-27 16,-9-10-6-16,2-24 4 15,-2-6-1-15,18-9 0 16,1-1-3-16,18 5 2 16,0 6-1-16,0 15 0 15,28 13-1-15,9 18 0 0,-3 11-1 16,-6 7 1-16,0 16 0 16,-9 4-1-16,0 7 1 15,-1 0-5-15,10 0-3 16,7 36 2-16,-7 9 4 15,-10 11-1-15,-8 2-1 16,-10-1 3-16,0-7-2 16,0-7-2-16,-10-13 3 15,-18-1-5-15,0-11-12 16,0-7-20-16,-6 2-35 16,15-3-63-16,10-10-43 15,0 0-126-15,9 0-67 0</inkml:trace>
  <inkml:trace contextRef="#ctx0" brushRef="#br0" timeOffset="120965.9693">12527 17280 242 0,'0'0'579'0,"0"0"-521"16,0 0 77-16,0 0-91 15,0 0-17-15,0 0 21 16,37 0 22-16,7 0-7 15,-7-8-13-15,-9-2-23 16,0-1-10-16,-9-2-3 16,-10 2-2-16,-9-4 0 15,0-2 3-15,0-7-10 16,-9 3-4-16,-38-8 0 16,-6 6 0-16,-3 5 0 0,9 13 1 15,10 5 1-15,3 0 5 16,15 23-8-16,10 11 0 15,9 13 0-15,0 1 6 16,9-3-3-16,53-3 2 16,4-3 3-16,5-10-7 15,14-7 3-15,5-10-3 16,3-8 1-16,-12-4-2 16,10 0-9-16,-17-20-16 15,-11-3-8-15,-7-11 5 16,-28 5 9-16,-3-5 14 15,-22-3 5-15,-3-2 2 16,0 1-2-16,-10-1 6 16,-18 4 6-16,0 12 0 15,0 5 9-15,0 9 3 0,10 9-5 16,-7 0-19-16,-3 22-4 16,0 12 1-16,9 18 3 15,19-2 1-15,0-4 0 16,0-2 1-16,19-10 0 15,27-5-1-15,-2-5 1 16,3-14-1-16,-10-4-1 16,10-6-6-16,-13 0-12 15,13-16 1-15,-19-8 0 16,0-10 6-16,-13-5 6 16,-15-3 2-16,0-1 2 15,0-2 0-15,0 4 1 0,-18 17 1 16,8 8 6-16,10 11 11 15,0 5-16-15,0 0-2 16,0 29-15-16,0 21 15 16,13 7 5-16,21-1 2 15,4-4-3-15,8-7-2 16,-2-7 1-16,3-9-1 16,-10-6-1-16,7-17-1 15,-7-6 3-15,0 0-1 16,7 0 7-16,-7-29-3 15,-18 0-6-15,0-9 1 16,-19-7 4-16,0-12-5 16,0-6 2-16,0-16-3 0,-38 0 2 15,-15-7 1-15,25 5 0 16,10 9 8-16,-1 26 7 16,19 17 3-16,0 21-3 15,0 8-17-15,0 0 0 16,9 34-2-16,38 19 2 15,6 22 4-15,-16 4 1 16,1 2 3-16,-20-3-4 16,7-11-1-16,-15-9-1 15,-1-1-2-15,0-10 1 16,-9-14-1-16,10-10 0 16,-10-5-20-16,18-13-51 0,1-5-110 15,19 0-41 1,14-16-162-16</inkml:trace>
  <inkml:trace contextRef="#ctx0" brushRef="#br0" timeOffset="121309.7146">14539 16928 850 0,'0'0'40'0,"0"0"140"15,0 0-70-15,0 0-53 16,0 0-46-16,0 0 3 15,-93-13-2-15,30 40-3 16,-2-3-5-16,18 2-3 16,4-7 5-16,24-8-2 15,0 2-1-15,19-2-2 0,0 2 2 16,0 3-2-16,0 12-1 16,10 1 1-16,36 0 2 15,-2-2-1-15,12-3 3 16,6-7 6-16,4 0 3 15,-1-7-3-15,7-5-9 16,-7 1-1-16,-12-1 0 16,-6 3-1-16,-19 2-2 15,-9 1-47-15,-13 7-83 16,-6 0-93-16,0-2-307 16</inkml:trace>
  <inkml:trace contextRef="#ctx0" brushRef="#br0" timeOffset="122263.3824">10773 18166 426 0,'0'0'219'16,"0"0"-195"-16,0 0 83 16,0 0 8-16,0 0-55 15,0 0-8-15,-84-50-12 16,84 50-3-16,0-4 12 15,0 4-5-15,0 0-4 16,0-4 3-16,0 4-12 16,0 0-14-16,0 0-9 15,0 0-8-15,0 0 1 0,0 0-2 16,0 0-2-16,0 0-1 16,0 0 4-16,0 0 0 15,0 0 1-15,0 0-1 16,0 0 1-16,0 0-1 15,0 0-3-15,0 0-8 16,28 0 5-16,37 0 6 16,54-4 1-16,36-1-1 15,64-7 0-15,55 0 0 16,46 2 0-16,36-8 0 0,27 7 0 16,-25 0 1-1,-3-2-1-15,-25-2 0 0,-37 2 1 16,-19-8-1-16,-28 4 0 15,-34-3 0-15,-3-1 0 16,-7-2 1-16,-2 7 1 16,-26-9-1-16,-18 8 0 15,-38 0 5-15,-18 0 3 16,-35 7 7-16,-12 4-2 16,-25-6 4-16,-18 12-6 15,-1 0-11-15,-9 0 0 16,0 0-2-16,0 0-35 15,0 0-83-15,-9 16-118 16,-63 9-75-16</inkml:trace>
  <inkml:trace contextRef="#ctx0" brushRef="#br0" timeOffset="122872.8948">11779 18705 637 0,'0'0'34'16,"0"0"157"-16,0 0-73 15,62-135-54-15,19 107-24 16,13 6 7-16,6 9-3 0,9 13-5 16,-7 0-1-16,-2 13-5 15,-10 20-7-15,1 13-8 16,-26 5-14-16,-18-1 5 16,-19-3-9-16,-19-2-1 15,-9-12 1-15,0-8 9 16,0-8-7-16,-9-12 3 15,-10-5 4-15,1 0-5 16,-11 0 13-16,1-22-6 16,0-19-7-16,10-11 3 15,2-5-7-15,16-1-2 16,0-1 1-16,0 0-1 0,44 13-17 16,2 2-16-1,11 20-12-15,-14 6-16 0,4 13-66 16,9 5-90-16,-12 0-74 15</inkml:trace>
  <inkml:trace contextRef="#ctx0" brushRef="#br0" timeOffset="123623.0764">13386 18513 779 0,'0'0'24'0,"0"0"191"15,0 0-106-15,0 0-74 16,0 0-33-16,0 0 26 16,91 47 9-16,-35 1-7 15,0 4-6-15,-12 1-8 16,-16-3-5-16,-10-4-4 15,-8-12-4-15,-1-18 0 16,-9-8 0-16,0-8 1 16,0 0 1-16,0 0 8 15,0-24 2-15,-9-15-12 16,-19-8-2-16,18-10-1 16,-8-1 1-16,18-1-1 0,0 7-1 15,18 0 0-15,38 12-1 16,7 11-2-16,-7 6 1 15,6 19-1-15,-6 4 4 16,0 0-3-16,6 17-1 16,-5 17 2-16,-5 5 2 15,-5 0 5-15,-9 2 1 16,-14 0-3-16,-14 2 0 16,-10-9-1-16,0-5 1 15,0-6-1-15,0-12 2 16,0-4-3-16,0-7 3 15,0 0 0-15,-6 0 4 16,-4 0 1-16,-8 0-5 0,-1-18 3 16,10-5-3-1,-10-11-1-15,19-4-2 0,0-14-1 16,0 0 3-16,0-9-3 16,19 3 0-16,9 7-2 15,6 7 5-15,-6 15-2 16,0 10 0-16,9 4 1 15,1 15 3-15,5 0-3 16,13 10 2-16,-3 24 2 16,13 8 2-16,-10 1 0 15,-3-3 8-15,-7 6-7 16,1-11-7-16,-22-1 0 0,3 0-2 16,-18-7 0-16,-10-3-1 15,0-3-17-15,0-3-50 16,0-7-90-16,0 1-36 15,0-12-117-15,18 0-190 16</inkml:trace>
  <inkml:trace contextRef="#ctx0" brushRef="#br0" timeOffset="124076.2318">15919 18257 712 0,'0'0'86'0,"0"0"122"16,0 0-85-16,0 0-33 16,0 0-29-16,0 0-24 15,-202-39-6-15,130 62-6 16,6 11-9-16,20-5-2 15,11 0-5-15,26-8-3 16,9 1 0-16,0-6-1 16,9 4-1-16,44-3-2 15,3-1 1-15,16 2 1 16,-6-2-4-16,-10 0 0 16,-3 1-3-16,-16-5 1 0,-18 5 2 15,-1-5-1-15,-18 0 0 16,0 6 0-16,0-2 1 15,-46 6 2-15,-20-1 0 16,-15 3 0-16,6-6-2 16,-6-2 1-16,-9-3-3 15,6-3-1-15,12 1-47 16,7 0-79-16,21-9-73 16,26-2-178-16</inkml:trace>
  <inkml:trace contextRef="#ctx0" brushRef="#br0" timeOffset="124513.7121">17517 17824 917 0,'0'0'122'16,"0"0"28"-16,0 0 34 15,0 0-117-15,0 0-55 16,0 0-10-16,0-21-1 16,75 14 17-16,15 1 4 15,10 1-7-15,12-6-6 16,-12-2-4-16,9-2 3 16,-19 2 1-16,-25-3-7 15,-2 3-2-15,-17 4 0 16,-27 2-4-16,0 2-33 15,-19 5-73-15,0 0-113 16,-19 5-92-16,-56 19-240 16</inkml:trace>
  <inkml:trace contextRef="#ctx0" brushRef="#br0" timeOffset="124763.7404">17673 18065 314 0,'0'0'383'0,"0"0"-292"16,0 0 80-16,0 0-77 15,0 0-43-15,0 0-7 16,46 5 41-16,26-5-1 16,12 0-25-16,16 0-9 15,0-5-17-15,-1-6-3 16,-5-1-15-16,-13 6 2 16,-16-5-4-16,-12-1 0 0,-6 6-6 15,-19 1-3-15,-9 0-4 16,-10 5 0-16,6 0-12 15,-5 0-61-15,8 0-184 16,-8 0-219-16</inkml:trace>
  <inkml:trace contextRef="#ctx0" brushRef="#br0" timeOffset="127951.253">19884 16726 911 0,'0'0'25'0,"0"0"133"16,0 0-48-16,0 0-31 15,0 0-39-15,0 0 1 0,0 0-2 16,-62-90-11-16,62 90-14 16,0 0-6-16,0 0-8 15,0 6-4-15,0 22 4 16,25 10 13-16,12 9-1 16,10 11-3-16,-3 5-3 15,12 10-1-15,0-5-1 16,-3 7-3-16,-6-13 1 15,9-4-1-15,-13-9-1 16,-15-14 3-16,0-6-3 16,-18-13 0-16,-1-9 1 15,-9-7 0-15,0 0 7 0,0 0 0 16,0 0 14-16,0-24 1 16,0-15-21-16,0-13 0 15,0-6 1-15,-9-14-2 16,-1-2 1-16,10-6-2 15,0 7 1-15,0 15-1 16,19 2 0-16,15 15 0 16,-6 12-3-16,10 2-7 15,-10 16-14-15,15-1-20 16,4 12-43-16,-10 0-130 16,-9 16-237-16</inkml:trace>
  <inkml:trace contextRef="#ctx0" brushRef="#br0" timeOffset="128623.3237">19308 17587 740 0,'0'0'43'16,"0"0"54"-16,0 0-34 15,0 0-24-15,0 0-30 0,0 0-5 16,-62 0 5-16,62 0 11 16,0 0 8-16,0 0-15 15,0 0 0-15,0 4 0 16,9 13 17-16,53-9 7 16,48-4 10-16,45-4 26 15,48 0-17-15,43-29-16 16,37-4-18-16,19-8-11 15,10 7 0-15,15 0-4 16,-6 5-2-16,-19 2-5 16,-47 0-4-16,-27 2 4 15,-44 3 3-15,-38 4-1 0,-46 2-1 16,-44 3 0-16,-28 3 0 16,-13 9-1-16,-15-4 0 15,10 5-8-15,-10 0-26 16,0 0-67-16,0 0-73 15,-16 0-229-15</inkml:trace>
  <inkml:trace contextRef="#ctx0" brushRef="#br0" timeOffset="129685.7816">20470 18223 552 0,'0'0'45'15,"0"0"146"-15,0 0-53 16,0 0-69-16,-19-129 11 15,19 110 17-15,0 4-11 16,0 9-18-16,0-1-21 16,0 7-17-16,10 0-18 15,8 13-12-15,20 31 0 16,15 18 7-16,3 13 6 16,6-1-3-16,-6-6-5 15,0-7-5-15,-12-21 2 16,-7-4-2-16,-9-15 0 0,-18-9 1 15,-1-12 2 1,-9 0 0-16,0 0 0 0,0 0 8 16,9-12 8-16,-9-22-7 15,10-10-12-15,-4-14 0 16,13-3 0-16,-1-2 2 16,1 5-4-16,9-3 3 15,0 15-2-15,-3 13 1 16,3 4 0-16,0 6-1 15,0 10-6-15,9 2 1 16,-12 6-10-16,3 0-12 16,0 5-16-16,10 0-41 15,-10 0-63-15,6 10-47 16,3 12-106-16,-9-10-120 0</inkml:trace>
  <inkml:trace contextRef="#ctx0" brushRef="#br0" timeOffset="130530.1597">22299 17791 711 0,'0'0'99'0,"0"0"75"16,0 0-14-16,0 0-73 15,0 0-49-15,0 0-12 16,-57-63-17-16,57 86-9 16,-9 33 0-16,0 29 26 0,-1 19 10 15,-8 4-7-15,12 6-13 16,-13-8-8-16,9-14-2 16,1-13-6-16,0-21 0 15,-1-12 4-15,1-17-4 16,9-7 0-16,0-12 0 15,0-8-13-15,0-2-56 16,0 0-45-16,0 0-79 16,0 0 78-16,0-20-288 15</inkml:trace>
  <inkml:trace contextRef="#ctx0" brushRef="#br0" timeOffset="130999.0991">22489 18176 264 0,'0'0'538'0,"0"0"-411"16,0 0 14-16,0 0-40 15,0 0-81-15,0 0-16 16,93-30 3-16,-31 55 18 16,4 4-5-16,-4 0-6 15,3 4-5-15,-12-14 2 16,-6-3-3-16,-9-9 0 15,-1-3-2-15,-12-4 4 16,-6 0-4-16,-1 0 2 16,-8-17-1-16,-1-6-2 15,-9 2-5-15,0-13-9 0,-19 0-26 16,-18-8 22-16,-7 4 5 16,16-3 8-16,0 1 1 15,19 11 4-15,9 8 3 16,0-1 3-16,0 2-6 15,0 4-3-15,9-8 2 16,29 8-3-16,8-1 0 16,-2 1 1-16,21-7-1 15,-2 5-1-15,2 2 2 16,-3-2-2-16,4 2 0 16,5 3-1-16,-5 7-2 15,-20 1-22-15,-2 5-79 16,-7 0-94-16,-27 6-91 0,-10 17-82 15</inkml:trace>
  <inkml:trace contextRef="#ctx0" brushRef="#br0" timeOffset="131624.5507">23569 18176 623 0,'0'0'44'15,"0"0"103"-15,0 0-36 16,0 0-32-16,0 0-9 15,0 0 20-15,162-100-14 16,-143 99-46-16,0 1-5 16,9 0-9-16,-9 0-10 15,9 1-5-15,6 22 6 16,-6 4 4-16,0 2-10 16,-9 0 1-16,-19 5-1 15,0 0 7-15,0 0-5 0,-10-5-2 16,-18-7 7-1,0-5-1-15,10-9-6 0,18-4 8 16,-13-4-3-16,13 0-3 16,0 0 4-16,0 0-3 15,0 0-4-15,0 0-6 16,41 0 6-16,15 0 3 16,6 0-1-16,-6 0-2 15,-9 5-1-15,-4 11-4 16,-5 7 4-16,-20 1-1 15,-8 5 2-15,-10-1 0 16,0 5 6-16,-19-4-3 0,-37 1 8 16,3-5-1-16,-12-5-9 15,2-3 4-15,-2-2-2 16,3-9 4-16,6-6-5 16,18 0 1-16,4 0-3 15,6 0 0-15,9-16-47 16,10-6-104-16,9-7-119 15,0-17-350-15</inkml:trace>
  <inkml:trace contextRef="#ctx0" brushRef="#br0" timeOffset="132156.1043">25077 17587 479 0,'0'0'120'0,"0"0"7"15,0 0 22-15,0 0-54 16,0 0-37-16,0 0-16 15,-19-7 21-15,19 7-11 16,0 0-1-16,19 0-7 16,43-5 3-16,13-1-3 15,6-5-21-15,19-1-9 16,3-4 0-16,-13 3-12 16,-25-3 3-16,-12 10-3 15,-25-6 0-15,-18 12-1 0,-10 0-1 16,0 0-2-16,0 0-40 15,0 0-36-15,0 12-67 16,-28 10-4-16,-22 12-81 16,9-5-47-16</inkml:trace>
  <inkml:trace contextRef="#ctx0" brushRef="#br0" timeOffset="132499.8339">25342 17738 264 0,'0'0'263'16,"0"0"-201"-16,0 0 59 0,0 0-15 16,0 0-48-16,0 0-16 15,-65 7 8-15,65-6 0 16,0-1-15-16,0 5-12 16,-10 0-3-16,10 0 15 15,-9-4 2-15,9-1-16 16,0 0-1-16,0 0 5 15,28 0-9-15,37 0 34 16,16 0-1-16,6-6-25 16,10-12-14-16,-7 2-2 15,-24 6-4-15,-13-3-3 16,-25 7 8-16,-10 1-6 16,-18 0 1-16,0 5-4 0,10 0-17 15,-10 0-65 1,9 0-112-16,10 0-140 0,0 0-36 15</inkml:trace>
  <inkml:trace contextRef="#ctx0" brushRef="#br0" timeOffset="133172.4049">26675 17175 974 0,'0'0'55'16,"0"0"146"-16,0 0-115 15,0 0-66-15,0 0-20 16,0 0 0-16,56 63 16 15,-3 7 4-15,-6 4 8 16,-10-2-9-16,4-9-2 16,-1-6-8-16,-12-15-4 15,0-13 0-15,-9-13-4 16,-10-7 5-16,1-1-3 0,-7-8-3 16,6 0 4-1,13 0 7-15,-3-8-6 0,9-13-2 16,-19-8-2-16,0-4 1 15,-9-8-1-15,0-4-1 16,0-11 0-16,-18 2-9 16,-20 0 1-16,7-3 5 15,19 10 2-15,-7 14 0 16,10 4 1-16,9 12 0 16,0 0-2-16,0 1 2 15,0 4 0-15,0 1-2 16,9-2 0-16,22 3 0 0,19-1-3 15,6 5 4-15,16-6 1 16,3 1-4-16,5 5 4 16,20-11 2-16,3 6-2 15,6-8 2-15,9 8 0 16,-18 2-1-16,3 0 0 16,-22 5-1-16,-13-3 0 15,-8-3 0-15,-23 6 1 16,-6-4 1-16,0 8-1 15,-21-5-1-15,-1 5-2 16,-9 0-43-16,0 5-117 16,0 24-41-16,0 0-115 15,-50 5-304-15</inkml:trace>
  <inkml:trace contextRef="#ctx0" brushRef="#br0" timeOffset="133829.2377">27603 17445 545 0,'0'0'62'0,"0"0"89"16,0 0-70-16,0 0-9 15,0 0 6-15,0 0 1 16,134-102-5-16,-81 96-18 16,-6-6-23-16,15 12-6 15,-15 0-8-15,0 0-3 16,-16 28-4-16,0 1 2 15,-12 9-2-15,-10 1-8 16,-9 3 0-16,0 3-4 16,-28 0 3-16,-25-4-3 15,6-14 5-15,10-16-2 16,18-3 1-16,7-8-1 0,12 0 2 16,0 0 3-16,0 0 4 15,0 0 0-15,40-17-12 16,16 1 0-16,7 3-1 15,-7 8-3-15,-9 5 4 16,-4 0 0-16,4 0-5 16,-19 22-1-16,0 7 6 15,-19 2 0-15,-6 5 7 16,-3-3 5-16,0-2-2 16,-40 3 5-16,-25-2 21 15,-7-2-11-15,-3-9-4 16,13-8 5-16,-4-6 5 0,4-7-4 15,15 0-7-15,1 0-3 16,11 0 1-16,17 0-6 16,-1 0-2-16,10 0-6 15,-1 0-4-15,10 0-4 16,-9-2-33-16,0-13-48 16,-10-9-285-16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07:54:48.829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9689 1315 576 0,'0'0'21'0,"0"0"112"15,0 0-25-15,0 0-4 16,0 0-43-16,0 0-7 16,-9-80 6-16,9 74-10 15,0 1 14-15,0 2 7 16,0 3-14-16,0 0-13 0,0 0-13 15,0 0-13 1,0 0-9-16,0 0-9 0,0 14-6 16,0 25-5-16,0 23 11 15,0 19 4-15,0 6-2 16,0 0 0-16,0-5-2 16,3-12 0-16,0-11 2 15,0-11-1-15,-2-12-1 16,-1-6-1-16,0-7 1 15,0-8 0-15,0-5 0 16,0-6-3-16,0-1 2 16,0-3-46-16,0 0-57 15,-1-4-56-15,-14-17-90 16,-1-9-255-16</inkml:trace>
  <inkml:trace contextRef="#ctx0" brushRef="#br0" timeOffset="343.7546">9652 1353 593 0,'0'0'77'16,"0"0"-57"-16,0 0 127 15,12-77-60-15,7 58-39 16,5 2-13-16,7 4-11 15,5 5-1-15,0 5 1 0,7 3-7 16,-4 7-8-16,-6 13 3 16,-2 4-6-16,-10 3 3 15,-3 2-6-15,-12 1-1 16,-2 2-2-16,-4 2 0 16,-10-5-1-16,-11-1 8 15,-6-7-3-15,1-4-3 16,3-8-1-16,-1-4-8 15,-1-5-44-15,2 0-23 16,-5-2-109-16,4-12-99 16</inkml:trace>
  <inkml:trace contextRef="#ctx0" brushRef="#br0" timeOffset="875.0545">10193 1105 860 0,'0'0'13'16,"0"0"106"-16,0 0-13 15,0 0-32-15,0 0-54 16,0 0-20-16,14 29 0 0,-4 17 1 16,-1 14 20-16,0 10 5 15,-3 3-9-15,-3 2-1 16,-1-7-4-16,-2-7-6 16,0-6-6-16,0-9 0 15,0-7 3-15,0-10 0 16,-4-10-2-16,4-11 2 15,0-3-2-15,0-5 0 16,0 0 9-16,0 0 6 16,0-20 4-16,0-9-12 15,8-8-6-15,4 0-2 16,4-1-2-16,-3 9 2 0,4 4 0 16,1 9 0-16,-3 10 0 15,-3 6-9-15,7 0-2 16,-6 13 4-16,7 7 2 15,-2 4 5-15,0 2 0 16,-3 2-7-16,-2-2-5 16,-2 3-60-16,-5-2-104 15,1-6-47-15,-4-6-72 16</inkml:trace>
  <inkml:trace contextRef="#ctx0" brushRef="#br0" timeOffset="1406.268">10911 1498 634 0,'0'0'17'16,"0"0"96"-16,0 0 41 15,0 0-70-15,0 0-19 16,-81-52-17-16,52 52-10 16,0 0-7-16,-4 5 6 15,5 12-7-15,1 7-3 0,4 5-5 16,13 1-7-16,7-2-4 16,3-3-6-16,0-3-5 15,13-7 1-15,7 0 1 16,2-8 1-16,-2-1-1 15,-1-6-4-15,2 0 1 16,-3 0-1-16,-1-11-50 16,2-5 31-16,-3-5-35 15,1-2 19-15,-1-6-16 16,-7-2 5-16,-3-3 36 16,1 0 12-16,-7 3 2 15,0 9 6-15,0 7 10 16,0 10 45-16,0 5-38 15,1 3-25-15,6 18 0 0,-4 9 0 16,6 8 18-16,1-1-8 16,2-1-2-16,3-5-2 15,0-4-3-15,1-6 1 16,4-3-4-16,2-1-18 16,-4-5-83-16,3-3-110 15,-2-7-194-15</inkml:trace>
  <inkml:trace contextRef="#ctx0" brushRef="#br0" timeOffset="1781.2727">11349 1406 806 0,'0'0'28'16,"0"0"75"-16,0 0 58 15,0 0-81-15,0 0-38 16,0 0-17-16,-74-21-15 16,57 45 3-16,4 5-2 15,7 0-7-15,6 1-2 16,0-4-2-16,6 2 2 16,18-5 1-16,-2 1 0 15,5-4-1-15,-5 1-2 16,-2-2-3-16,-7-1-10 15,-4-6 3-15,-9 2 6 0,0-3-5 16,-6-2 6-16,-20 4 1 16,-6-2 4-16,-4-1-1 15,-1-3-1-15,2-5-12 16,6-1-11-16,-1-1-74 16,6 0-63-16,6 0-124 15,12-6-216-15</inkml:trace>
  <inkml:trace contextRef="#ctx0" brushRef="#br0" timeOffset="2234.4075">11531 1607 617 0,'0'0'6'15,"0"0"100"-15,0 0 3 16,0 0-5-16,95-6-40 16,-75-1-27-16,-5 2-2 15,-6 0 0-15,-4-2 3 16,2 1-4-16,-4-1-7 16,-3-4-2-16,3-2-10 15,-3-1-10-15,3-3 0 16,-3 2 1-16,0-2 11 0,0-1 10 15,0 1 14 1,-9 0-18-16,-3 6 2 0,0 3-21 16,-7 8-2-16,2 0-2 15,-8 18 0-15,4 14 3 16,3 7-1-16,8 5 18 16,10-2-8-16,0-3 1 15,10-5 4-15,16-3 4 16,9-6-16-16,1-5 0 15,3-6 3-15,-3-6-8 16,3-4 0-16,0-4-7 16,2 0-54-16,-4 0-74 0,-7-18-208 15,-12-8-624 1</inkml:trace>
  <inkml:trace contextRef="#ctx0" brushRef="#br0" timeOffset="4562.5585">14166 1227 693 0,'0'0'26'0,"0"0"120"15,0 0-22-15,0 0-53 16,0 0-50-16,0 0-21 16,0 0 0-16,-62 61 3 15,30-10 6-15,-1 10-2 16,-9-1 4-16,0 1-2 16,-4-8 3-16,4-7-5 15,6-10-3-15,4-7-3 16,6-5 2-16,6-7-3 15,8-8 0-15,8-5 0 16,4-2 2-16,0-2 1 0,0-2-3 16,0-18-3-16,0-14-28 15,12-7 12-15,2-7 19 16,-4-8-11-16,-1-6 4 16,-3-2-9-16,-5 2 11 15,-1 6 3-15,0 10 2 16,-1 12 1-16,-14 12 2 15,-1 5 7-15,-1 11-3 16,1 3-5-16,4 3-1 16,-5 0-1-16,10 16 0 15,1 11-6-15,6 11 0 0,0 2 6 16,19 6-4-16,17-3 4 16,3 1 0-16,9-3 1 15,1-2-1-15,0 1 4 16,-7-5-2-16,-3 1 0 15,-10-3-2-15,0 1-1 16,-12-4 1-16,-1-2 0 16,-3-3 0-16,-4-6-1 15,2-2 3-15,-4-3-3 16,-4-3 1-16,-3 0-15 16,0-1-23-16,-7 7-4 15,-22 5-12-15,-14 4-9 16,-12 1-69-16,7-5-60 0,8-10-260 15</inkml:trace>
  <inkml:trace contextRef="#ctx0" brushRef="#br0" timeOffset="5406.401">15264 1355 670 0,'0'0'256'0,"0"0"-225"16,0 0 152-16,0 0-65 15,0 0-91-15,0 0-27 16,-14 50 0-16,25 21 17 16,1 3 0-16,-2-9-2 15,-3-4 1-15,-7-8-9 0,0-7-1 16,0-10-2-16,0-7-1 16,-7-9 2-16,-1-8-2 15,0-6 1-15,1-6 1 16,0 0 7-16,-5-11 3 15,-1-16-10-15,0-11-5 16,3-13-14-16,7-12 5 16,0-12 6-16,3-6-5 15,6 0-4-15,16 8 7 16,4 20-3-16,1 16 8 16,-2 16-1-16,-1 13-2 15,-2 6 1-15,-3 2-8 16,1 7-4-16,-10 14 6 0,-1 4 7 15,-9 2-4-15,0 2 2 16,0-3 1-16,-16 3-15 16,-8-5 9-16,-1-4-3 15,-3-3-38-15,5-4-13 16,0-4-58-16,3-4-44 16,1 1-109-16,2-6-181 15</inkml:trace>
  <inkml:trace contextRef="#ctx0" brushRef="#br0" timeOffset="5890.7323">15595 1020 924 0,'0'0'9'0,"0"0"116"16,0 0-61-16,0 0-64 16,0 0 9-16,38 92 43 15,-17-30 30-15,-3 5-32 16,-1 5-8-16,-4 4-25 16,-3-1 1-16,-7-7-17 15,-3-9 7-15,0-12-8 16,0-12 1-16,0-12-1 15,-3-10 0-15,3-8 3 0,0-3 1 16,0-2 0-16,-4 0 12 16,4-11-4-16,-3-15-9 15,0-11-3-15,3-4-5 16,0-1 0-16,10 4-9 16,8 6 11-16,3 7 2 15,-1 9-3-15,2 6 0 16,-3 10-1-16,5 0-3 15,-3 10-3-15,-1 14 6 16,6 2-1-16,-6 2 6 16,-1 3-1-16,-8 2-10 15,-2 3-79-15,-3 0-60 0,4-3-46 16,0-9-105-16,0-10-166 16</inkml:trace>
  <inkml:trace contextRef="#ctx0" brushRef="#br0" timeOffset="6421.985">16472 1504 843 0,'0'0'16'15,"0"0"135"1,0 0-15-16,-101-40-53 0,82 40-25 16,-7 0-39-16,6 3-13 15,-6 14-4-15,7 8-2 16,-1 0 0-16,8 1 0 16,7-2 0-16,5-4-2 15,0-3 1-15,0-3 0 16,14-3-2-16,2-1 2 15,3-4 1-15,0-5-1 16,1-1-1-16,2 0-20 16,2-3-2-16,-4-12-8 15,-1-4-8-15,-2-6 5 16,-5-6 11-16,-6 0 24 0,-2-2 3 16,-4-1 4-16,0 1 9 15,0 11 6-15,0 10 9 16,0 5 14-16,0 7-28 15,0 0-17-15,7 16-13 16,5 14 4-16,2 7 9 16,5 5 18-16,0-5-13 15,1 1 0-15,2-9 5 16,2 2-6-16,-2-9-4 16,-3-3-3-16,1-4-36 15,-5-7-101-15,3-3-104 16,1-5-31-16</inkml:trace>
  <inkml:trace contextRef="#ctx0" brushRef="#br0" timeOffset="6828.2114">17011 1402 812 0,'0'0'6'15,"0"0"151"-15,0 0-17 16,-87-22-67-16,64 22-25 16,-3 0-18-16,9 7-8 15,4 3-11-15,7 2-6 0,3 4-5 16,3 3-6-16,0 0 5 16,8 0-2-16,16 1 3 15,9 1 10-15,2-2-1 16,1 1-9-16,-4-1-1 15,-7 1-9-15,-4 0 0 16,-14-2 4-16,-5-1 1 16,-2 0-2-16,-3-2 7 15,-19 2 4-15,-11-1 3 16,-3-4-2-16,-3-6-1 16,2-4-1-16,6-2-1 15,4 0-2-15,6-2-2 16,3-10-45-16,6-5-63 0,2-5-91 15,10-4-211-15</inkml:trace>
  <inkml:trace contextRef="#ctx0" brushRef="#br0" timeOffset="7312.6752">17308 1550 729 0,'0'0'10'15,"0"0"31"1,0 0 60-16,0 0 3 0,0 0-22 16,80 14-35-16,-54-14-11 15,-4 0-19-15,1 0-9 16,-7-4 0-16,-4-3-3 15,-1-1 1-15,-4-3 4 16,-1-3-7-16,-3-2 3 16,-3 1 5-16,0-1-3 15,0 1-2-15,-9-2 11 16,-8 0-3-16,1 2 1 16,-3 6-5-16,-4 6 3 15,4 3 7-15,-5 5-14 16,2 18-1-16,-2 10 4 15,6 4 11-15,8 2-3 0,5-4 4 16,5-3-2-16,8-6-3 16,12-2 0-16,12-6-3 15,4-4 7-15,3-4-10 16,2-6-2-16,1-4-7 16,-2 0 0-16,-1-1-1 15,-9-10-3-15,-5 2-46 16,-9 1-45-16,-8-1-59 15,-8-1-194-15</inkml:trace>
  <inkml:trace contextRef="#ctx0" brushRef="#br0" timeOffset="8422.0102">18840 1462 407 0,'0'0'54'16,"0"0"47"-16,0 0 38 15,0 0-27-15,0 0 7 16,0 0-31-16,-3-45-20 16,-17 34 1-16,-3 2-12 15,-7 4-25-15,-8 5-21 16,-2 0-4-16,-3 17 12 16,1 12-9-16,11 3 11 15,4 4-15-15,14-2 9 16,13-1-10-16,0-2-2 15,13-5 2-15,17-4-1 0,6-8 3 16,-1-7-1-16,7-4-1 16,-3-3-3-16,-5-3-2 15,-2-14-23-15,-12-9-19 16,-5-3 12-16,-1-10-3 16,-8-8 17-16,-3-9 10 15,-3-11 6-15,0-3 3 16,-6-5 2-16,-6 2 8 15,1 11 16-15,4 12 1 16,2 18 14-16,4 17-1 16,-3 13-24-16,4 2-19 15,0 27-15-15,7 18 5 0,6 21 10 16,4 6 9-16,-4 4-6 16,3 3 6-16,3-6 8 15,0-7-7-15,5-14-1 16,-3-13 1-16,6-10-5 15,1-7-2-15,2-8-2 16,0-10-1-16,2-4-1 16,1 0-30-16,-4-4-11 15,-6-11-8-15,-8-2-5 16,-4-3 13-16,-8 0 15 16,-3-4 23-16,0 2 4 15,0-1 0-15,-6 8 0 16,-2 4 1-16,7 7 4 0,1 4-2 15,0 4-3-15,0 13-11 16,9 12 11-16,7 3 3 16,5-3 3-16,1-1-4 15,-2-6 9-15,1-3-5 16,-9-6-4-16,-1-6-2 16,-5-4-5-16,-3-3-48 15,-3-3-69-15,0-16-191 16</inkml:trace>
  <inkml:trace contextRef="#ctx0" brushRef="#br0" timeOffset="8625.1922">19280 1239 995 0,'0'0'30'15,"0"0"112"-15,0 0 48 16,0 0-101-16,0 0-43 16,0 0-37-16,-8-23-9 15,8 21-5-15,2 2-49 16,-2 0-153-16,0 0-212 16</inkml:trace>
  <inkml:trace contextRef="#ctx0" brushRef="#br0" timeOffset="9297.0077">19862 1069 926 0,'0'0'16'0,"0"0"107"16,0 0-23-16,-84-24-60 16,65 38-13-16,-1 19-21 15,7 12 7-15,0 12 2 16,9 6 7-16,4 5 6 15,0 1-8-15,4-1-4 16,9-7 1-16,-1-5-12 16,2-5 1-16,-1-5-5 0,-4-5 0 15,-2-5-1-15,-4-4-1 16,-3-9-2-16,0-7-41 16,-6-5-50-16,-13-8-75 15,-5-3-157-15,-5-12-260 16</inkml:trace>
  <inkml:trace contextRef="#ctx0" brushRef="#br0" timeOffset="9484.4998">19557 1573 802 0,'0'0'7'15,"0"0"48"-15,0 0 12 16,84-33-16-16,-38 24-25 15,3-2-17-15,8-3-9 0,3 0 2 16,-5-3-2-16,-6-5-33 16,-7-6-136-16,-10-6-141 15</inkml:trace>
  <inkml:trace contextRef="#ctx0" brushRef="#br0" timeOffset="9750.1233">20041 1123 624 0,'0'0'21'16,"0"0"187"-16,0 0-102 16,0 0-61-16,0 0-8 15,-42 71 37-15,42-25-16 0,0 5-20 16,9 5 5-16,8 5 6 16,2-1 10-16,0-2-23 15,2-3-10-15,-8-6-4 16,2-3-8-16,-6-3-10 15,-1-2 1-15,-8-7-4 16,0-4-1-16,0-9-1 16,-10-5-41-16,-7-5-35 15,-6-8-84-15,-5-3-37 16,-2-6-192-16</inkml:trace>
  <inkml:trace contextRef="#ctx0" brushRef="#br0" timeOffset="9922.0841">19967 1584 706 0,'0'0'23'15,"0"0"27"-15,90-29 89 16,-47 19-60-16,5 2-26 16,1-1-22-16,0 2-22 15,-4 3-9-15,-8-2-55 16,-16-3-197-16</inkml:trace>
  <inkml:trace contextRef="#ctx0" brushRef="#br0" timeOffset="10956.1535">20548 1481 292 0,'0'0'346'0,"0"0"-342"16,0 0 79-16,0 0 11 16,0 0-22-16,0 0-20 15,0 0-14-15,34 45-1 0,-13-43-4 16,5-2 7-1,3 0-15-15,-3-5-6 0,-1-6-12 16,-4-1 0-16,-6-3-2 16,-5-2 2-16,-9 0 0 15,-1-3 11-15,0-5-1 16,-10 4 1-16,-6 2 2 16,-4 3 4-16,1 5 3 15,-5 4 4-15,5 5-5 16,-5 2-6-16,4 5-11 15,1 16-3-15,2 14-5 16,4 5 7-16,6 4 9 16,7-1-4-16,0-4-1 15,3-3 3-15,14-5-6 16,8-4-3-16,1-2-3 0,6-8 3 16,5-3-2-16,-5-4 0 15,1-6-4-15,-1-4-25 16,-4 0-62-16,-4 0-83 15,-2-14-151-15,-5-8-250 16</inkml:trace>
  <inkml:trace contextRef="#ctx0" brushRef="#br0" timeOffset="11284.2004">20915 1342 882 0,'0'0'25'0,"0"0"90"15,0 0-77-15,0 0 19 16,103 34 1-16,-63 2-14 16,-8 5-2-16,0 0 14 15,-8-1-16-15,-11-5-22 16,-7-6-4-16,-6-3-14 16,0-8 8-16,0-8-4 15,0-4-3-15,0-6 2 16,0 0 3-16,-1 0 12 15,-5-11-3-15,0-9-10 16,0-9-3-16,2-5-2 16,4-7-1-16,0-2-2 15,0-3 3-15,11 0-18 0,11 4-14 16,4 4 0-16,5 10-21 16,2 7-32-16,-6 9-36 15,-3 9-44-15,-9 3-142 16</inkml:trace>
  <inkml:trace contextRef="#ctx0" brushRef="#br0" timeOffset="11768.5854">21438 1512 771 0,'0'0'18'0,"0"0"41"15,0 0 70-15,0 0-24 16,0 0-25-16,0 0-52 16,87 16-10-16,-74-16-6 15,-3 0 0-15,-4-10 4 16,1-2 4-16,-7-5-9 15,0-5-7-15,0-1-1 16,-14-7 0-16,-5 1-2 16,-1-1 5-16,-4 7-5 0,2 8 13 15,4 8-2 1,5 7 18-16,4 5-20 0,-2 19-8 16,8 10 3-16,3 7 12 15,0 0-1-15,9-4 5 16,9-3 1-16,6-5-6 15,0-5-4-15,6-5-2 16,-4-2-6-16,2-5-2 16,-2-4 1-16,0-4-3 15,-4-4-35-15,-5 0-70 16,-3 0-62-16,-5-12-120 16,-3-8-228-16</inkml:trace>
  <inkml:trace contextRef="#ctx0" brushRef="#br0" timeOffset="12206.0872">21771 1344 811 0,'0'0'78'15,"0"0"46"-15,0 0-59 16,0 0 37-16,0 0-23 16,82 87-24-16,-57-48-2 15,-4 0-14-15,-2-5-8 16,-2-4 2-16,-7-5-22 15,-5-3-7-15,-4-12-4 16,-1-1 2-16,0-4-2 16,0-5 2-16,0 0 0 15,0 0 3-15,0-7-5 0,-7-13-8 16,1-8 3-16,4-5 2 16,2-6 3-16,0 0-2 15,0 2 1-15,11 4 1 16,6 10 0-16,2 2 0 15,0 10-3-15,-3 7 0 16,4 4 3-16,-1 0-6 16,1 10 2-16,0 9 2 15,0 8 2-15,-1 2 3 16,-1 0-2-16,-1 0-1 16,-1 0 1-16,-4-3-1 15,0 0 0-15,-6-1-9 0,-2-5-65 16,-1 0-68-1,0-6-63-15,2-7-91 0,5-7-137 16</inkml:trace>
  <inkml:trace contextRef="#ctx0" brushRef="#br0" timeOffset="12456.1211">22552 1313 819 0,'0'0'36'16,"0"0"142"-16,0 0-65 16,0 0-40-16,-98 3-38 0,75 33-19 15,3 9-1 1,5 6 7-16,0-4 5 0,9-4-7 16,6-10-8-16,0-3-5 15,0-10-5-15,9-3-2 16,6-8-2-16,1-2-57 15,7-7-61-15,5 0-81 16,0-10-170-16</inkml:trace>
  <inkml:trace contextRef="#ctx0" brushRef="#br0" timeOffset="12837.8028">22710 1473 837 0,'0'0'27'15,"0"0"30"-15,0 0 37 16,0 0 22-16,0 0-32 16,0 0-37-16,91 41-6 15,-64-41-7-15,-1 0-7 16,-3-3-17-16,-1-8-3 16,-6-4-4-16,-4 0-3 15,-1-4-3 1,-8-3-16-16,-3-5-11 15,0-1 19-15,0-4 7 16,-10 0 4-16,-9 7-2 16,-5 6 4-16,-3 8 13 15,0 11 9-15,-2 0-5 16,-1 25-9-16,1 15 3 16,8 13 5-16,10 3 16 0,7 0-2 15,4-7-12-15,20-10-3 16,13-6-5-16,9-9-1 15,7-5-7-15,7-9-4 16,-1-9-2-16,-2-1-82 16,-9-9-185-16,-14-21-506 15</inkml:trace>
  <inkml:trace contextRef="#ctx0" brushRef="#br0" timeOffset="28775.8442">9401 2238 266 0,'0'0'54'0,"0"0"-49"16,0 0 49-16,0 0 15 16,0 0 1-16,0 0-40 15,0 0-1-15,-49-8-2 16,46 8 19-16,-3-3-14 16,3 3 5-16,-4 0-9 15,4 0-15-15,-5 0-6 16,-1 0 4-16,3 0-8 15,-4 0-3-15,4 0 2 16,3 0-1-16,0 0 0 16,3 3-1-16,0-3 0 15,0 0 0-15,0 0-1 16,0 0-3-16,0 2 4 0,12 1 1 16,10 0 5-16,11-2 9 15,13-1 11-15,5 0 3 16,12 0-4-16,11 0-4 15,4-1 8-15,10-3-20 16,3 0-5-16,3-2 14 16,-3 1-2-16,0 3-4 15,0-2-9-15,0 4 5 16,0 0-5-16,7 0 5 16,-1 0-5-16,3-3-2 15,0-2 4-15,1-2-2 16,-2-2 6-16,-2 1-5 15,-3 3 6-15,-6 0 0 0,-5 1-3 16,-8 1-6-16,-2 2 2 16,-6 0 1-16,-8 1-1 15,0 0 2-15,-11 0-7 16,1 0 2-16,-7 0 0 16,-6 0 2-16,-1-2 0 15,-15 2-2-15,-4-1 0 16,-10 1 0-16,-3 0 0 15,-3 0-3-15,0 0 3 16,0 0 5-16,0 0-4 16,0 0-1-16,0 0 0 15,0 0-3-15,0 0 0 16,0 0-23-16,3 0-24 16,0 0-29-16,4 0-78 0,7 0 17 15,5 0-195-15</inkml:trace>
  <inkml:trace contextRef="#ctx0" brushRef="#br0" timeOffset="30791.5569">15267 2255 501 0,'0'0'11'0,"0"0"-11"16,0 0 56 0,0 0 14-16,0 0-8 0,0 0-31 15,-26-1-7-15,26 1 4 16,0 0-15-16,0 0-9 15,0 0-4-15,0 0 0 16,3 0 1-16,6 0 8 16,7 1 3-16,8 3 13 15,5 1 7-15,7 0-11 16,6-1 6-16,7-1-9 16,3-1-1-16,2 3-7 15,5 0-1-15,2-3-6 0,6 4-2 16,3-2 6-1,-1 1-4-15,1 1-2 0,3 0 1 16,1-2 2-16,7-1-4 16,1 0 6-16,2-2-6 15,-1 1 1-15,5-2-1 16,0 0 1-16,-2 0-1 16,1 0 3-16,1 0 0 15,-1 0-3-15,1 0-3 16,-10 0 3-16,-1 0 0 15,-1 0-1-15,-5 0 1 16,1 0-3-16,-5 0 3 16,-1 0 1-16,-2 0-1 15,-2 0 0-15,3 0 3 16,-4 0-2-16,0 0-1 0,-1 0 3 16,-5 0-2-16,-5 0 0 15,5 0-1-15,5 2 1 16,3-2 0-16,4 2-1 15,2-2-1-15,-4 0 0 16,4 0 1-16,-1 0 0 16,3 0 0-16,-4 0 0 15,3-2 1-15,0-2 3 16,-1-2 1-16,-1 1-5 16,1-2 5-16,-4-1-4 15,-5 0 5-15,0-1-3 16,-5 1-1-16,-3 0 8 0,5-1-6 15,-2 1 5-15,-1 0 9 16,1-2-3-16,-3 0-12 16,2 1 27-16,4 1-9 15,5-1-20-15,-1 4 0 16,10 0 9-16,-2 1-9 16,2 2 0-16,-7 1-1 15,4 1 2-15,-5-4-2 16,3 3 0-16,-1-1 1 15,-1 0 1-15,0 1-1 16,-4 0 0-16,4-2 0 16,2-1 1-16,0 0-2 15,1 0-4-15,-6 0 4 0,-2-1 0 16,3 1 0-16,-2 0-2 16,5 1 2-16,-7 0 0 15,2 0 2-15,-3 2-2 16,1-1 0-16,-3 2 0 15,1-5 1-15,2 5 0 16,0-5 1-16,-3 2-2 16,-3 2 2-16,-1-2 2 15,0 3 2-15,-2 0-1 16,0 0 1-16,1 0-1 16,-3-3 3-16,-2 3-3 15,-5 0-4-15,4 0 4 16,-3 0 1-16,5 0-1 15,-2-2-2-15,1 2 1 0,-4 0 1 16,-1 0-3-16,0 0 4 16,-3-2 2-16,-2 2-1 15,-1-1 5-15,-1-1-3 16,1 1 4-16,1-1 9 16,-4 0-11-16,0 0-1 15,-1 2 0-15,0-3-4 16,1 3 1-16,-2 0 3 15,-1 0-4-15,1-2 0 16,-1 2 0-16,-1 0 1 16,-1-2-1-16,-2 2-1 15,-2-1-1-15,-1 1 3 16,-1 0-4-16,-6 0-1 0,1 0 0 16,-1 0 3-16,-3 0 0 15,0 0 0-15,3 0-4 16,-5 0 5-16,2 0 8 15,1 0-5-15,0 0-4 16,-4 0 1-16,-1 0 0 16,-3 0-5-16,-2 0 5 15,-2 0-6-15,-1 0 1 16,0 0 0-16,0 0-1 16,0 0-3-16,0 0-35 15,-3 0-103-15,-20-6-202 16,-13-15-576-16</inkml:trace>
  <inkml:trace contextRef="#ctx0" brushRef="#br0" timeOffset="145920.9677">4483 3808 378 0,'0'0'46'0,"0"0"28"16,0 0 9-1,0 0-21-15,0 0-11 0,0 0-21 16,0 0 15-16,0 0-10 16,-47-29-10-16,33 29-10 15,-5 5-9-15,-5 13 0 16,-1 7 8-16,-1 4-13 15,4 2 2-15,1 0-3 16,9-4 0-16,6-2 1 16,2-7-1-16,4-6 2 15,-3-4-2-15,3-6 0 16,0 0 1-16,0-2-1 0,0 0 12 16,7-16 5-16,5-7-14 15,7-7 6-15,-2-1 4 16,5-6-3-16,5 1 0 15,0-3-1-15,1 1-1 16,-2 6-3-16,-1 12-4 16,-1 10 4-16,-5 10-5 15,4 10-7-15,-1 21 7 16,2 9 0-16,-2 7 5 16,-2 7-5-16,-1 2-1 15,3-1-70-15,-5-6-219 16</inkml:trace>
  <inkml:trace contextRef="#ctx0" brushRef="#br0" timeOffset="147514.7828">4491 3743 181 0,'0'0'26'15,"0"0"67"-15,0 0-1 16,0 0-48-16,0 0-30 16,0 0-2-16,0-1-1 15,0 5 19-15,0 9 2 16,-3 4-2-16,0 3 4 15,0 5-18-15,1 2 6 0,2 5 4 16,-1 1-14 0,-2 4 8-16,0 5-8 0,-3 3-5 15,3 3 5-15,-3 1 0 16,-3 0-2-16,2 1-1 16,-1-3-2-16,2-2-7 15,-3 4 7-15,2 2-6 16,-2-1 3-16,3-2-3 15,0-1 2-15,0-1-2 16,0 1 7-16,6 5 0 16,-3-1-1-16,0-3-2 15,0 3 10-15,-3-3-1 16,0-5-1-16,-1 1-5 16,-1 1 1-16,-1 0 0 0,-4 3-6 15,4 1-1-15,-2-3 0 16,3-3 4-16,0-3-4 15,5-4 13-15,0-2-4 16,0-4-4-16,3 2 7 16,0-1 1-16,-3-1-2 15,3 1-6-15,-3 3 6 16,-4 1-5-16,4 5-1 16,0 2-2-16,-2 2-2 15,2-2-1-15,2 0-1 16,-4-4-1-16,5 0 0 15,-3-2 4-15,0-1-3 16,-1 0 7-16,1-2 4 0,0 0 2 16,3 1-6-16,-3 3 5 15,3 1-6-15,0 3 1 16,0 3-6-16,0 2 2 16,0 0-3-16,0-3 1 15,0-6-1-15,0-3 12 16,0-3 19-16,3 0-15 15,3-2-5-15,-2-3-1 16,2 2-5-16,2 0 9 16,-2 2-8-16,0 3-5 15,1 2 4-15,-4 1-6 16,0 0 2-16,0-2 1 0,0-6-2 16,0-3 3-16,0-3-4 15,0 0 8-15,0-1-2 16,0-1-4-16,-3 1 1 15,1 0 1-15,-1 3 1 16,0 2-4-16,0 0 1 16,0 0 1-16,0-3-2 15,0-2-1-15,0-1 3 16,0-3 4-16,0-5 4 16,0 2-4-16,0-6 1 15,0 3-2-15,-1-5 0 16,1 4-1-16,-4 0 3 15,-1 0-2-15,5 1-5 0,-3-6-1 16,0-1 0 0,3-1 1-16,0-3-1 0,0 2-1 15,0-2-20-15,0 0-19 16,0 0-32-16,0-8-72 16,0-12-172-16</inkml:trace>
  <inkml:trace contextRef="#ctx0" brushRef="#br0" timeOffset="149342.8853">4194 5704 139 0,'0'0'165'0,"0"0"-125"16,0 0 53-16,0 0-47 16,0 0-27-16,0 0-9 15,0 0-9-15,0 0 6 16,3 0 12-16,-3 0-5 16,3 0 1-16,0 3 13 15,0-3-4-15,1 2-5 16,1-1 20-16,7 2-9 15,7-1 9-15,11-1-21 16,9-1-10-16,16 0-4 0,6 0 0 16,8 0-4-16,5 0 2 15,1 0-2-15,7 0 0 16,-4 0 0-16,-1 0 1 16,-8 0-1-16,-5 0 1 15,-6 0-1-15,-4 3 0 16,1-1 0-16,6-2 1 15,3 0 2-15,-1 0 6 16,7 0-7-16,6 3-2 16,9-3 1-16,9 0 0 15,6 0-1-15,0 0 0 16,6 0-1-16,-3-3 1 0,4-2 0 16,-1-1 3-16,0 3-3 15,-6 0 0-15,0-1 0 16,4 3 0-16,-2-2 1 15,2 2 0-15,-1-2-2 16,0-2 4-16,4 1-6 16,1 0 3-16,-1 2 0 15,5 2 0-15,-3-2 1 16,1 2-1-16,1 0 3 16,2 0-1-16,5 0-2 15,7 0 0-15,2 0 0 16,4 0 0-16,-1 0 0 15,6 0 0-15,-2-1 3 0,-1 0 1 16,4-2 2 0,2-1 5-16,-2 1-6 0,6-1 1 15,-7-1-4-15,1 0 1 16,-1 2 7-16,-4 3 11 16,-2 0 0-16,-3 0-12 15,0 0-2-15,-4 0 4 16,0 0-4-16,-5 0-6 15,-2 0 4-15,-4 0-5 16,0 0 3-16,-4 0-1 16,-4 0 3-16,-3 3-2 15,-4 2 2-15,-6-2-3 0,0 0 7 16,0-2-7 0,-3 1-1-16,-9-2-1 0,-3 0 0 15,-11 0 2-15,-3 0-2 16,-10 0 2-16,-13 0 3 15,-13 0-3-15,-10 0-1 16,-3 0 1-16,-7 0 0 16,3 0-1-16,-2 0 1 15,4 0 2-15,-2 0 4 16,0 0-2-16,4 0 4 16,4 0-7-16,-1-2-2 15,-3 1 0-15,4-2-1 16,-11 3-3-16,-3-1-24 15,-3 1-22-15,0 0-47 16,0-2-55-16,0 1-42 0,0-6-311 16</inkml:trace>
  <inkml:trace contextRef="#ctx0" brushRef="#br0" timeOffset="149827.3493">12320 5475 501 0,'0'0'8'16,"0"0"58"-16,0 0 16 15,0 0-5-15,0 0-26 16,0 0-30-16,-40-11-8 16,40 14 20-16,0 8-3 15,0-3 1-15,6 1-5 16,15-1 22-16,13 2-14 16,2 0-11-16,9 1-15 15,1 5 0-15,2-1-6 16,-5 4 0-16,-5-3-1 15,-3 4-1-15,-11-4 0 0,-5 1 0 16,-13 0-1 0,-6 0 1-16,0 3 1 0,-22 3 16 15,-11 2 7-15,-3 2 7 16,0-1-6-16,5-4-13 16,7-5 8-16,8-3-9 15,7-4-3-15,3 0-8 16,3-3-1-16,3 0-6 15,0-2-80-15,9-5-112 16,6 0-301-16</inkml:trace>
  <inkml:trace contextRef="#ctx0" brushRef="#br0" timeOffset="153046.0626">3432 3374 495 0,'0'0'33'16,"0"0"29"-16,0 0 119 16,0 0-50-16,0 0-31 0,0 0-27 15,0 0-3-15,0-75-8 16,0 73-10-16,0 1 3 15,0 1-14-15,0 0-4 16,0 0-7-16,0 0-4 16,0 0-8-16,0 0-8 15,0 0-8-15,0 0-2 16,0 0 0-16,3 5-6 16,3 15-3-16,4 14 8 15,-1 5 0-15,2 3 1 16,2 0-1-16,-1 0 2 15,3-3-1-15,0-3 0 16,1-6 0-16,1-5 0 16,-1-8 0-16,-4-4 0 15,1-6-3-15,-1-6 0 0,-1-1-1 16,5 0 0-16,-1-9 3 16,3-7 1-16,1-5-2 15,-2-3 0-15,-1 2 2 16,-4-3 0-16,4 0-1 15,-5 1 1-15,1-3 1 16,-2 3-1-16,1 0 2 16,-2 2-2-16,1 3 0 15,-1 1 1-15,0 1-1 16,-4 1 1-16,0 2 0 16,-3 0 2-16,-2 3-2 15,0 1 0-15,0 1 0 0,0 1 1 16,0-1-2-16,0 1-10 15,-6-1 5-15,0 4 5 16,0-1 4-16,3 3-4 16,3 3 3-16,0 0-4 15,0 0 1-15,0 0-7 16,0 5-15-16,0 10 16 16,0 4 6-16,8-1 0 15,3 3-24-15,-3-3-105 16,-8-8-265-16</inkml:trace>
  <inkml:trace contextRef="#ctx0" brushRef="#br0" timeOffset="154905.4559">12828 6549 674 0,'0'0'20'0,"0"0"42"15,0 0 74-15,0 0-46 16,0 0 3-16,0 0-21 15,0 0-34-15,-11-51-16 0,11 51-7 16,0 0-15 0,0 7-2-16,0 19 2 0,0 16 1 15,0 13 4-15,-12 13 0 16,-4 7 6-16,3 3-7 16,3-2 0-16,6-6-2 15,4-12-1-15,0-12 3 16,0-8-1-16,0-10-2 15,4-5-1-15,2-9 0 16,0-6-3-16,0-5 5 16,6-3-6-16,0 0-6 15,1-3-26-15,7-11-43 16,-4-3-23-16,-7 1-18 16,-3-1-26-16,-6-3-43 0,0 0-142 15</inkml:trace>
  <inkml:trace contextRef="#ctx0" brushRef="#br0" timeOffset="155124.2123">12587 6938 597 0,'0'0'13'0,"0"0"145"15,0 0-25-15,0 0-57 16,0 0-35-16,0 0-28 15,78-53 13-15,-29 43 3 0,6 4-10 16,-1 2-3-16,3-2-5 16,-5 5-1-16,-6-2-10 15,-11 3 0-15,-6 0-41 16,-17 0-102-16,-12 4-188 16</inkml:trace>
  <inkml:trace contextRef="#ctx0" brushRef="#br0" timeOffset="160874.412">4346 5696 243 0,'0'0'62'0,"0"0"-34"16,0 0 3-16,0 0-1 16,0 0-11-16,0 0-8 15,0 0 13-15,0 0 13 16,0 0-3-16,0 0 6 15,0 0 1-15,0 0-7 16,0 0 6-16,0 0 8 16,0 0-6-16,0 0-1 15,0 0-6-15,0 0-12 0,0 0 6 16,0 0-8-16,0 0-5 16,0 0 2-16,0-1-11 15,0-2 14-15,0-2-1 16,0 0-5-16,0 0-1 15,0 1-10-15,0-1 18 16,0 3 0-16,0-4-10 16,0-1 11-16,0 0-2 15,0 0-9-15,0 0 2 16,0-1-2-16,2 1-2 16,-1-1 1-16,1-1 2 15,1 0 11-15,1-3-8 16,2-2 0-16,0 0 3 15,0-3-6-15,0 0-1 16,4-1-2-16,-2 1 1 0,1-3 0 16,4 2-5-16,-1-2 5 15,-1-1 2-15,2 1-8 16,-1 0 9-16,3 1-1 16,-3-3 3-16,1 0-8 15,1-1 4-15,-2 0-10 16,1-1 8-16,-1 4-10 15,4-2 5-15,-5 0-2 16,2 1-2-16,-1 0 5 16,6-4-6-16,-3 1 2 15,1-1 1-15,-2 0-1 16,2 0 1-16,1 3 0 0,-1-2-2 16,-1 0-1-16,6 0 2 15,-3-1 0-15,1 1 0 16,-1-2-1-16,3 2 0 15,0 0 1-15,4 0-2 16,2 2 3-16,-2 2-1 16,1 1 0-16,-1 0-1 15,-1-1 1-15,1 4 0 16,-1 1 1-16,-4 0-1 16,-1 2 0-16,0-1 5 15,4-2-5-15,-4 1 2 16,5 1-3-16,1-3 0 15,-2 5 1-15,-1 0-2 0,-1-2 3 16,0 1-3-16,0-1 5 16,-2 3-2-16,2-1-1 15,-3 3 0-15,1-1 1 16,1 1-1-16,2-1-2 16,2 0 3-16,1 1-3 15,2 1 1-15,0 1-1 16,0 0 0-16,1 3 0 15,-1 0 2-15,3 1-2 16,-2 2-3-16,2-2 3 16,3 0 0-16,0 0 3 15,1 0-2-15,-1 2-1 0,4 1-1 16,-1 0-2-16,-2 0 2 16,-1 0 1-16,3 0 0 15,-2 0 0-15,-1 7 0 16,1 0 0-16,-1 3 0 15,1 2 0-15,-1-1 1 16,3 4 0-16,-3 0-1 16,-2 0 1-16,2 0 0 15,-6 0 0-15,1 1-1 16,-4 1 0-16,1 2 0 16,-2-1 0-16,-1 1 1 15,2 1-1-15,1 1 1 16,-1-1 1-16,0 3-1 15,0 1 1-15,3 1 3 0,-5 1-2 16,3 1-2-16,-5 2 4 16,2 0-4-16,-1-2 0 15,-3 2 2-15,3-1-1 16,-2 0 1-16,1-2-3 16,2 5 2-16,2-3 2 15,-3 0 2-15,1 0 1 16,-1 0-5-16,-3 3-1 15,0-1 4-15,1-1-4 16,1 3 0-16,-1 1-1 16,3-2 2-16,-2 1 1 15,2-2-3-15,2 0 0 16,-2-1 2-16,4 0 0 0,1 3 0 16,-2 2 2-16,2-3-3 15,-5 2 5-15,1-2 0 16,-1-1-2-16,-1-1-2 15,1 0-1-15,1 0 1 16,-4-1-2-16,0 3 2 16,1-1-1-16,-1 5 1 15,2 4 1-15,-6 2-1 16,4 4 2-16,-2-1-2 16,2 1 0-16,-4-2-1 15,0-2 1-15,0 0-2 16,1-1 3-16,-5-1 0 15,5 0-2-15,-7-2 2 0,2-1 0 16,-1 3 0-16,-1-3-2 16,4 5 2-16,-4-2 0 15,5-1-2-15,-4 0 2 16,2-3-3-16,-3-1 3 16,3 0-3-16,-3-2 0 15,3-4 1-15,-2-1-1 16,-4-5 0-16,5-2 2 15,-1-2-2-15,-1-3 0 16,0 2 0-16,3 3 2 16,0-1-2-16,0-1 0 15,1 3 0-15,-2 0 3 0,2-2-3 16,-1 6 0-16,0-4 0 16,0 0 0-16,0-1 0 15,-2-3 0-15,5-4 0 16,-1 2 0-16,5-1 2 15,-1-1 0-15,0 1-1 16,4 0-1-16,2 0-2 16,-2 0 2-16,4 0 0 15,1 0 0-15,4-3 0 16,-1 4-1-16,0-2 3 16,1 3-5-16,-4-3 2 15,-2-3 1-15,-1 1 0 0,-2-5 1 16,4 2 0-1,-1-2 0-15,5-1 0 0,0-1 0 16,-2-4 0-16,2 4-1 16,-3-1 0-16,4-3 1 15,-1 0 0-15,3 3 0 16,-2-3-1-16,-4 0 1 16,1 1-1-16,-4 0 1 15,3-1 0-15,-3 0 1 16,3 0-2-16,-2 0 0 15,2 0 1-15,-2 0-1 16,2 2 1-16,0 1 0 16,0-3 0-16,3 0-1 15,-2 0 3-15,-1 0-3 16,0 0 2-16,1 0 3 0,-4 0-2 16,-2 0-2-16,1 0 4 15,-1-3-2-15,2-1-2 16,1 1 0-16,2-1 0 15,-3-2 3-15,3 0 1 16,-1 0-2-16,0-2-2 16,1 2 0-16,-5 1-1 15,-4-1 0-15,3 0 0 16,-3-1 0-16,0-1 3 16,1-1-3-16,-3 0 0 15,4-2 0-15,-2 0 2 16,3-3-2-16,-2 0 1 15,1 3 0-15,2-2-1 0,2-2 2 16,-2 1 0-16,1-3-1 16,-1 1-1-16,-3-1 2 15,1-1-1-15,-1 1 0 16,-1-4 2-16,0 2 1 16,-1 1 1-16,2-3-2 15,3 0 3-15,-4-2-5 16,0 4 5-16,-1-1-3 15,3-1-1-15,-2-1 1 16,3 2-1-16,-3 1 1 16,3-2-1-16,-2-1 0 15,0 2 0-15,4-4 0 0,-4 5-1 16,1 1 3-16,-1-1-3 16,-1 2 2-16,0 0-1 15,-2-2 0-15,-2 2-1 16,5-3-1-16,-4 0 0 15,3-1 1-15,-3-2-1 16,1 1 0-16,-2-1 0 16,-1 0 1-16,-1-1 0 15,3-1-1-15,-3 0 1 16,4 0 1-16,-6-4-2 16,7 1 2-16,-5 0-4 15,0 1 2-15,3 3 0 16,-6 5 0-16,0-1 1 15,-2 3-1-15,2 1 0 16,-1-1 0-16,-2 2 0 0,1-2 0 16,2-2 1-16,0 2-1 15,-3 0 1-15,2-2-1 16,-1 2 1-16,-1 2-1 16,0-2 2-16,1 5-2 15,-4 3 1-15,3-1 0 16,-3-3-1-16,1-1 0 15,3 0 0-15,-4 2 1 16,4-2 0-16,-4 1-2 16,3-1 1-16,-3 2 0 15,3-1 0-15,-3 1 0 16,0 1 1-16,2-2 0 0,-2 3-1 16,4-3 1-16,-4 0-1 15,0 3 0-15,0-1 1 16,0 0-2-16,4 2 1 15,-4-1-2-15,0 0 2 16,3 0 0-16,-3-1 0 16,1 1 1-16,0 2 0 15,-1-2-1-15,1 3 2 16,-1 3-2-16,-3-1 0 16,0 2-3-16,3 2 3 15,-3-1 0-15,0 2 0 16,0 0-1-16,0 0 2 15,0 0-1-15,0 0 0 0,0 0 0 16,0 0 0-16,0 0 0 16,0 0 0-16,0 0 0 15,0 0-1-15,0 0 1 16,0 0-1-16,0 0 1 16,0 0 1-16,0 0-1 15,0 0 0-15,0 0 0 16,0 0 0-16,0 0 0 15,0 0 2-15,3 0-2 16,-3 0 0-16,0 0-3 16,0 0 3-16,0 0-9 15,0 0-34-15,0 0-62 0,-16 0-77 16,-11 0-505-16</inkml:trace>
  <inkml:trace contextRef="#ctx0" brushRef="#br0" timeOffset="164390.0807">7016 4100 481 0,'0'0'11'0,"0"0"108"16,0 0 10-16,0 0-21 16,0 0-34-16,0 0-30 15,5-75-15-15,-5 73-2 16,0 2 3-16,0 0-18 15,0 2-12-15,-11 27 0 16,-14 17 1-16,-11 14 12 16,-6 12-7-16,-4-1 0 15,1 0 6-15,-1-2-10 16,4-5 0-16,11-11 4 16,4-7-5-16,5-10 0 15,4-10-1-15,3 2 0 0,6-9-24 16,0-4-21-1,3-8-46-15,0-7-32 0,3 0 18 16,-3 0 46-16,3-13-28 16,-1-1-8-16,4-1 44 15,-6-1 26-15,3 3 19 16,1-1 6-16,-1 2 0 16,3-1 17-16,0-1 35 15,0 1 2-15,0-3-1 16,0-1-10-16,2 3 16 15,1 0 12-15,0 6-18 16,0 1 6-16,-3 4-18 16,0 3-11-16,0 0-8 15,0 0-5-15,0 0-2 16,0 0-3-16,0 0-6 0,0 0-5 16,0 10 3-16,0 9 24 15,0 1-9-15,0 2-3 16,0-1 3-16,3-2-8 15,1 0-1-15,5-4 4 16,0-2-1-16,6-4-3 16,0-2 0-16,4-4-6 15,5-3-1-15,10 0-6 16,5-15-2-16,6-9-131 16,-5-11-343-16</inkml:trace>
  <inkml:trace contextRef="#ctx0" brushRef="#br1" timeOffset="175383.177">4285 5779 32 0,'0'0'213'15,"0"0"-208"-15,0 0 82 16,0 0-26-16,0 0-61 15,0 0 9-15,0 0 5 16,-3-8-9-16,6 5 2 16,-3 2 9-16,0 1 16 15,0 0 16-15,0 0 9 16,0 0-15-16,0 0 1 16,0 0-20-16,0 0-14 15,0 0 0-15,0 0 6 16,0 0 6-16,0-1 0 15,0 0 5-15,0 1-4 0,0-2 3 16,0 1 3 0,0-3 7-16,3 1-14 0,-3 1-5 15,6-5 5-15,0 4 1 16,0-4-12-16,0 1 0 16,3 0-1-16,-2-2 3 15,-1 1-5-15,3-2 8 16,-1 1-5-16,2-2 5 15,-4 1 5-15,3-1-4 16,3 0-2-16,-3-2-7 16,0 3 0-16,0-2-1 15,1 0-5-15,-1 1 7 16,-1-1-8-16,2 1 4 16,-1-1 4-16,0 0-1 0,1-1 4 15,-2 1-6-15,-2 0 5 16,0 1-7-16,4 0 3 15,-1 1-2-15,-1-1-3 16,1 0 0-16,1 1 0 16,-1-1 2-16,3 0-2 15,-3 3 4-15,0-2-1 16,0 0-1-16,-2 0 2 16,2 1-3-16,0 0 4 15,-1 2 0-15,-1-3 5 16,2 1-5-16,0-1 1 15,3-1-1-15,-3 3-3 16,3-3-3-16,4 1 1 0,-1-1 1 0,3-2 1 16,-3 4-2-16,3-1 1 15,-6 1 1-15,4 2 1 16,-4-2 0-16,0 1 4 16,-3-2-4-16,3 5 0 15,0-1 1-15,0-1-5 16,1 0 1-16,-1 0 4 15,6-1-4-15,-3-1 1 16,1 1 2-16,-2 0-2 16,2 0 4-16,-4 2 0 15,3-3-2-15,0 1 5 16,-3 2 2-16,4-3-2 0,-2 3 2 16,-1-1-4-1,1 1-5-15,-1 1 5 0,2-1-5 16,1 1-1-16,-2 0 1 15,-1 1 4-15,2 0-4 16,0 0 1-16,-3 2-3 16,0-1 5-16,4-3-4 15,-5 5 2-15,2 0-1 16,2 0 1-16,0 0 0 16,-3 0 4-16,1 0-6 15,-1 0 1-15,2 0-2 16,-1-2 4-16,2 1 11 0,0-1-9 15,-3 2 2 1,1-1-2-16,2 1-3 0,-3 0 4 16,0-3-6-16,0 3 0 15,0 0 0-15,0 0 5 16,4 0-6-16,-2 0 2 16,2 0-1-16,-1 0 0 15,3 0 8-15,-3 0-9 16,1 0 6-16,1 0-6 15,-1-3 1-15,-4 3 5 16,6 0-5-16,-6 0-1 16,4 0 1-16,-2 0 1 15,-1 0-2-15,-1 0 0 16,-3 0 2-16,4 0-2 16,-5 0 3-16,-2 0-1 0,4 0-1 15,-1 0 1-15,2 0 3 16,2 0-4-16,-1 0-1 15,0 0 2-15,3 0 1 16,-6 0-1-16,4 0-2 16,-1 0 1-16,-1 0-1 15,2 0 0-15,2 0 0 16,3 0 1-16,-3 0 0 16,1 0 0-16,2 0 0 15,-3 0 3-15,1 0-4 16,1 0 2-16,-1 0-2 15,-1 0 1-15,3 0 2 0,-3 0-3 16,4 3 2-16,-2-3-2 16,-1 3 2-16,2 0-1 15,-3 0-2-15,-3 2 2 16,4-3-1-16,-5 1 1 16,2-2 0-16,-1 3-1 15,0-2 2-15,3 2-2 16,-3 0 1-16,1-1-1 15,-2 0 0-15,-1 0 2 16,2 0-2-16,-3 1-1 16,0 1-1-16,0-1 2 15,0 0-2-15,0 3 2 16,4-1 0-16,-2 2 1 0,2-2 0 16,-1 3 0-1,4-2 1-15,-5-1 0 0,-2 0 0 16,1 1-1-16,-1-2-1 15,-1 0 2-15,5 2-2 16,-4-3 2-16,3 2-1 16,0 1 1-16,0-2-2 15,-3 0 1-15,1 2-1 16,2-2 0-16,-4-1 1 16,2 4-1-16,-4-3-1 15,3 2 1-15,0-2-1 16,0 3 1-16,0-1 0 0,0 0 0 15,1-2 1 1,-4 1-2-16,2 2 4 0,-2-4-5 16,1 4 2-16,-1-3-1 15,0 1 1-15,0 0 0 16,0-3 3-16,4 2-3 16,-5-2 1-16,4 3 0 15,0-3 0-15,4 2 0 16,-2 1 0-16,-1-1 0 15,2 3-1-15,0-2 0 16,3 2 0-16,-3-2-1 16,-2 3 0-16,2-2 1 15,-1-1-1-15,-1 0 1 16,-1 1 0-16,3-2 0 16,-2 0 0-16,1 0 1 0,1 1-1 15,1-2 1-15,-2 0-1 16,-5 1 0-16,4-2 0 15,-4-3-3-15,-3 2 2 16,0-1 1-16,0-1-3 16,-3 0-24-16,0 0-17 15,0 2-37-15,0-2-185 16,0 0-224-16</inkml:trace>
  <inkml:trace contextRef="#ctx0" brushRef="#br1" timeOffset="178947.0583">6873 5501 36 0,'0'0'159'15,"0"0"-156"-15,0 0 17 16,0 0 3-16,0 0-12 0,0 0 1 16,-3-10 23-1,3 10 4-15,0-2-11 0,0 2 6 16,0 0 0-16,0 0 0 15,0 0 4-15,0 0-4 16,0 0 2-16,0-2 15 16,0 1 6-16,0 1 1 15,0-2-17-15,-3 2 5 16,3-2 13-16,0 2-19 16,0-1-7-16,0 1-3 15,0 0-2-15,0 0-7 16,0 0-9-16,0 0 3 15,0 0-1-15,0 0-4 16,0 0 0-16,0 0-5 16,0 0-4-16,3 0 7 0,12 0 13 15,-3 0-4-15,4 5-3 16,-1 3-3-16,3-1 0 16,0 3-4-16,3 2 1 15,1-1-3-15,2 0 3 16,-3-2 0-16,3 2-3 15,-2 0-2-15,-1 1 4 16,0 0 0-16,0 0 2 16,-2-1-4-16,-4 2-2 15,6 0 0-15,-3-2 0 16,0 0-1-16,1-5 1 16,-1 2 0-16,0-3 4 0,-3 0 0 15,4-1-2-15,-5 1 2 16,2 1 1-16,1 0-4 15,-4 2 2-15,-1-2-3 16,1 0-3-16,1 4 2 16,-5-4-1-16,4 0 1 15,-1 1-1-15,0-2 0 16,0 0 2-16,0 2-1 16,1-1 2-16,-2 2-2 15,2 4-1-15,-1 1-1 16,0-2 2-16,0 2 0 15,-3-1 1-15,4 2-3 16,-4 1 1-16,2-1 1 0,-2 3-2 16,1-6 1-16,-1 2 0 15,2-4 3 1,-1 2-3-16,2-1-1 16,-2 0 2-16,4 1 2 15,-2 0-2-15,1-2 0 16,2 3-1-16,0 0 1 15,-3-2-2-15,4 3 1 16,1 1-1-16,-4-1 0 16,2 0 5-16,0 1-5 15,0 1 1-15,1-2 4 0,1-2-5 16,2 3 4 0,-4-4-2-16,3 2-2 0,-2-2 1 15,4 0-1-15,2 2 3 16,5 0 1-16,1 2 4 15,-1 1-4-15,6-1 4 16,-2-1-2-16,-4 1 0 16,-3-3-5-16,0 2 2 15,1-3-1-15,-4 4 4 16,-3-4-1-16,3 0-1 16,1-1 0-16,-2-1 1 15,2 2 2-15,-1-4 0 16,-3 2-4-16,4 1 1 15,2-4 1-15,-2 2-3 0,-2 1-1 16,2-1 1-16,2 2 0 16,-3-3 1-16,0 2-2 15,1-2 0-15,-1-1 3 16,0 0-1-16,0-2 1 16,-2 3-1-16,-1-1-2 15,0 1-1-15,0 0 2 16,0-1-1-16,-3 0 0 15,1 1 0-15,2-3 0 16,0 0 2-16,-2 2-1 16,4-1 0-16,-1 2 0 15,-1-2-2-15,0 2 2 16,-2-2 1-16,1 0-3 0,-4 0 3 16,2-1 0-16,0 1 1 15,0-4 0-15,1 0-1 16,1 0 1-16,-1 0-2 15,-1 0 0-15,0 0 1 16,0 0 0-16,-2 0-2 16,4 0 0-16,-4 0 0 15,2 0 1-15,0 0 1 16,-3 0-2-16,4 0 1 16,1 0 0-16,-1 0-1 15,-4 0 2-15,4 0-2 16,-2 0-1-16,2 0 2 0,-1-3 0 15,6-1-1-15,-3 0 2 16,6-2 0-16,-5 1-2 16,1 0 3-16,-4 1-4 15,-1 0-2-15,0 2 2 16,-3-3 0-16,1 1 1 16,-3 0 2-16,4-2 0 15,-2 1 1-15,-3 0-2 16,4-1 0-16,-2 3 0 15,1-4 1-15,1 2 0 16,-4 0-2-16,3 0 0 16,-3 0 0-16,3 0-1 15,1 0 2-15,1-2-2 0,-1 0 1 16,-1-3 0 0,2 4 0-16,-1-2 1 0,2 3-2 15,-2-2 2-15,1 0 1 16,-1 0-2-16,-4-1 0 15,1-1 2-15,4 2-3 16,-5-1 2-16,3 2-2 16,-2-1 2-16,1-3-2 15,2 4 4-15,-1-5-2 16,-2 2 0-16,7-2-2 16,-5 3 2-16,1-2 1 15,-2 1-1-15,-2 3-1 16,4-3 0-16,-4 2 2 15,1 0-3-15,1-1 2 0,-2 3 0 16,0 1-2-16,-2-1 1 16,0 0-1-16,3 0 1 15,-1 0 0-15,1 0-1 16,-1-2 1-16,6 1-1 16,-3-2 0-16,0 2 0 15,4 0 1-15,-5-2-1 16,5 2 0-16,-4 0 1 15,-3-1-1-15,3 3 0 16,-3-2 2-16,0 2-2 16,1-2 0-16,1 1 0 15,2-1 1-15,-1-2-1 16,1 1 1-16,4-3-1 0,-2 4-1 16,-2 0 1-16,-2 1 0 15,2-1 0-15,-4 3 0 16,3-4 0-16,0 0 1 15,-3 4-1-15,0-4 0 16,1 2-2-16,-1 0 2 16,-1 0 1-16,2-1 0 15,2 1-1-15,-3-4 0 16,2 2-1-16,2 0 2 16,-1-3 0-16,-2 4-1 15,0-4 0-15,4 2-1 16,-5 1 1-16,0 1 0 0,0 0 1 15,0-2-1-15,0 1 0 16,-3 0 0-16,-3 2 0 16,4-1 3-16,-4 2-3 15,3-3-1-15,-2 5 0 16,3-2 1-16,-1-2 1 16,1-1-1-16,-1 4-1 15,3-4 1-15,0 3 1 16,-4-2-1-16,2 2 0 15,2-1-1-15,-3-2 2 16,4 1 0-16,-4-1 0 16,0 0-1-16,2 1 0 15,-1 0 0-15,-1 1 0 0,0 1 0 16,-3-1 0-16,3 0 1 16,-3 0-1-16,4 1-1 15,-4 1 1-15,2 0 2 16,1-2 0-16,-3 1-2 15,3 0 1-15,1-2 0 16,-1 0 0-16,0 2 1 16,-3 0-2-16,1-1 3 15,0 2 0-15,3 1-3 16,-4-1 2-16,-3 2-1 16,3-1 2-16,-3 1-3 15,3 1 1-15,-3-3 0 0,3 3 2 16,-3 0-3-1,0-2 1-15,0 2-1 0,0 0 1 16,0 0 1-16,3-3-2 16,-3 3 3-16,0 0-1 15,0 0-1-15,0 0 0 16,0 0-1-16,0 0 1 16,0 0-1-16,0 0 0 15,0 0-2-15,0 0 1 16,0 0-14-16,0 0-44 15,0 0-50-15,-6 3-171 16,-17-1-280-16</inkml:trace>
  <inkml:trace contextRef="#ctx0" brushRef="#br1" timeOffset="187026.2457">6643 5317 250 0,'0'0'55'15,"0"0"23"-15,0 0 9 16,0 0-10-16,0 0-38 16,0 0-11-16,0 0 3 15,0 0-3-15,-3-10-2 16,3 10-4-16,0 0-4 15,0 0-4-15,0 0 2 16,0 0-4-16,0 0 3 16,0 0-5-16,0 0 5 0,0 0-9 15,0 0 2-15,14-3 7 16,17-1-1-16,18-3 5 16,17-6-8-16,14 0 0 15,16-8-1-15,23-2-4 16,17-7 1-16,19 0 25 15,9 1-17-15,-3-1-4 16,-4 8-6-16,-5 0-3 16,-9-4 3-16,5 0 5 15,-6-3-6-15,1-1 4 16,-3-2 2-16,-7 1 6 16,-8 5-6-16,-13-1 0 0,-12 3-3 15,-12 2-5-15,-9 1-1 16,-15 4 4-16,-9 2-5 15,-13 3-1-15,-12 3 1 16,-5 1 0-16,-8 3 0 16,-7 3 0-16,-4-1 0 15,-6 1-4-15,0 2 4 16,0 0-15-16,0 0-49 16,0 0-41-16,-3 9-9 15,-21-1-62-15</inkml:trace>
  <inkml:trace contextRef="#ctx0" brushRef="#br1" timeOffset="187979.3425">6715 5138 170 0,'0'0'321'0,"0"0"-306"15,0 0 82-15,0 0 16 16,0 0-51-16,0 0-26 16,33-54 22-16,-26 49 1 15,-7 4-15-15,0 1-7 16,0 0-15-16,0 0 1 16,0 0-23-16,0 6-9 15,-4 12 9-15,-10 8 38 16,-8 0-13-16,2 2-19 15,-5-2-1-15,4-2-1 16,-1-6 0-16,4 1-3 0,6-8 5 16,6-5-5-1,3-1 3-15,0-5-4 0,3 0 0 16,0 0-5-16,3 0 5 16,13 0 5-16,7 0 2 15,7 5-5-15,4 2 0 16,3 1-2-16,2 1 1 15,0 3-1-15,1 0 0 16,-1 0-15-16,-5 1-80 16,-7-4-92-16,-5-9-264 15</inkml:trace>
  <inkml:trace contextRef="#ctx0" brushRef="#br1" timeOffset="188932.4359">9992 4391 811 0,'0'0'22'15,"0"0"103"-15,0 0-32 16,0 0-19-16,0 0-36 16,0 0-38-16,0 0 7 15,27 4-3-15,-8 35 21 16,-1 8-9-16,-3 1 6 15,-3 0-7-15,4-2-4 16,-5-6-3-16,-2-3-5 16,1-5 3-16,-1-6-6 15,-3-7 2-15,0-8 0 16,-5-6-1-16,1-3-1 16,0-2 3-16,-2 0 6 15,4 0 4-15,-1-4 7 0,3-12 7 16,0-5-22-16,7-6-5 15,-4-1 3-15,2-5-2 16,5 0 1-16,-4 1-1 16,3 1 3-16,-3 0-4 15,0 1 9-15,-2 4-9 16,1 2 1-16,-5 8 1 16,1 5-2-16,-4 6-6 15,0 3-19-15,6 2-74 16,0 0-101-16,0 0-199 15</inkml:trace>
  <inkml:trace contextRef="#ctx0" brushRef="#br1" timeOffset="189635.5711">10430 4900 524 0,'0'0'125'0,"0"0"-49"16,0 0 95-16,0 0-59 15,-16-81-48-15,16 62-11 0,9 4-34 16,6 1-10-16,3 2-7 16,1 5 4-16,2 4-6 15,-3 3 5-15,0 0 1 16,-3 0-3-16,-2 17-3 16,-2 2 0-16,-5 6 0 15,-2 3 5-15,-4 1-4 16,0 2-1-16,-14 1 2 15,-6-3 2-15,-5 0-2 16,-1-2-2-16,2-8-2 16,2-4 2-16,10-6 5 15,5-4-5-15,6-4 1 16,1-1 1-16,0 0-2 16,0 0-11-16,20 0 11 15,10-4 1-15,7-6-1 0,9 0 3 16,-1-1-1-16,-2 4-2 15,-1 0 2-15,-2 0 1 16,-7-1 4-16,-5 4-7 16,-2 1 1-16,-6-1 0 15,0 4 2-15,-5 0-3 16,-5 0-11-16,-3 0-70 16,-3 0-101-16,-4 0-197 15</inkml:trace>
  <inkml:trace contextRef="#ctx0" brushRef="#br0" timeOffset="196291.9038">7119 3718 772 0,'0'0'6'0,"0"0"86"16,0 0 27-16,0 0-15 15,0-77-32-15,0 67-17 16,0 0-12-16,0 4-12 16,0 3 11-16,0 3-14 0,0 0-16 15,0 0-9-15,3 0-3 16,0 6-4-16,6 14 1 16,7 8 3-16,4 8 5 15,-1 8-2-15,5 7 2 16,-3 2 2-16,3 2-3 15,-2-4-2-15,2-6 0 16,-6-4-2-16,-2-8 1 16,-5-9-3-16,-5-6 2 15,1-8 0-15,-1-5 1 16,-6-3 2-16,3-2-2 16,0 0 5-16,3-5 8 15,2-17 0-15,5-10-10 0,-1-8-1 16,-2-4 0-16,4-6-1 15,-2-2-1-15,1 2-1 16,2-1 1-16,0 1-1 16,-3 2 2-16,-2 8 0 15,-1 8-2-15,-1 13 0 16,-5 8 0-16,0 5-4 16,0 6-8-16,-3 0-71 15,0 7-145-15,0 16-40 16,0 0-167-16</inkml:trace>
  <inkml:trace contextRef="#ctx0" brushRef="#br0" timeOffset="196792.1182">7683 4028 644 0,'0'0'78'16,"0"0"113"-16,0 0-63 16,0 0-2-16,0 0-53 15,0 0-20-15,0-30-23 16,0 31-30-16,0 23 7 15,0 12-7-15,3 11 44 16,0 3-7-16,0-2-2 16,1-8-10-16,-1-2-7 0,3-11-7 15,-3-4-3-15,-3-8 0 16,2-3-4-16,-2-4-4 16,0-4 0-16,1-2-4 15,1-1-66-15,-2-1-187 16,0-7-296-16</inkml:trace>
  <inkml:trace contextRef="#ctx0" brushRef="#br0" timeOffset="206909.0343">4212 10277 495 0,'0'0'73'0,"0"0"-52"16,0 0 68-1,0 0-6-15,0 0 22 0,0 0-53 16,0-75-12-16,0 74 4 15,0-2 5-15,0 3-24 16,0 0-11-16,0 0-9 16,-12 3-5-16,-3 14 7 15,-9 9-6-15,-4 11 2 16,1 15-2-16,-1 9-1 16,-2 1 2-16,2-3-2 15,5-12 0-15,10-9-2 16,4-14 2-16,4-8 2 15,2-8 1-15,3-2-3 16,0-6 0-16,0 0 8 16,0 0 14-16,0-6 13 0,0-14 4 15,12-7-34-15,3-4-4 16,6-4 4-16,0-5-4 16,4 1 0-16,-1 2 1 15,3 4-2-15,-3 10 0 16,3 6-3-16,-2 4 3 15,2 4 0-15,-2-1 0 16,-2 7 1-16,-1 3-3 16,5 0 2-16,3 13-12 15,1 10 8-15,2 10-8 16,1 9 10-16,-4 5-29 16,-9 3-77-16,-6-7-100 0,-5-11-279 15</inkml:trace>
  <inkml:trace contextRef="#ctx0" brushRef="#br0" timeOffset="208550.6764">4218 10377 299 0,'0'0'10'16,"0"0"77"-16,0 0-23 16,0 0 22-16,0 0-16 15,0 0-30-15,-6-10 3 16,6 10 10-16,0 0-1 15,-2 0 1-15,2 0-9 16,0 0-21-16,0 0-15 16,0 0-5-16,0 0-3 15,0 5 0-15,0 12 0 16,0 7 8-16,0-1 2 16,0 5 6-16,0-3 0 0,0 5 9 15,0-1-10-15,0 5 2 16,-1 1 1-16,-2 2 2 15,-1 2 4-15,-1 3-6 16,2-1 2-16,0 2-10 16,0 3 11-16,-3-2 6 15,0 2-18-15,-4 0-2 16,1 0-2-16,-2 4-1 16,1-1-2-16,1-2 5 15,0-1-5-15,0-3 5 16,3-4 1-16,0 1 5 0,0-4-8 15,-4 6 7 1,4 2 2-16,-2 6-10 0,-1-4 3 16,2 1-1-16,-2-5-4 15,3-2 6-15,0-1-7 16,1-1 7-16,0-2-2 16,2 3-6-16,-2-1 18 15,2 3-15-15,0-1 1 16,-3 3 0-16,0-3-3 15,-1-1 8-15,4 1-6 16,-3-2 3-16,1-1-2 16,-1-1 4-16,3 1-2 15,-1 0-5-15,1-5 8 16,-3 2-5-16,3 2-1 0,0-3 7 16,0 0-3-16,-3-4 3 15,4-2-5-15,-3 3-2 16,2-1 8-16,1 1-9 15,-1-1 0-15,3 1 4 16,0 1-4-16,-3 0 2 16,3-1-4-16,-3-2 5 15,0 1-2-15,-3 0 1 16,-1 3-3-16,-2-1 3 16,1 3-4-16,-1 2 3 15,2-4 3-15,1 2-6 16,0 6 4-16,0-7-3 15,1 3 7-15,0-3-5 0,0-3-1 16,2 0-1-16,0 2 3 16,0 2 0-16,-3 2-3 15,3-2 2-15,-4-2-1 16,-2 2-2-16,4 1 3 16,-2 2-3-16,-2-5 3 15,6-6-3-15,-3-1 4 16,3-2-4-16,-3-1 2 15,3-5-2-15,0 3 2 16,3-3 0-16,-3-2-3 16,0 2 2-16,0-3 1 15,2 3-1-15,-1-5 3 16,1 9-4-16,-4-4 0 16,5 3 3-16,-3-1-1 0,0 1 1 15,3 2-3-15,-3 1 5 16,0-9-1-1,3-1 4-15,0-6-4 0,-3-2 0 0,3 0-3 16,0-2-1-16,0 0-1 16,0-3 1-16,0 1 3 15,0-1-3-15,0 0-2 16,0 0-7-16,0 0-13 16,0 0-17-16,0 0-23 15,-4 0-145-15,1-7-106 0,0-12-567 16</inkml:trace>
  <inkml:trace contextRef="#ctx0" brushRef="#br0" timeOffset="211113.503">4006 12223 261 0,'0'0'194'0,"0"0"-188"16,0 0 36-16,0 0 11 15,0 0-12-15,0 0 1 16,0 0 15-16,-28 0-14 16,28 0-17-16,0 0-14 15,0 0-4-15,-2 0 3 16,2 0 13-16,0 0 9 16,-1 0 11-16,-1 0-10 15,-4 0-11-15,3 0-4 0,-1 0-2 16,4 0-3-16,0 0 1 15,0 0-3-15,0 0-12 16,0 0-4-16,0 3 4 16,15 4 4-16,10 0 3 15,11 3-1-15,13-3-5 16,8 1 2-16,16-1 0 16,12 3-3-16,7-3 2 15,4 3-2-15,7-4 1 16,-2 1-2-16,2 0 0 15,6-1 1-15,0-2 1 16,7-1 0-16,5 1 1 16,6 1 1-16,3 0 2 15,4 3-3-15,2-1-2 0,7 0 0 16,3 0-1-16,0 6 2 16,3-4-3-16,-4 6 4 15,0-2-2-15,4 0 1 16,-3 0 1-16,6-3-3 15,2 4 1-15,1-2-1 16,3 2 1-16,-1 1 1 16,-1-1 0-16,1 3-1 15,-2-4 3-15,3 0-3 16,2 0 0-16,-2-3-2 16,12-3 2-16,0-3 0 0,3-2 0 15,3-2 1 1,3 3 2-16,0-3-3 0,3 0-3 15,0 0 3-15,-3 0 2 16,0 3 1-16,-2-1-3 16,-2-2 9-16,4 0-7 15,-3 0 0-15,6 0-1 16,-3 0 0-16,3 0 8 16,-7 0-4-16,-1-5 6 15,-1 0-10-15,0-2 3 16,-6 0-3-16,3 4 6 15,-7-4-1-15,5 0-2 16,-5 1 1-16,2 0-3 16,1-2-2-16,-5-1 3 15,0-1-2-15,-9 3 5 0,-12 0 2 16,-4 2-2-16,-9 1 0 16,-8-2-1-16,-7 2-5 15,-9 0 0-15,-9-2 0 16,-9-1 2-16,-7 1-1 15,-7 0 0-15,-8-2 8 16,-11 2 5-16,-4 3 2 16,-9 0-7-16,-3 3-6 15,-7-4-2-15,-8 3 0 16,-3 1 2-16,-12-3-2 16,0 3-1-16,-6 0 2 15,1 0 1-15,-1 0 2 0,2 0-3 16,-2-3-2-1,1 0-1-15,1 3 0 0,-2-3-35 16,0-1-32-16,0-2-28 16,0 0-62-16,0-2-91 15,0 2-114-15</inkml:trace>
  <inkml:trace contextRef="#ctx0" brushRef="#br0" timeOffset="211519.8809">15247 12296 607 0,'0'0'13'16,"0"0"85"-16,0 0 0 15,0 0-15-15,0 0-28 16,0 0-2-16,0-24-13 16,0 24-17-16,0 0-4 15,3 4-15-15,17 13 5 16,12 2 18-16,10 5-12 16,4 1-7-16,3-1 1 15,2 3-3-15,1-5-2 16,-3 5-2-16,-6-1-2 0,-8 1 1 15,-15-4 0-15,-10 0-1 16,-10 3-9-16,0-3 7 16,-21 5 2-16,-3-3 3 15,0-2-3-15,2 1-60 16,3-1-39-16,11-4-95 16,5-8-151-16</inkml:trace>
  <inkml:trace contextRef="#ctx0" brushRef="#br0" timeOffset="212129.2639">16731 12625 422 0,'0'0'325'16,"0"0"-286"-16,0 0 112 15,0 0-41-15,0 0-15 16,0 0-41-16,14-49-24 15,-14 49-21-15,0 27-4 16,0 12-2-16,0 17 39 0,-8 4-9 16,-4 3 6-1,0-4-12-15,0 0-12 0,6-1 3 16,4-9-15 0,2-6 4-16,0-11-7 0,2-5 4 15,10-4-1-15,3-6-1 16,1-7-1-16,-1-4 2 15,2-6-3-15,3 0-15 16,3 0-19-16,-1-11-29 16,1-1-34-16,-1-5-60 15,-4 4-54-15,-9-4-41 16,-9-2-160-16</inkml:trace>
  <inkml:trace contextRef="#ctx0" brushRef="#br0" timeOffset="212410.5609">16634 12930 631 0,'0'0'26'0,"0"0"120"16,0 0-21-16,0 0-62 16,0 0-17-16,0 0-21 15,-17-13 4-15,40 13 7 16,7 0 11-16,7 0-16 15,10 0-8-15,6 0-9 16,8 0-3-16,-2-4 0 16,-1-1-5-16,-9 0-3 15,-11 2-3-15,-12 0-6 0,-10 3-23 16,-10 0-46-16,-6 0-92 16,0 0-90-16,-11 0-170 15</inkml:trace>
  <inkml:trace contextRef="#ctx0" brushRef="#br0" timeOffset="214145.4082">3848 5845 463 0,'0'0'37'0,"0"0"43"16,0 0 37-16,0 0-25 16,0 0-26-16,0 0-31 15,0 0 2-15,-3-20 4 16,-4 17-20-16,-4 3-1 15,-4 0-15-15,-1 0 14 16,-5 0-15-16,3 0 7 16,0 6 1-16,3 4-2 0,-1 4 1 15,5 5-5-15,-2 7 6 16,7 4 2-16,0 1-6 16,6-2 6-16,0 4 2 15,0-7-4-15,0 1 1 16,12-4-5-16,6-3 0 15,-3-4 4-15,4-3-5 16,2-6-4-16,-3-2-2 16,1-3 8-16,-1-2-7 15,2 0 1-15,-4-2 2 16,2-10-1-16,1-4-2 16,-1-2 2-16,-6-3 2 15,2 1-4-15,-4-7 4 0,-4 1 10 16,-6-1 6-16,0-2-5 15,0-1 7-15,0 2-4 16,-6 5-13-16,-3 3 13 16,-3 5-6-16,3 2-12 15,-1 6-2-15,4 4-15 16,-2 3-82-16,-4 3-66 16,-7 7-225-16</inkml:trace>
  <inkml:trace contextRef="#ctx0" brushRef="#br0" timeOffset="215504.7598">3563 12514 237 0,'0'0'381'16,"0"0"-351"-16,0 0 93 15,0 0-60-15,0 0-35 16,0 0-19-16,0 0 12 15,-28-6-5-15,14 4-11 16,-5 2 14-16,-2 0 17 16,-3 0 2-16,2 0-11 15,-2 5-3-15,6 7-5 16,3 2 5-16,3 2-15 16,6 4 0-16,3 3-6 15,3 3 4-15,0 3-1 16,9 2-1-16,6-4-2 0,6-4-1 15,1-3 2-15,2-1 2 16,3-8-3-16,0-2-3 16,0-6 5-16,1-3-2 15,-4 0 0-15,-2-12 2 16,-2-8-1-16,-7-1 4 16,1-5 4-16,-7 3 13 15,-4-7 10-15,-3 0-1 16,0-2-19-16,-4 2 9 15,-10 0-16-15,-5 6-2 16,7 8-6-16,-3 3-4 16,0 6-23-16,6 7-55 0,-4 0-105 15,-1-5-575-15</inkml:trace>
  <inkml:trace contextRef="#ctx0" brushRef="#br0" timeOffset="225614.6943">3964 12302 151 0,'0'0'113'0,"0"0"-103"16,0 0 81-16,0 0-60 0,0 0-14 16,0 0-13-1,0 0-2-15,0-13 0 0,0 13 0 16,0-3 1-16,0 3 11 16,0 0 16-16,0 0 8 15,3 0-2-15,-3 0-11 16,0-1-2-16,0-2 0 15,0 3 0-15,3 0-2 16,-3-3 6-16,0 3 13 16,0 0 3-16,0 0-8 15,0-3 8-15,0-1-17 16,0 1-2-16,0 0 8 16,0-1-18-16,0 2 9 15,0-6-7-15,2 3-2 16,-2 1 5-16,3-4-1 0,-2 0 1 15,2 2-3-15,0-5 0 16,-1 5 4-16,4-5 3 16,-2 2-11-16,2-2-5 15,0 1 4-15,0-2 5 16,-1 2 0-16,3-1 0 16,-3-5-4-16,1 2 3 15,3-1-1-15,-3-2 1 16,1 3-8-16,-1-1 6 15,0 1-2-15,-1 0 2 16,1-1 0-16,-2 0-1 16,2 0-3-16,-3-1 1 0,3 1-3 15,0-2 1-15,0-1-7 16,3-2 4-16,-6 3-2 16,3-3 2-16,0 3 4 15,0-2-1-15,1-1 0 16,-1 4-1-16,0-4-2 15,2-1-2-15,-1 5-1 16,-1-2-1-16,0 1 3 16,-3-3 2-16,3 0-5 15,3-1 3-15,-3 4 2 16,0 1 0-16,3 0-2 16,-3 2-2-16,4 2 0 15,-2-1 1-15,-1 3-3 0,2-1 1 16,0-1-1-16,6-2 0 15,0 2 1-15,0-3 2 16,1-2-3-16,5-3 2 16,-3 6-1-16,0-3 2 15,-3 0-3-15,4 1 1 16,-5 2-1-16,5-2 1 16,-1-1 2-16,-3 3-1 15,-3-1 2-15,4 1 0 16,-2-2-2-16,2-1 5 15,-1 0-4-15,3 2 0 16,-2 0 0-16,-1 2-2 0,0 0 0 16,0 0-1-1,-3 3 2-15,1-3-1 0,-2 4 0 16,5-1 1-16,-2-4 2 16,-1 4 0-16,2-3 1 15,-2 0 2-15,1 2-1 16,-2-2-6-16,1 4 1 15,-2 2 1-15,-1-1-2 16,-1 0 1-16,0 4 1 16,0-4-2-16,3 3 2 15,-3-1-2-15,4-1 0 16,-1 0 0-16,3 1 1 16,0-5-1-16,-3 6 1 15,6-6 1-15,-3 5 0 16,1-2 0-16,2-1 0 0,0-2 2 15,3 2-2-15,-3 2 0 16,4-3 0-16,-4 3 1 16,0-1-3-16,-2 4 1 15,-2-3 1-15,5 1-1 16,-4-1 2-16,3 0 0 16,4 1 2-16,-5 2-1 15,5-3 0-15,-4 4-1 16,0 0-3-16,3-3 4 15,-6 2-3-15,4 1 2 16,2 0-2-16,0 2 1 16,0-2 0-16,1 0 1 0,3 3 1 15,-5-2 1-15,4-3-3 16,-2 5-1-16,-1-2-1 16,0 2 1-16,-2-3-1 15,2 3 1-15,-3 0 0 16,1-2-2-16,-2 2 1 15,-1 0 0-15,1 0 0 16,-1 0 0-16,-1-2 0 16,0 2-1-16,-3 0 1 15,4 0 0-15,1 0 2 16,-1 0 0-16,3 0-1 16,-5 0-1-16,2 0 0 15,-4-3 0-15,2 3 0 0,-1 0 0 16,-1 0 1-16,1 0-1 15,-2 0 0-15,5 0 1 16,-1 0 0-16,0 0-1 16,0 0 1-16,1 0-1 15,1 0 1-15,2 0-1 16,-2 0 0-16,2 0 0 16,-4 0 0-16,3 0 0 15,-2 0 0-15,-1 3 0 16,0 1-1-16,-3-1 0 15,0-1 1-15,3 5 0 16,0 0-5-16,1 6-30 0,-1 7-39 16,0 3-112-16,-6-7-259 15</inkml:trace>
  <inkml:trace contextRef="#ctx0" brushRef="#br0" timeOffset="227177.4039">6221 10812 181 0,'0'0'79'16,"0"0"-1"-16,0 0 17 15,0 0-28-15,0 0-14 16,0 0-14-16,0 0 3 15,0 0-1-15,0 0 6 16,0 0 2-16,0 0-1 16,0 0 1-16,0 0 5 15,0 0-9-15,0 0-5 16,0 0-5-16,0 0-5 16,0 0-2-16,0 0-6 0,3 0 3 15,6 1-1-15,0-1 4 16,3 6 0-16,-3-3-9 15,1 1-5-15,4 2-2 16,-5-2 3-16,4 2-2 16,-1 1 6-16,3 2-1 15,0 1-3-15,-2 2-1 16,4 2-1-16,-1 1-5 16,-4 4-2-16,6-3-2 15,-6 1 3-15,4 3-2 16,-2-3-2-16,2 3-1 15,-4-3 1-15,3-2-3 0,-3 2 5 16,0 0-2 0,1 3 2-16,1-2 2 0,2 0 0 15,-1 4-1-15,0-2-2 16,0 0 2-16,4 0-1 16,-2 4 0-16,2-2-1 15,-1-1-2-15,-3 4 5 16,1-4-6-16,1-1 2 15,-4 0 1-15,2-1 3 16,-2 1-7-16,1 0 4 16,2 0 4-16,2 2-8 15,0 2 5-15,0-1-3 16,0 0 2-16,-3 0 0 16,4 3-2-16,-4-3 0 15,3 3-1-15,-2-5 4 0,-2 4-2 16,2-1-1-16,-1-4 3 15,0-3-5-15,0 3 4 16,-2-4 0-16,4 1 0 16,-4 2 2-16,2 4-1 15,3 0 1-15,0 1 0 16,1 2 0-16,2 2-3 16,-3 4 0-16,0-3 1 15,0 2 0-15,0-2-4 16,-3-5 2-16,1 1-2 15,1 1 4-15,-1-2 0 16,0-1-2-16,-2-3 1 0,2 0-2 16,-4-3 0-16,2 2-1 15,-1-3 0-15,-1 1-1 16,1 0 1-16,-4-1-21 16,2 0-18-16,2 4-41 15,-1 0-170-15,3-7-167 16</inkml:trace>
  <inkml:trace contextRef="#ctx0" brushRef="#br0" timeOffset="228901.0002">7419 12346 6 0,'0'0'114'0,"0"0"-112"16,0 0 10-16,0 0 10 15,0 0 21-15,0 0 21 16,0-10 18-16,0 10 0 16,0 0-34-16,0 0-15 15,0 0-1-15,0 0 3 16,0 0 5-16,0 0 1 16,0 0-8-16,0 0 10 0,0-1-4 15,0 1 0 1,0-3 17-16,0 0-16 0,0 3-14 15,0-3 2-15,-3 2 18 16,0 1-5-16,3 0-6 16,0-3 4-16,0 3-7 15,0 0-4-15,0 0-2 16,0 0-1-16,0 0 5 16,0 0 0-16,0 0-4 15,0 0-2-15,0 0-4 16,0 0-6-16,0 0-7 15,0 0-6-15,0 0 1 16,0 10 1-16,6 4 9 16,4 3 0-16,1 5 5 0,5 5 5 15,-1 2-7-15,0 2-3 16,3 1-2-16,-2 1-2 16,1 0 2-16,2 0-1 15,-2 3 0-15,2 4-4 16,0 2 2-16,1 2 1 15,-1 2 1-15,5 0 1 16,1 0 0-16,1-2-3 16,-1 1 4-16,-1-1-2 15,1-2-5-15,-1-2 0 16,-3 1 0-16,0-4-2 16,-2 1 3-16,1-4-4 15,-4 0 3-15,5-3-3 0,-6 2 6 16,4-3-6-16,-2-4 5 15,-4-3-5-15,2 4 2 16,3-2-3-16,-3 0 2 16,1-3 1-16,1 2-1 15,2-2 0-15,-3 2 4 16,1 2-3-16,-1-3 0 16,1 1-1-16,-1-1-2 15,2 2 3-15,0 2 2 16,0-1-5-16,1-2 2 15,-1 3 2-15,0 0-4 16,0-2 3-16,0-2 3 0,1-3-3 16,2 1-1-16,1-1 2 15,1-6-1-15,2 6 1 16,-1 1 0-16,1-1-3 16,-2-1 0-16,-1 1 3 15,-1-4-4-15,-3 4 2 16,3-6-1-16,-5 1 3 15,-1-1-4-15,0 2 4 16,0-2-1-16,-2 0 0 16,1 3 3-1,2-3-4-15,-4 1 0 16,2 2-1-16,-1-5-1 16,2 5 3-16,3-1-2 15,1 1 2-15,-1 3-1 16,3-1 1-16,-3-2-3 15,0 6 0-15,1-3 2 16,-1-4-2-16,0 1 3 0,-3-7-3 16,-2 0 2-1,-9-4-2-15,3-1-1 0,-7-5-5 16,3 0-27-16,-3 0-30 16,0 0-22-16,0 0-39 15,0-17-295-15</inkml:trace>
  <inkml:trace contextRef="#ctx0" brushRef="#br0" timeOffset="231526.1163">8866 14489 141 0,'0'0'12'0,"0"0"30"16,0 0-29-16,0 0-7 15,0 0 0-15,0 0-2 16,0-10 9-16,0 7 17 15,0 2-8-15,0 1 7 16,0-3-9-16,0 3-5 16,-4-3 21-16,4 3-1 15,-1-3 2-15,1 3-7 16,0-3-7-16,0-1-13 16,0 2-6-16,-3-3 12 15,3 3 10-15,0-2 26 16,-3 0 1-16,3 1-10 0,0 3 4 15,0-3 8-15,-3 3-4 16,3 0-6-16,0-3-9 16,0 3 2-16,0 0-8 15,0 0-4-15,0 0-4 16,0 0-4-16,0 0 12 16,0 0-10-16,0 0-2 15,0 0-2-15,0 0 1 16,0 0-8-16,0 0-3 15,0 0 0-15,0 0-4 16,6 9 12-16,11 1 5 16,-1 4 7-16,5-1-14 0,0 0 2 15,3 4-5-15,1 0 4 16,2-2 3-16,-2 2 4 16,1-3-3-16,2 1 2 15,-1-1-5-15,0 0 0 16,1-4-6-16,-4-1-1 15,1 2-5-15,5-5 5 16,-2 2 5-16,2 0-5 16,3-1 2-16,-5-5-5 15,2 4 2-15,0-4 0 16,-3 1-3-16,0-2 4 16,3-1 0-16,-5 0-6 15,5 0 5-15,-5 0-1 0,5 0 0 16,0 0 0-16,1-4-1 15,-1-1 0-15,-4 0-1 16,3 1-2-16,-2-2 1 16,1 1-1-16,-2 0 1 15,-1 1 1-15,-1-1-3 16,3-3 4-16,4-1 0 16,-1 1-2-16,-4-1 1 15,3-1-1-15,-2 1-1 16,-3 1 3-16,0-1-2 15,1-1 1-15,-1 0 0 16,1 0-2-16,-2-3 1 0,2 3 0 16,-1-3 0-1,1 4-1-15,-1-2-1 0,-3-2 3 16,0 3-2-16,1-1 2 16,-2-5-2-16,-1 2 2 15,2 2 0-15,-3-1-1 16,1-1 2-16,2 2 0 15,0-1-3-15,0 2 0 16,-2-2 3-16,1 0-3 16,-4 0 3-16,2 2 0 15,0 1 0-15,-6 0-2 16,4 0 3-16,2-2-3 16,-3-1-2-16,4-1 4 15,-2-2 2-15,2 2-6 16,-5 1 1-16,2 1 3 0,-4 1-3 15,-1 0 0-15,2 2 2 16,-4-4 0-16,4 1-1 16,-3-3-1-16,4 0 0 15,1-2 0-15,-3 3 0 16,-1-2-1-16,2 3 0 16,-3-1 1-16,2-2 0 15,-2-3 1-15,4-1 0 16,-2 0-2-16,-3-4 1 15,6 1-1-15,-3 0 1 16,1 1-1-16,-4-2 1 16,0 4 0-16,3 0 1 0,-6 0 1 15,3-2 1-15,1 2 0 16,-1-2 0-16,2 1-2 16,-1 0 1-16,-1 2-2 15,3-4 2-15,0 1-1 16,0 2-1-16,0-1 2 15,-1 1-3-15,2 4 2 16,-3-1 0-16,2 0-2 16,-3 2 0-16,3 1 2 15,-6-2 0-15,3 2-1 16,0-2 3-16,1 3-3 16,-4-3 1-16,2 2 0 15,2 0-1-15,-1-5 1 0,0 5 0 16,-3-1 1-16,3-2 0 15,-3 1-3-15,3-1 4 16,-3-3-3-16,-3 7 2 16,4-4-2-16,-1 1 0 15,2-1 2-15,-2 0-3 16,1 1 1-16,-1-4 2 16,-3 3-2-16,3-2-1 15,0 2 1-15,-3 0 0 16,0 2 0-16,3-2 1 15,-3 4-1-15,-3-1-1 16,3 1 1-16,0 3-1 0,0-3 1 16,-3 2 0-1,0-1-1-15,3-1 2 0,0-1 0 16,0-1-2-16,0 1 0 16,1-2 0-16,2 5 0 15,-3-6 0-15,1 5 0 16,3 1 2-16,-4-2-2 15,0-1 1-15,1-1 0 16,-1 2-1-16,3-1 1 16,-3 2-1-16,0-2 1 15,0 0-1-15,3 1 1 16,-3-1-1-16,1 2 1 16,1-1-2-16,1 1 2 15,-3 0 0-15,0 2-1 16,0-2 1-16,0 2 0 0,0-4 0 15,1 5 0-15,-1 2-1 16,0-3 1-16,-3 3 0 16,0 1-1-16,3 2 0 15,-3-1 1-15,1 3-1 16,-1-3 1-16,0 2 0 16,0 1-1-16,0 2 1 15,2 0 1-15,-2 0-1 16,0 0-1-16,0 0 0 15,0 0 0-15,0 0 0 16,0 0 0-16,0 0 0 16,0 0-1-16,0 0 0 0,0 0-1 15,0 0-2-15,0 0-31 16,0 0-41-16,-6 2-45 16,-16 8-158-16,-8-5-472 15</inkml:trace>
  <inkml:trace contextRef="#ctx0" brushRef="#br0" timeOffset="239711.5505">6400 9561 650 0,'0'0'10'0,"0"0"55"16,0 0 85-16,0 0-83 16,0 0-31-16,0 0-21 0,0 0-15 15,0-26-1-15,-3 52 1 16,-7 14 2-16,-2 18 32 15,-9 15-12-15,0 19-4 32,-6 12 7-32,-6 11-13 0,2 3-6 0,1-1-5 15,3-9 4-15,5-13-5 16,10-18 0-16,6-18 1 16,5-16 1-16,1-7-2 0,0-11-3 15,0-11 3 1,0-5-4-16,0-6-55 0,0-3-37 15,0 0-58-15,0 0-18 16,-5-10-180-16</inkml:trace>
  <inkml:trace contextRef="#ctx0" brushRef="#br0" timeOffset="240029.2031">6023 10535 554 0,'0'0'11'15,"0"0"86"-15,0 0 44 16,0 0-34-16,0 0-39 16,0 0-36-16,-18-10-23 15,10 40 25-15,4 9 11 16,-2 1-23-16,6-6-6 0,0-4 4 15,0-4-5-15,3-6 1 16,10-4-3-16,4-9 0 16,8-5 12-16,8-2-1 15,3-2-13-15,4-18 2 16,-3-6-13-16,-4-5-23 16,0 1-92-16,-11 1-109 15,-11 2-233-15</inkml:trace>
  <inkml:trace contextRef="#ctx0" brushRef="#br0" timeOffset="240873.0871">6764 9160 833 0,'0'0'9'0,"0"0"54"0,0 0 82 16,-27-75-46-16,27 59-48 16,0 6-6-16,0 4-9 15,0 2-6-15,0 3-16 16,0 1-4-16,0 0-10 15,8 11-10-15,5 15 10 16,5 13 5-16,0 8 5 16,0 5-2-16,6 1-3 15,-2 1-3-15,0-4 1 16,-2-5 0-16,2-12-2 16,-1-2-1-16,-3-12 0 15,0-2 0-15,-6-9 2 16,1-6 1-16,-1-2 0 0,0 0 0 15,-3 0 5-15,3-17-3 16,-2 0-2-16,-2-6 0 16,1 1-1-16,-3-3 2 15,-3 0-1-15,4-3 0 16,-4-4 6-16,-3-4-5 16,3-3 11-16,0-5-2 15,3 7-1-15,-3 4-4 16,-1 4-2-16,1 10 4 15,-3 2-8-15,0 7-1 16,4 6-1-16,-4 2-2 16,0 1-6-16,0 1-41 0,3 0-96 15,3 10-116-15,3 2-10 16,0-3-366-16</inkml:trace>
  <inkml:trace contextRef="#ctx0" brushRef="#br0" timeOffset="241326.2181">7322 9518 742 0,'0'0'26'15,"0"0"166"-15,0 0-32 16,0 0-50-16,0 0-73 15,0 0-24-15,-3-32-8 16,9 54 20-16,4 7 23 0,1 12-1 16,-2 2-5-16,-2 4-15 15,-1-5-11-15,-3-3-7 16,3-5-2-16,-3-9-3 16,-3-5-1-16,3-4-1 15,0-8-1-15,-3-2-1 16,2-3-1-16,-2 0-38 15,3-3-90-15,4-3-178 16,-1-17-304-16</inkml:trace>
  <inkml:trace contextRef="#ctx0" brushRef="#br0" timeOffset="241810.5205">7856 9336 784 0,'0'0'1'16,"0"0"143"-16,0 0-2 15,0 0-74-15,0 0-26 16,0 0-20-16,0 0 4 15,-12-12-13-15,12 12 1 16,6 0-8-16,9-5 26 16,7-1 2-16,5 0-16 15,3-4-10-15,-2 6-3 16,2-3-5-16,-6 4 0 16,-3 3-1-16,-5 0-16 15,-7 0-83-15,-6 0-50 0,-3 3-48 16,0 8-53-16,0 2-181 15</inkml:trace>
  <inkml:trace contextRef="#ctx0" brushRef="#br0" timeOffset="242045.0997">7865 9501 496 0,'0'0'43'15,"0"0"59"-15,0 0 79 16,0 0-67-16,0 0-45 15,0 0-2-15,3 2 26 16,16-2-3-16,5-2-26 0,-3-7-16 16,3 1-15-16,-2-1-13 15,2-1-9-15,0 3-6 16,0 5-5-16,1-1-3 16,-4 3-6-16,-3 0-45 15,-6 2-88-15,-12 8-208 16,-2 0-233-16</inkml:trace>
  <inkml:trace contextRef="#ctx0" brushRef="#br0" timeOffset="243232.7364">8030 3701 534 0,'0'0'0'0,"0"0"116"15,0 0 9-15,0 0-21 16,0 0-31-16,0 0-17 15,0 0-13-15,-16 0 6 16,16-1-10-16,0 1-22 16,0 0-12-16,6-1-5 15,18-6 20-15,7 0 5 16,11-4 4-16,7-1-8 16,0-1 3-16,1-1-14 15,-4 0-8-15,-9 7 0 16,-10 2-2-16,-8 2-9 15,-11 3-47-15,-5 0-52 0,-3 3-29 16,-3 14-34-16,-18 0-79 16,2 2-184-16</inkml:trace>
  <inkml:trace contextRef="#ctx0" brushRef="#br0" timeOffset="243529.5751">8126 3873 509 0,'0'0'29'0,"0"0"47"15,0 0 47-15,0 0-55 0,0 0-34 16,0 0-5-16,-12 7 4 16,12-7 3-16,0 0 2 15,10 0 13-15,7 0 42 16,13 0-31-16,1-10-19 15,5-1-8-15,4-2-11 16,-4 1-8-16,4 0 6 16,-7 3-7-16,-3 1-1 15,-5 3-8-15,-7 2-6 16,-3 2-4-16,-2 1-4 16,1 0-91-16,2 2-64 15,-4 5-196-15</inkml:trace>
  <inkml:trace contextRef="#ctx0" brushRef="#br0" timeOffset="244373.4298">11024 4467 552 0,'0'0'20'16,"0"0"80"-16,0 0 28 16,0 0-42-16,0 0-35 15,0 0-17-15,-9 0-3 16,9-1-13-16,0-1-8 16,10 1 17-16,13-3 18 15,5-1-10-15,5 1-16 16,0 0-6-16,0 1-5 0,1 1-3 15,-1 0-1 1,-3-1-4-16,-5 3 0 16,-4 0 0-16,-6 0-31 0,-5 0-52 15,-1 0-87-15,-4 0-51 16,-5 3-30-16</inkml:trace>
  <inkml:trace contextRef="#ctx0" brushRef="#br0" timeOffset="244670.4714">11051 4621 532 0,'0'0'24'0,"0"0"146"0,0 0-30 16,0 0-65-16,0 0-27 15,0 0-9-15,-3 0-6 16,9 0 6-16,11 0 22 15,9-3-11-15,7-2-8 16,1 1-9-16,8-2-2 16,4-1-12-16,-4 4-4 15,-3-1-11-15,-6 2 3 16,-8 2-6-16,-7 0-1 16,-9 0-4-16,-6 0-52 15,-3 3-58-15,0 7-43 16,0-6-222-16</inkml:trace>
  <inkml:trace contextRef="#ctx0" brushRef="#br0" timeOffset="247701.974">4397 4330 375 0,'0'0'20'16,"0"0"58"0,0 0 36-16,0 0-34 0,0 0-52 15,0 0-20-15,0 0 18 16,70-17 3-16,-52 13-8 16,-3 1-6-16,7 3-11 15,-1 0-4-15,7 0-1 16,-2 0-5-16,4 2-61 15,7 6-36-15,0-3-40 16,5-1-79-16</inkml:trace>
  <inkml:trace contextRef="#ctx0" brushRef="#br0" timeOffset="247920.7344">5228 4361 255 0,'0'0'12'0,"0"0"34"15,0 0 13-15,0 0 15 16,0 0-34-16,0 0-18 16,94 16-15-16,-75-15-3 15,-1 0-4-15,0-1-1 16,-2 0-43-16,1 0-112 0</inkml:trace>
  <inkml:trace contextRef="#ctx0" brushRef="#br0" timeOffset="248155.1018">5826 4371 174 0,'0'0'4'0,"0"0"3"0,0 0-3 15,0 0 4 1,0 0-7-16,0 0-1 0,73-11-13 16,-57 8-19-16,1-1-8 15</inkml:trace>
  <inkml:trace contextRef="#ctx0" brushRef="#br0" timeOffset="248264.5025">6023 4345 78 0,'0'0'94'16,"0"0"23"-16,0 0-49 15,0 0-3-15,0 0-46 16,0 0-19-16,7 0-103 16</inkml:trace>
  <inkml:trace contextRef="#ctx0" brushRef="#br0" timeOffset="250436.5548">1918 4112 514 0,'0'0'38'0,"0"0"0"16,0 0 104-16,0 0 4 16,0 0-66-16,-6-74 6 15,6 68-35-15,0 2-6 16,0 1 2-16,0 3-21 16,0-2-4-16,0 2-4 15,0 0-15-15,0 0-3 16,6 9-13-16,7 14 10 0,1 10 2 15,-2 6 2-15,1 5 1 16,-1 1 2-16,1-1-4 16,-2-3 1-16,1-7 3 15,-2-6-4-15,1-5 1 16,-2-9-1-16,-2-3 1 16,-4-5 2-16,0-6-2 15,0 0 3-15,0 0 5 16,3-3 9-16,4-14 4 15,1-5-11-15,1-3-6 16,1-6 0-16,1-3 0 16,-1-7-3-16,2 1 1 15,0-1 0-15,-5 10 0 16,-2 4 0-16,2 7-2 0,-7 6-1 16,3 7 0-16,-3 5-1 15,-3 2-18-15,2 0-56 16,1 0-72-16,3 8-89 15,1 1-19-15</inkml:trace>
  <inkml:trace contextRef="#ctx0" brushRef="#br0" timeOffset="250842.8899">2313 4400 723 0,'0'0'2'15,"0"0"118"-15,0 0 28 16,0 0-21-16,0 0-75 16,0 0-40-16,-1-59-12 15,1 74 1-15,0 10-1 0,1 8 17 16,2 1 1-16,-1-1-1 16,-1 0 1-16,-1-4-9 15,0-5-2-15,2-5 0 16,-2-5-5-16,0-4-2 15,0-4 0-15,0-4-17 16,0-2-81-16,0 0-36 16,0 0-95-16,0-2-203 15</inkml:trace>
  <inkml:trace contextRef="#ctx0" brushRef="#br0" timeOffset="251546.0243">2516 4342 700 0,'0'0'21'0,"0"0"100"15,0 0-23-15,0 0-17 16,0 0-61-16,0 0-5 15,0 0 10-15,64 26-2 16,-52 0-6-16,-3 2-5 16,-3-2-5-16,0-1 0 15,-6-3-3-15,0-6-1 16,0-6-2-16,0-5-1 0,0-3 0 16,0-2 3-16,0 0 7 15,0 0 5-15,0-8 15 16,0-12-26-16,0-2 0 15,0-6-4-15,0 0-4 16,3 1 4-16,6 0 2 16,6 8-2-16,-3 2-2 15,4 6-1-15,-1 6 2 16,0 2-1-16,-3 3 2 16,4 8-4-16,-2 10-4 15,-1 6 8-15,-1 2 5 16,-4 2-4-16,0-2-1 15,-5-3 0-15,-1-5 0 0,-2-5-2 16,0-1-1-16,0-7 3 16,0-5 0-16,0 3 0 15,0-3 8-15,0 0 12 16,0-3 13-16,0-10-19 16,-3-7-7-16,3-5-7 15,0-3 0-15,0-3-5 16,3 1 3-16,9 4-1 15,1 7 3-15,1 10 0 16,-5 2-9-16,1 7 8 16,-4 0-5-16,6 10 1 15,-2 10 1-15,1 4 1 0,-2 5 2 16,1 2 0-16,-7-2-6 16,2 2-32-16,-4-2-83 15,-1-3-41-15,0-6-100 16,0-8-167-16</inkml:trace>
  <inkml:trace contextRef="#ctx0" brushRef="#br0" timeOffset="252108.4458">3110 4368 589 0,'0'0'32'0,"0"0"81"15,0 0 39-15,0 0-33 16,0 0-68-16,0 0-24 16,-72-55-6-16,60 55 7 15,-1 3-12-15,2 11-1 16,2 5-8-16,2 0 9 15,4 2-6-15,3-1-9 16,0-1 6-16,0-5 1 16,6 0-8-16,6-4 0 15,-2-3 3-15,2-2-3 16,0-3-2-16,-3-2-7 0,3 0-18 16,-3 0 0-16,3-12-26 15,-2-5 2-15,2 0 9 16,-4-5 2-16,-5 2 19 15,1 3 21-15,-4 3 4 16,0 5 1-16,3 3 10 16,-3 2 13-16,0 4 8 15,0 0-5-15,0 0-19 16,3 0-11-16,0 4 2 16,3 9 15-16,0 1 3 15,4 1-6-15,-4 2-1 16,2-5-8-16,-2 3-5 15,0-4-1-15,1 0 1 0,-7-1-1 16,3-1-72-16,-3 1-46 16,0-7-143-16,-6-3-254 15</inkml:trace>
  <inkml:trace contextRef="#ctx0" brushRef="#br0" timeOffset="252577.2873">3205 4301 561 0,'0'0'279'16,"0"0"-223"-16,0 0 75 0,0 0-15 16,0 0-54-1,0 0-9-15,75 15-1 0,-63 5-14 16,1 1-17-16,-10 3-4 16,0-2-9-16,-3-1-7 15,0-4 4-15,0-5-5 16,-3-2 2-16,0-6-1 15,0-1-1-15,3-3-27 16,0 0 17-16,0 0 6 16,0 0 0-16,0 0-3 15,0 0-13-15,0-7 9 16,0 0-6-16,0-3 10 16,0 0 0-16,3-4 5 15,6 0-1-15,3-2-9 16,-2-1 5-16,1-1-4 0,-1 2 3 15,-7-2 7-15,0 6 2 16,-3 0-3-16,0 4 2 16,0 3-1-16,0 4-11 15,-3 1 11-15,-7 1 1 16,1 15 3-16,3 7 11 16,1 1 3-16,5 0-6 15,0 0 8-15,0 0-17 16,17-3 6-16,8-2-8 15,5-2-2-15,6-8-126 16,-3-9-195-16</inkml:trace>
  <inkml:trace contextRef="#ctx0" brushRef="#br0" timeOffset="253655.3437">4210 5173 76 0,'0'0'363'16,"0"0"-321"-16,0 0 81 16,0 0-1-16,0 0-42 15,0 0-26-15,0 0-14 16,2 1-15-16,4-1-8 15,0 0 11-15,-3 3-5 16,3-1-14-16,-2 1 1 16,7-1 0-16,4-2-1 15,10 0 11-15,11 0-10 16,7 0-10-16,5 0 1 16,4 0-1-16,0 0-32 0,-4 0-62 15,-2 0-140-15,-7-7-85 16</inkml:trace>
  <inkml:trace contextRef="#ctx0" brushRef="#br0" timeOffset="253889.7474">5056 5145 312 0,'0'0'39'0,"0"0"111"15,0 0-56-15,0 0-30 16,0 0-26-16,0 0-13 0,81 7-10 16,-65-7-11-16,2 0-1 15,3 0-3-15,1 0-42 16,2-4-65-16,-3-3-59 16,0 4-91-16</inkml:trace>
  <inkml:trace contextRef="#ctx0" brushRef="#br0" timeOffset="254092.8464">5545 5129 132 0,'0'0'30'16,"0"0"94"-16,0 0-54 15,0 0-24-15,96-8-25 0,-74 6-4 16,-1 1-3-16,0-2 2 15,3 2-5-15,-6-1-3 16,1-1-8-16,-5-2-63 16,2 3-140-16</inkml:trace>
  <inkml:trace contextRef="#ctx0" brushRef="#br1" timeOffset="261405.5617">1639 5191 372 0,'0'0'54'0,"0"0"45"16,0 0 22-16,0 0-11 15,0 0-36-15,0 0-7 16,0 0 0-16,9-53-10 15,-6 50-5-15,-3 2 6 16,0-1-7-16,4 2-13 16,-4 0-8-16,0 0-9 15,0 0-13-15,0 0-8 16,0 3-5-16,6 16-12 16,0 9 15-16,3 6 2 15,-1 0 6-15,5 4 0 0,1-4-5 16,0-1 0-16,0-5-1 15,-1-2 1-15,1-7-1 16,-5-3 2-16,1-5-2 16,-4-2 0-16,-3-6 2 15,0-3-3-15,0 0 2 16,0 0 4-16,4 0 3 16,1-12 0-16,4-7-5 15,1-1-1-15,1-6 1 16,2-1-1-16,-4-7 3 15,3-1-3-15,-6 0 0 16,-3 3-2-16,0 4 0 16,-3 3 2-16,0 8-1 0,4 3-1 15,-4 5 0-15,0 4-2 16,-1 4-23-16,4 1-75 16,3 0-98-16,7 0-109 15,-7 1-204-15</inkml:trace>
  <inkml:trace contextRef="#ctx0" brushRef="#br1" timeOffset="262108.819">2082 5475 105 0,'0'0'498'16,"0"0"-434"-16,0 0 106 15,0 0-76-15,0 0-42 16,0-80-21-16,7 71-18 15,1 5-7-15,4 0-2 16,-2 4-1-16,1 0-2 16,0 2 0-16,-3 13-1 15,-2 1 0-15,-3 4 1 16,-3 2 1-16,0 3 1 16,-6 3 0-16,-10 0-1 15,-1-1 0-15,1-3-2 16,5-6 1-16,4-6 1 0,0-4-1 15,5-5 4 1,-1-3-4-16,3 1 0 0,0-1-2 16,0 0-2-16,0 0 1 15,0 0-1-15,0 0 3 16,15-4 4-16,0-4-4 16,7-1 0-16,2 3 0 15,1-1 1-15,1 2-1 16,1 1 0-16,-2-1 0 15,-3 4 2-15,-5-1-2 16,-1 2 0-16,-5 0-4 16,-1 0-23-16,-4 0-120 0,3 0-126 15</inkml:trace>
  <inkml:trace contextRef="#ctx0" brushRef="#br1" timeOffset="262952.9102">2440 5279 781 0,'0'0'14'16,"0"0"145"-16,0 0-45 16,0 0-60-16,0 0-41 15,0 0-13-15,27-36 7 16,-8 42-7-16,3 14 1 15,-5 5 4-15,2 1 2 16,-2 4 3-16,-4-2-6 0,-4-2-2 16,-3-1-1-1,-4-4 0-15,-2-6-1 0,0-4-2 16,0-5 2-16,0-4 1 16,0-2 2-16,0 0 11 15,0 0 13-15,0 0 21 16,-3-14-32-16,-2-6-11 15,2-5-2-15,3-5-3 16,0 1-4-16,5-2 3 16,9 1 1-16,3 5 0 15,4 2 0-15,-3 7 0 16,1 5-5-16,0 6 2 16,-2 5 0-16,1 0 0 15,-3 5-4-15,1 15 7 16,-1 6-3-16,-3-2-1 0,-3 5 4 15,-6-2-1-15,-3-1 1 16,0-5 1-16,0-3 1 16,0-5-4-16,-3-5 0 15,0-5 2-15,0 0 3 16,3-3 4-16,0 0 1 16,0 0 9-16,-3-9 2 15,3-7-19-15,0-7 0 16,0-4-1-16,0-5 0 15,9-2 0-15,7 3 1 16,-2 4-4-16,-2 8-10 16,1 12 9-16,-4 4-1 0,6 3-1 15,-3 7 1-15,0 15 1 16,1 8 2-16,-4 2 3 16,-1 1 1-16,-1-2-1 15,-1-4 0-15,0-4-2 16,-6 0-13-16,0-6-59 15,0-4-64-15,0-7-108 16,0-6-137-16</inkml:trace>
  <inkml:trace contextRef="#ctx0" brushRef="#br1" timeOffset="263484.1666">3117 5286 614 0,'0'0'21'0,"0"0"137"16,0 0-43-16,0 0-22 16,0 0-40-16,0 0-33 15,-61-26 15-15,43 26-14 16,3 11-8-16,0 6 5 15,6-1-3-15,3 2-2 16,2 1-5-16,4-4 1 16,0-1-4-16,0-2-1 15,0-4-4-15,13-3 0 0,-1 2 10 16,0-7-8-16,0 0 7 16,3 0-8-16,0 0-1 15,-3-12-13-15,3-3-4 16,-5-4-18-16,-1-3 14 15,0-1-7-15,-3 0 16 16,-3 1 12-16,-3 3 1 16,0 5 5-16,0 8 9 15,0 2 13-15,0 4-2 16,0 0-20-16,3 4-6 16,6 14 0-16,-3 3 16 15,3 4-6-15,-3 0 6 16,4-3-3-16,-1-1 2 0,-1-2-12 15,-1-5-3-15,-1 3 0 16,-6-5-1-16,0 0-49 16,0-3-82-16,-10-1-95 15,-4-8-196-15</inkml:trace>
  <inkml:trace contextRef="#ctx0" brushRef="#br1" timeOffset="263953.0861">3236 5250 806 0,'0'0'18'16,"0"0"80"-16,0 0 21 0,0 0-20 15,0 0-47-15,0 0-3 16,81 47-13-16,-66-24-9 16,-9-2-10-16,-6 1-5 15,0-5-12-15,0-2 2 16,0-4-2-16,0-6 1 15,0-4-2-15,0-1-3 16,0 0-1-16,0 0 1 16,0-6-23-16,0-5-8 15,0 2 16-15,0 1-10 16,3-1 19-16,6 1 2 16,4-1 2-16,2-1 0 0,0 2 5 15,3-4 1-15,0 3 0 16,-3-4 1-16,4 1-1 15,-8 1 1-15,-4 0-1 16,-4 2 3-16,-3-1 6 16,0 4-1-16,0 2-7 15,-3 2 9-15,-6 2-3 16,-3 0 16-16,0 19-5 16,-1 10-2-16,7 2 12 15,6 1-14-15,0-3 2 16,15-1-8-16,12-7-8 15,4-4-2-15,12-8-72 16,-1-9-163-16</inkml:trace>
  <inkml:trace contextRef="#ctx0" brushRef="#br1" timeOffset="285087.3712">4142 11249 70 0,'0'0'84'15,"0"0"-32"-15,0 0 36 16,0 0-54-16,0 0-3 16,0 0 8-16,0 0 5 15,0 3-4-15,0-3-19 16,0 3-10-16,-3-3 6 16,0 0 6-16,3 0 36 15,0 0-16-15,0 0-7 16,0 0-7-16,0 0-4 0,0 0 0 15,0 0 7 1,0 0 8-16,0 0 11 0,0 0-9 16,0 0-6-16,0 0 0 15,0 0 2-15,0 0-6 16,0-6-1-16,0-4-15 16,10-3-13-16,-1-1 0 15,2 2-3-15,-1 1-1 16,2-2-1-16,-3 2-3 15,1-1-70-15,-5 2-54 16,1-4-46-16,0-1-55 16,0-2-121-16</inkml:trace>
  <inkml:trace contextRef="#ctx0" brushRef="#br1" timeOffset="285337.3756">4324 10961 487 0,'0'0'15'16,"0"0"84"-16,0 0-52 16,0 0-5-16,0 0 0 15,0 0 1-15,79-64-2 0,-67 52 3 16,4-1-23-1,-2 2-20-15,-1 1-1 0,-4-2-52 16,4 2-69-16,-5-3-146 16</inkml:trace>
  <inkml:trace contextRef="#ctx0" brushRef="#br1" timeOffset="285556.1264">4640 10681 481 0,'0'0'21'0,"0"0"56"0,0 0-8 16,0 0-31-16,0 0-2 16,97-55-12-16,-75 43-9 15,-5 2-15-15,2 3-16 16,-8-1-150-16,-7-2-235 15</inkml:trace>
  <inkml:trace contextRef="#ctx0" brushRef="#br1" timeOffset="288228.5676">4803 10572 73 0,'0'0'234'0,"0"0"-196"0,0 0 53 15,0 0-51-15,0 0-29 16,0 0-3-16,0 0 19 16,19-7 11-16,-16 7-5 15,-3-3-1-15,3-1 13 16,0-3-13-16,6-2-20 15,3-4-9-15,0-1-1 16,7 1-2-16,5-6-1 16,0 3-28-16,0-2-50 15,-2 1-29-15,-4 0-158 16</inkml:trace>
  <inkml:trace contextRef="#ctx0" brushRef="#br1" timeOffset="288494.1106">5159 10347 398 0,'0'0'36'15,"0"0"49"-15,0 0 21 16,0 0-45-16,0 0-30 15,0 0-12-15,91-17-13 16,-77 17-4-16,-4 0-4 0,-1 0-1 16,0 0-62-1,1 10-48-15,-1-3-6 0,-1 1-74 16</inkml:trace>
  <inkml:trace contextRef="#ctx0" brushRef="#br1" timeOffset="288681.6186">5498 10456 375 0,'0'0'99'0,"0"0"-44"16,0 0 40-16,0 0-49 15,0 0-34-15,0 0-12 16,77 20-20-16,-71-13-108 0,-3-1-220 15</inkml:trace>
  <inkml:trace contextRef="#ctx0" brushRef="#br1" timeOffset="291369.1764">5444 10366 222 0,'0'0'7'15,"0"0"83"-15,0 0-12 16,0 0-21-16,0 0-17 16,0 0-8-16,0 0 9 15,27-6 5-15,-24 9 0 0,4 3-12 16,-1 5-8-16,2 5-11 15,-2 1-5-15,4 5-8 16,-1 2 2-16,3 6-4 16,3 3-19-16,-3-4-28 15,4 2-27-15,-1-4-18 16,0-5-73-16,0-2-115 16</inkml:trace>
  <inkml:trace contextRef="#ctx0" brushRef="#br1" timeOffset="291634.7762">5705 10822 39 0,'0'0'232'0,"0"0"-176"16,0 0 40-16,0 0-23 16,12 72-28-16,-5-52 7 15,-4-3-6-15,0 4 9 16,-1-1-32-16,1 0-10 15,3-1-10-15,-3 5-3 16,3-5 0-16,1 3-17 16,-1-1-2-16,-3 1-36 15,0-1 22-15,-3 1-37 16,0-2-20-16,0 0-86 16,0-3 26-16</inkml:trace>
  <inkml:trace contextRef="#ctx0" brushRef="#br1" timeOffset="291837.9045">5805 11364 128 0,'0'0'69'0,"0"0"52"16,0 0-41-16,0 0 2 16,24 83-21-16,-21-67-30 15,3-3 12-15,4 0-2 16,-1-2-15-16,3 3-12 15,0-2-4-15,-3 2-8 16,-3-1-2-16,0 2-64 16,-2-4-89-16,-4 2-235 15</inkml:trace>
  <inkml:trace contextRef="#ctx0" brushRef="#br1" timeOffset="301307.3516">5932 11514 409 0,'0'0'40'0,"0"0"67"16,0 0 18-16,0 0-54 15,0 0-26-15,0 0-3 16,0 0 2-16,-9-5 0 15,9 5 8-15,0 0 9 16,0 0 5-16,0 0-17 16,0 0-18-16,0 0-21 0,0 0-10 15,0 0-10-15,3 11 2 16,10 8 7-16,-1 4-2 16,3 7-5-16,-3 3-32 15,0 4-26-15,3 2-46 16,-6-3-75-16,-3 4-73 15</inkml:trace>
  <inkml:trace contextRef="#ctx0" brushRef="#br1" timeOffset="301541.6456">6124 12123 313 0,'0'0'69'0,"0"0"57"15,0 0-45-15,0 0-26 16,0 0 19-16,45 83-28 16,-35-68-10-16,1 1-8 15,-2 4-12-15,-3-1-6 16,1 7-10-16,-4 1 0 16,-3-1-19-16,3 2-76 15,-3 1-13-15,0-3-38 16,3 0-9-16,0-3-96 15</inkml:trace>
  <inkml:trace contextRef="#ctx0" brushRef="#br1" timeOffset="301800.3319">6361 12762 439 0,'0'0'63'0,"0"0"51"15,0 0-21-15,0 0-34 16,0 0-16-16,48 76 1 16,-40-64-10-16,-1 5-1 15,-4 2-6-15,0-2-12 16,0 2-11-16,-3 3-2 0,3 0-2 0,0 1-3 16,0 2-57-16,3-6-61 15,1 1 2-15,-4 2 10 16,3-5-164-16</inkml:trace>
  <inkml:trace contextRef="#ctx0" brushRef="#br1" timeOffset="301940.9416">6515 13283 480 0,'0'0'51'15,"0"0"-1"-15,0 0-25 16,0 0-25-16,0 0-31 0,0 0-135 15</inkml:trace>
  <inkml:trace contextRef="#ctx0" brushRef="#br1" timeOffset="302925.5323">6351 13089 404 0,'0'0'30'0,"0"0"60"16,0 0 32-16,0 0-13 15,0 0-30-15,0 0-8 16,-12-7-24-16,12 7-13 15,0 0-17-15,0 0-11 16,0 7-6-16,0 13 0 16,0 13 15-16,3 6 5 15,9 1 5-15,1 2-10 16,4-1-13-16,-1-2 1 0,1-3-3 16,-1-2-1-16,3-2-29 15,1-5-77-15,-1-5-112 16,-4-5-43-16</inkml:trace>
  <inkml:trace contextRef="#ctx0" brushRef="#br1" timeOffset="303175.4575">6667 13673 496 0,'0'0'26'16,"0"0"61"-16,0 0-1 15,0 0-16-15,0 0-21 16,0 0-7-16,61 86 1 16,-49-73-15-16,-1 4-8 15,2 2-5-15,-1 2-10 16,3 1-4-16,-3-2-1 16,1-3-61-16,-1-5-109 15,2-1-79-15,-1-8-122 16</inkml:trace>
  <inkml:trace contextRef="#ctx0" brushRef="#br1" timeOffset="303363.0386">6968 13970 237 0,'0'0'123'16,"0"0"-20"-16,0 0-10 16,0 0-26-16,91 30-15 15,-68-24-10-15,5-3-3 16,-4 2 0-16,3-3 0 15,1-2-7-15,2 0-25 16,3 0-7-16,-2-7-21 16,5-5-73-16,-3-5-42 15,1 1-126-15</inkml:trace>
  <inkml:trace contextRef="#ctx0" brushRef="#br1" timeOffset="303550.5406">7650 13878 480 0,'0'0'55'0,"0"0"106"16,0 0-94-16,0 0-20 15,0 0-12-15,82 0-6 16,-67 0 0-16,3-10-15 16,0-4-7-16,-2 1-7 15,5-6-74-15,0-1-116 16,0-3-176-16</inkml:trace>
  <inkml:trace contextRef="#ctx0" brushRef="#br1" timeOffset="303738.0052">8111 13624 521 0,'0'0'146'0,"0"0"17"16,0 0-31-16,0 0-82 15,0 0-41-15,91-44-3 16,-75 37-6-16,-8 5-29 16,1-5-92-16,-6-3-132 15,-3 1-371-15</inkml:trace>
  <inkml:trace contextRef="#ctx0" brushRef="#br1" timeOffset="307332.0076">8205 13604 188 0,'0'0'91'0,"0"0"-64"16,0 0 19-16,0 0 6 16,0 0 3-16,0 0-11 15,0 0 4-15,-6-1 11 16,3 1 6-16,3 0-1 15,0 0-23-15,0 0-8 16,0 0-16-16,0 0-16 16,6 0 3-16,12-3 15 15,7-2 6-15,5-3-8 16,6-4-3-16,7 1-14 16,0 1-5-16,-1-3-66 0,-3 0-25 15,1-4-32-15,-4 0 23 16,-5 2-41-16,-7-2-9 15,-1 0 52-15</inkml:trace>
  <inkml:trace contextRef="#ctx0" brushRef="#br1" timeOffset="307550.9008">8891 13343 174 0,'0'0'78'0,"0"0"25"15,0 0 5-15,0 0-22 16,88-41 1-16,-70 33-16 0,-3 1-10 16,-3 3-25-16,1-2-18 15,-4 2-10-15,-1 2-7 16,-2-1-1-16,4-1-15 16,-1 3-48-16,3-5-48 15,3-4-52-15,0 0-149 16</inkml:trace>
  <inkml:trace contextRef="#ctx0" brushRef="#br1" timeOffset="307769.6631">9464 13095 414 0,'0'0'7'0,"0"0"63"15,0 0-32-15,89-49-20 16,-62 36-14-16,-4 2-3 16,-4-2-1-16,-7 4-5 15,-5-2-21-15,-4 2-21 16,2-2-38-16,-2 1-52 16,3-2 8-16</inkml:trace>
  <inkml:trace contextRef="#ctx0" brushRef="#br1" timeOffset="308019.6382">9798 12828 244 0,'0'0'35'16,"0"0"81"-16,0 0-24 16,0 0-31-16,0 0 6 15,64-76-36-15,-52 62 9 16,3 2-7-16,-3-2-23 15,-3-2-10-15,1-1-10 16,-5 0-22-16,1-3-16 16,-3 3-19-16,0-1 14 15,0 1 10-15,7 0-11 16,-1-3-32-16,6 3-87 16</inkml:trace>
  <inkml:trace contextRef="#ctx0" brushRef="#br1" timeOffset="308238.3908">10113 12358 295 0,'0'0'18'16,"0"0"79"-16,0 0-24 16,0 0-15-16,0 0-16 15,0 0 3-15,70-86 13 16,-57 74-10-16,1-2-32 15,-1-2-11-15,-1 7-5 16,-5-3 0-16,4 1-3 0,-2 0-28 16,0-3-48-16,1 4-24 15,-3-2-149-15</inkml:trace>
  <inkml:trace contextRef="#ctx0" brushRef="#br1" timeOffset="310113.5697">10384 12112 426 0,'0'0'27'0,"0"0"76"16,0 0-65-16,0 0-4 15,0 0 25-15,0 0-22 16,0 0 2-16,102-97 2 15,-74 73 9-15,-1-3-27 16,-4-1-20-16,0 1-3 16,-2-2-42-16,-3-1-72 15,-6 1-104-15,-2-1-144 16</inkml:trace>
  <inkml:trace contextRef="#ctx0" brushRef="#br1" timeOffset="310363.5859">11002 11503 563 0,'0'0'24'15,"0"0"85"-15,0 0-66 16,82-69-6-16,-57 52-28 15,-4 0-3-15,0-3-3 16,-4 4-3-16,-4-4-2 16,-3 4-52-16,-4-1-53 0,0 2-24 15,-3-2-50-15</inkml:trace>
  <inkml:trace contextRef="#ctx0" brushRef="#br1" timeOffset="310613.7547">11398 11073 311 0,'0'0'15'0,"0"0"104"16,0 0-16-16,0 0-44 16,0 0-2-16,0 0-5 15,63-81-18-15,-51 67 8 0,0 4-13 16,3-1-15-16,-3-2-11 15,4-3-1-15,-2-1-2 16,2-2-26-16,2 2-58 16,0-3-50-16,4 1-39 15,1-1-190-15</inkml:trace>
  <inkml:trace contextRef="#ctx0" brushRef="#br1" timeOffset="310848.0465">11964 10640 13 0,'0'0'314'0,"0"0"-243"15,0 0 62-15,0 0-43 16,0 0-15-16,0 0-29 16,88-46 6-16,-72 39-7 15,-1 2-19-15,3-2-18 16,6-3-4-16,3 0-4 15,1-3-18-15,8-1-79 16,1-6-96-16,2 1-196 16</inkml:trace>
  <inkml:trace contextRef="#ctx0" brushRef="#br1" timeOffset="311035.5815">12799 10389 453 0,'0'0'12'0,"0"0"63"16,0 0-8-16,88-5-26 15,-64 4-19-15,0 1-17 16,-2 0-5-16,2 0 0 16,-3 0-31-16,3 1-59 15,1-1-101-15</inkml:trace>
  <inkml:trace contextRef="#ctx0" brushRef="#br1" timeOffset="311207.5086">13724 10333 357 0,'0'0'1'0,"0"0"9"16,0 0-10-16,85 10-152 16</inkml:trace>
  <inkml:trace contextRef="#ctx0" brushRef="#br1" timeOffset="312566.824">6458 12140 445 0,'0'0'38'15,"0"0"45"-15,0 0-32 16,0 0-36-16,0 0-8 16,0 0 18-16,0 0 33 15,0 1 23-15,0-1-4 16,0 0-25-16,0 0-6 16,0 0 4-16,0 0-8 15,0 2-11-15,-6 9-15 16,-7 8-16-16,-5 9 2 15,-6 6 2-15,-6 7 4 0,-1-1-2 16,-2-1 1-16,0-2-4 16,5-4 0-16,7-7-2 15,5-5 6-15,7-6-3 16,3-5-4-16,3-3 0 16,3-5 0-16,0-2-7 15,0 2-4-15,0 1-39 16,0 0-9-16,3-1-39 15,3-2-109-15,-3 0-122 16</inkml:trace>
  <inkml:trace contextRef="#ctx0" brushRef="#br1" timeOffset="313238.7299">5647 12993 283 0,'0'0'291'0,"0"0"-198"15,0 0 54-15,0 0-50 16,0 0-37-16,0 0-12 15,-39-10-20-15,39 10-7 16,0 0-9-16,0 0-4 16,0 0 1-16,0 6-4 15,0 11 10-15,-3 10 28 16,0 1-21-16,-1 0-7 16,4 4-8-16,0-5-4 15,0 4 0-15,0-6-1 16,0-6 0-16,0-2-4 15,0 0 2-15,0-3-5 0,0-8-47 16,0 0-42-16,4-2-42 16,-1-4-68-16,3 0-85 15</inkml:trace>
  <inkml:trace contextRef="#ctx0" brushRef="#br1" timeOffset="313582.4565">5824 13036 673 0,'0'0'6'0,"0"0"137"16,0 0-32-16,0 0-74 15,0 0-21-15,0 0 15 16,-34 46-6-16,34-29-6 15,0 5-6-15,0-1 11 16,9-1-11-16,3-1-4 16,3 1 4-16,-3-3-3 15,1-1-3-15,-7 1-1 16,0-4-2-16,-6 0-1 16,0 0-1-16,0-3 4 15,-9-1-4-15,-7-2-2 16,1 1-11-16,-3-8-54 0,0 0-45 15,5-2-94-15,-1-18-126 16</inkml:trace>
  <inkml:trace contextRef="#ctx0" brushRef="#br1" timeOffset="314035.5866">5796 13065 692 0,'0'0'22'15,"0"0"36"-15,0 0 8 16,0 0-47-16,0 0-13 16,91-43-4-16,-63 37-1 15,-4-1 2-15,3 1-1 0,-6 3-2 16,0 0-1-16,-6 3-15 16,1 0-35-16,-4 0-22 15,-3 0 3-15,0 0 35 16,-6 0-13-16,-3 0 19 15,0 12 29-15,-9 2 15 16,-12 6 32-16,2 5-2 16,2-1 15-16,4 2-11 15,7-2-7-15,3-2-5 16,3-2-15-16,0-6 7 16,9-4-4-16,6-1-4 15,0-5-8-15,1-4 14 0,2 0-18 16,-6 0 11-1,0-3-16-15,-2-5-2 0,-1-4 18 16,-4 1-8-16,-2-5 7 16,-3-1-3-16,0-3 6 15,0-2-17-15,0-1 4 16,-11-4-9-16,-2 4-54 16,1 3-38-16,3 4-93 15,-9 6-71-15</inkml:trace>
  <inkml:trace contextRef="#ctx0" brushRef="#br1" timeOffset="314613.7486">5990 12654 163 0,'0'0'363'16,"0"0"-274"-16,0 0 49 15,0 0-53-15,0 0-29 16,0 0-7-16,-18-12-6 16,15 12-4-16,-4 0-18 15,-1 0 8-15,-4 9-22 16,2 3 6-16,1 4 1 15,6 1-5-15,3-4-2 16,0 4-2-16,0-5-4 16,9 1-1-16,4-6 2 0,5-3-2 15,0-4 3-15,1 0 5 16,-2 0-8-16,-1-4 7 16,-7-6-1-16,0-3 1 15,-6-1 3-15,-1-2 1 16,-2-4 0-16,0 1-9 15,-3 2 2-15,-8 0-2 16,2 2-2-16,2 5-33 16,4 6-44-16,0 1-54 15,0-1-140-15</inkml:trace>
  <inkml:trace contextRef="#ctx0" brushRef="#br1" timeOffset="318551.7881">9969 12475 372 0,'0'0'51'0,"0"0"61"15,0 0-19-15,0 0-17 16,0 0-15-16,0 0 21 15,0 0 3-15,0-25-32 16,0 22 13-16,0-3-4 16,-3 6-21-16,2-3-8 15,-2 3-9-15,0-7-8 16,-3 4 1-16,0-3 3 16,-1-2-3-16,1 2-2 15,3 0-2-15,0 5 0 16,0-3 1-16,3 4 0 0,0 0-2 15,0 0-2-15,0 0-2 16,0 0-7-16,0 0-1 16,0 0 0-16,0 0-1 15,0 0-2-15,0 0-4 16,0 0 1-16,0 11-2 16,0 11 8-16,0 6 0 15,0 5 0-15,0 4 2 16,0 5-2-16,3 0 0 15,3 5 0-15,0-8 0 0,4-2 0 16,-7-10 0 0,3-7 0-16,-3-8 1 0,0-5 0 15,-3-4-1-15,1-3 0 16,-1 0-8-16,0 0-38 16,2 0-27-16,4 0-63 15,-3-5-117-15,-3-7-274 16</inkml:trace>
  <inkml:trace contextRef="#ctx0" brushRef="#br1" timeOffset="319536.1961">9792 13329 679 0,'0'0'50'0,"0"0"63"16,0 0 3-16,0 0-44 15,0 0-42-15,0 0-28 16,-4-35 9-16,17 28-5 15,-1 3-1-15,4-2 5 16,-2 6 3-16,2 0 0 16,-1 0-13-16,-3 0 0 0,0 6-4 15,-6 8 1-15,0 3 3 16,-6 1 3-16,0 3-3 16,0 1 0-16,-18-1 6 15,-6 1-5-15,5-7-1 16,-1-6 0-16,7-1 10 15,7-6-6-15,3 1 2 16,3-3-3-16,0 0-3 16,0 0-11-16,3 0-13 15,13 0 20-15,4-3-6 16,2 3 4-16,-4 0 5 16,0 0 1-16,-2 3-9 15,-2 9 7-15,-4 2-2 0,-7-1 4 16,-3 1 0-16,0 3 4 15,0-1-2-15,-13-3 5 16,-7 4 4-16,-2-5-11 16,-5-2 13-16,2-3-12 15,-2 0-1-15,2-5 0 16,5 1-33-16,4-3-57 16,10 0-87-16,3-5-74 15</inkml:trace>
  <inkml:trace contextRef="#ctx0" brushRef="#br1" timeOffset="320083.0637">9992 13363 462 0,'0'0'321'16,"0"0"-273"-16,0 0 61 16,0 0-82-16,0 0-17 15,0 0 0-15,82-59-3 16,-57 59 12-16,-8 0-6 0,-4 0-1 15,-7 3-8-15,-3 9 0 16,-3 5 4-16,0 0 10 16,-6 5-6-16,-10 2 0 15,-1-5-7-15,4-4-4 16,4-6 1-16,3-1 0 16,3-8-2-16,3 0-3 15,0 0-19-15,0 0-14 16,9 0 3-16,10 0 25 15,-5 0-12-15,5 0 6 0,-4 8 8 16,-4 1 6 0,2 3-6-16,-4 3 5 0,-6-1 1 15,-3 0 1-15,0-2 13 16,-6 5 8-16,-15-4 3 16,3-4-7-16,-4-4-14 15,1 0-1-15,6-5-3 16,3 0-3-16,3 0-52 15,3-3-79-15,3-9-72 16,3-5-266-16</inkml:trace>
  <inkml:trace contextRef="#ctx0" brushRef="#br1" timeOffset="320458.0563">10347 13379 582 0,'0'0'31'16,"0"0"140"-16,0 0-95 16,0 0-21-16,0 0-7 15,0 0 4-15,-85 56 0 16,73-29 2-16,3-5-24 15,9 2-11-15,0-7-4 16,0-5-3-16,15-1-3 0,3-8-9 16,-1-3 9-1,6 0 1-15,-8-3-3 0,3-11 0 16,-9-2-3-16,0-4 1 16,-9-1-1-16,0-1-4 15,0 2-5-15,-3 3-11 16,-9 1-41-16,-1 6-31 15,2-2-60-15,-1 4-117 16,-1 2-324-16</inkml:trace>
  <inkml:trace contextRef="#ctx0" brushRef="#br1" timeOffset="320911.168">10426 13019 618 0,'0'0'41'16,"0"0"135"-16,0 0-59 15,0 0-31-15,0 0-23 0,0 0-27 16,-51-22-18 0,38 31 0-16,-2 11 8 0,0 7 3 15,3 1-4-15,6-1-7 16,6-3-5-16,0-2-6 16,6-2-2-16,9-3 1 15,3-4-2-15,1-7-1 16,1 1-3-16,-4-7 6 15,-1 0 0-15,0 0 6 16,-6-13-5-16,0-4 3 16,-2-8 9-16,-7-3 8 15,0-5-20-15,0 4 4 16,-7 3-10-16,-5 6-1 16,-1 8-14-16,-1 12-67 15,-8 0-97-15,-1 2-382 0</inkml:trace>
  <inkml:trace contextRef="#ctx0" brushRef="#br1" timeOffset="326567.5228">11175 10031 942 0,'0'0'25'0,"0"0"49"15,0 0 4-15,0 0-78 16,0 0-12-16,0 0 12 15,16 98 10-15,3-29 19 16,4 14 10-16,-4 8-7 16,-2 4 3-16,-4 0-16 15,-4-3 2-15,-6-11-21 16,0-13 4-16,-3-8 1 16,3-14-3-16,-3-8-2 0,0-8-7 15,0-9-41 1,0-5-81-16,-6-9-53 0,-6-7-201 15</inkml:trace>
  <inkml:trace contextRef="#ctx0" brushRef="#br1" timeOffset="326864.4581">11154 10843 781 0,'0'0'2'16,"0"0"147"-16,0 0-92 15,0 0-26-15,0 0 32 16,24 96-23-16,1-63-15 16,5-7 1-16,-5-6-7 15,2-8 5-15,0-5-5 0,-3-7 0 16,3 0 10-16,-5 0-6 16,2-9-9-16,-6-8-7 15,-1 0 3-15,0 0-2 16,-5 1 1-16,-6 2 3 15,-3 5-1-15,0-1-8 16,-3 4-3-16,1-2-29 16,5-4-72-16,2-5-144 15,1-8-210-15</inkml:trace>
  <inkml:trace contextRef="#ctx0" brushRef="#br1" timeOffset="327567.5443">11570 9699 680 0,'0'0'23'16,"0"0"174"-16,0 0-71 16,0 0-18-16,-18-75-42 15,18 65-10-15,0 3-8 16,0 1-5-16,0 5-17 0,0 1-19 15,0 0-7-15,9 10 4 16,6 16-4-16,3 11 13 16,1 13-7-16,-3 1 3 15,4 3 3-15,-2-4-2 16,0-6-4-16,-3-10-4 16,-2-9 1-16,-4-7-3 15,-1-8 0-15,-4-5 0 16,-1-5 1-16,-3 0 5 15,3 0 8-15,-3-20-3 16,3-7-3-16,6-12-8 16,-3-6 1-16,5-6-3 15,2-2 2-15,0 3 0 0,-4 11 0 16,0 8 0-16,3 8-11 16,-6 8-13-16,3 11-13 15,0 4-65-15,1 0-80 16,1 7-120-16,-5 9-158 15</inkml:trace>
  <inkml:trace contextRef="#ctx0" brushRef="#br1" timeOffset="328098.8982">12049 9924 417 0,'0'0'354'0,"0"0"-295"15,0 0 105-15,0 0-89 16,6-72-24-16,7 64-31 16,3 8 0-16,4 0-9 0,-5 0-2 15,1 0-3-15,-2 11-6 16,-1 2-4-16,-7 7-1 16,-6 3-1-16,0 5 6 15,-3 1 1-15,-19 2 12 16,-5-4-12-16,1-3-1 15,7-7 0-15,6-8 7 16,4-6-6-16,5-3 3 16,4 0 4-16,0 3-8 15,0-3-3-15,0 0-1 16,7 0 4-16,9 0 8 16,5-3-7-16,6-2 1 15,0-2-1-15,4-3-1 16,-1 3 1-16,0 0-1 0,1 1-1 15,-4 0-53-15,-5-2-48 16,-2 1-59-16,-4-6-113 16</inkml:trace>
  <inkml:trace contextRef="#ctx0" brushRef="#br1" timeOffset="328473.9729">12682 9765 940 0,'0'0'27'16,"0"0"143"-16,0 0-67 15,0 0-48-15,0 0-45 16,0 0-4-16,9-3 3 16,8-2 4-16,4-3-2 15,6 2-4-15,2-2-5 16,3 1 11-16,-2-2-9 16,-8 5 5-16,-1 1-9 15,-9 1 0-15,-6 2-2 0,-2 0-2 16,-2 0-15-16,-1 0-77 15,-1 0-28-15,0 8-12 16,0 6-117-16,-4-1-13 16,-11-1-113-16</inkml:trace>
  <inkml:trace contextRef="#ctx0" brushRef="#br1" timeOffset="328755.2258">12740 9864 452 0,'0'0'62'15,"0"0"40"-15,0 0 44 16,0 0-65-16,0 0-19 16,0 0-22-16,-29 21 2 0,29-18 0 15,0-3-2-15,0 2 9 16,12 0 10-16,4-2-1 16,7 0 10-16,4 0-25 15,1 0-15-15,-1 0-11 16,-1 0-5-16,0 0-2 15,-8 0-3-15,0 0-4 16,-6 0 1-16,-5 0 0 16,-1 0-4-16,-3 0-1 15,-3 0-12-15,0 0-98 16,0 8-128-16,-2-3-200 16</inkml:trace>
  <inkml:trace contextRef="#ctx0" brushRef="#br1" timeOffset="330802.1756">1752 12332 410 0,'0'0'3'16,"0"0"8"-16,0 0 5 16,0 0 6-16,0 0 19 15,0 0 1-15,0 0 1 16,-31-39 0-16,31 39 1 15,0 0-8-15,0 0-15 0,0 0-21 16,0 0-1-16,0 0-8 16,12 0 9-16,16 0 2 15,13 0 0-15,12 0 8 16,4 0-10-16,10 0 5 16,9 0 4-16,8 0 5 15,9 0 0-15,3 0 5 16,-2 0-10-16,-6 0 10 15,-12 0-16-15,-10 0 3 16,-8 0-5-16,-9 3 2 16,-4 0-2-16,-2 0 4 15,5 0-4-15,7-3 1 16,2 0-2-16,1 0 1 0,-3 0-2 16,-4 0 1-16,-2 0 0 15,-3 0 3-15,-1 0-2 16,1 0-2-16,2 0-3 15,1 0 4-15,2-6 4 16,3-4-2-16,-2 3-1 16,-3 4 1-16,-1 0 0 15,-4 3-2-15,-6 0 7 16,-10 0-1-16,-1 0 2 16,-6 0-7-16,3 0 6 15,-5 0 3-15,5 3-5 16,-3 0-4-16,0 1 2 0,-2 3-3 15,-4-4 1-15,0 0-1 16,-3 3-9-16,-3-6 5 16,-3 5-10-16,-2-5 3 15,-1 0 0-15,-3 0 2 16,6 0 4-16,-1 0-4 16,-1 0-3-16,1 0-41 15,5 0-21-15,-4 0-36 16,3 0-128-16</inkml:trace>
  <inkml:trace contextRef="#ctx0" brushRef="#br1" timeOffset="331786.4801">4112 11190 387 0,'0'0'32'0,"0"0"89"0,0 0-44 15,0 0 14-15,0 0-36 16,0 0-32-16,-15 0 8 15,15 0 9-15,-6 0-3 16,0 0-15-16,-4 3-17 16,-1 4 1-16,-2 5 0 15,-2 2-1-15,-3-1-4 16,-3 5-2-16,-1 0-19 16,-5-4-105-16,3 2 17 15,-1-3-86-15,2-1-147 16</inkml:trace>
  <inkml:trace contextRef="#ctx0" brushRef="#br1" timeOffset="332020.8566">3663 11456 228 0,'0'0'140'15,"0"0"-84"-15,0 0 35 16,0 0-59-16,0 0-17 16,0 0-7-16,-60 50-5 15,41-36-3-15,-2-1-25 16,-3 0-58-16,-4-1-114 0</inkml:trace>
  <inkml:trace contextRef="#ctx0" brushRef="#br1" timeOffset="332239.6276">3353 11747 409 0,'0'0'11'15,"0"0"82"-15,0 0-33 16,0 0-33-16,0 0-19 0,0 0 4 15,-73 44 6 1,59-34-11-16,1 0-7 0,4 0-4 16,1-2-85-16,1-1-87 15</inkml:trace>
  <inkml:trace contextRef="#ctx0" brushRef="#br1" timeOffset="332458.4505">3150 11966 120 0,'0'0'223'15,"0"0"-171"-15,0 0 41 0,0 0-39 16,0 0-29 0,0 0 11-16,-36 59-8 0,23-49-11 15,-1 3-10-15,-2 0-7 16,5-2 0-16,1-1-41 15,4 0-66-15,3-5-48 16,3-1-160-16</inkml:trace>
  <inkml:trace contextRef="#ctx0" brushRef="#br1" timeOffset="332723.9892">3007 12206 437 0,'0'0'13'0,"0"0"45"0,0 0-24 16,0 0-17-16,0 0-13 16,0 0 2-16,-8 34-1 15,2-27-4-15,-4-2-1 16,1 0-2-16,1-2-33 16,-2-1 24-16,1 2 4 15,3-4-14-15,3 3 16 16,-3 4 5-16,6-4 4 15,-7 4 12-15,7 3-1 16,0-4-12-16,0 2-3 16,-2-3-33-16,1-4-164 15</inkml:trace>
  <inkml:trace contextRef="#ctx0" brushRef="#br1" timeOffset="333810.4571">1567 12947 560 0,'0'0'32'15,"0"0"4"-15,0 0 73 16,0 0-30-16,0 0-35 16,0 0-11-16,0 0-5 15,-10 0-10-15,10 0 4 16,0 0-5-16,3 0-2 15,12 0 8-15,7 0 13 16,9 0-8-16,11 0-8 0,9-5-15 16,0 2 4-1,4 1-4-15,-12-2-2 0,-9 4-3 16,-14 0-1-16,-5 0 0 16,-9 0-1-16,-5 0-5 15,-1 0-14-15,0 0-21 16,2 0-37-16,2 0-92 15,1 0-134-15</inkml:trace>
  <inkml:trace contextRef="#ctx0" brushRef="#br1" timeOffset="334466.8359">2100 12841 593 0,'0'0'10'15,"0"0"133"-15,0 0-20 16,0 0-62-16,0 0-42 16,0 0 11-16,6-66-19 15,12 59 0-15,1 4-3 16,-1 3-1-16,-2 0 1 15,-5 15-8-15,-2 4 0 16,-2 6 0-16,-7-2 7 16,0 1-7-16,-7-2 1 15,-5 1 8-15,-6-6-9 16,3-6 1-16,2-2 5 16,7-6 3-16,3-3-7 0,3 0-2 15,0 0-5-15,4 0-33 16,11 0 28-16,3 0 7 15,3 3-23-15,1 4 17 16,-5 3 3-16,-4 3 6 16,-7 4-4-16,-6 3-8 15,0 2 12-15,-6 2-3 16,-15-1 6-16,-4 0 9 16,-5-7-2-16,3-2 14 15,3-3-6-15,0-8-6 16,2-3 0-16,7 0-12 15,3 0-1-15,6-11-52 16,3-6-73-16,3-2-100 0,0-4-178 16</inkml:trace>
  <inkml:trace contextRef="#ctx0" brushRef="#br1" timeOffset="334857.4699">2486 12908 93 0,'0'0'517'0,"0"0"-424"16,0 0 73-1,0 0-67-15,-85-8-38 0,66 21-11 16,2 7 1-16,1 6 0 15,10 4-25-15,3 0 1 16,3-3-5-16,3-1-7 16,18-3-4-16,1-6-3 15,1-8-3-15,2-2-1 16,-1-7 3-16,-5 0-3 16,-1-7 8-16,-5-6-1 15,-5-6-5-15,-5-2 1 16,-3 1-4-16,0-5-2 15,0 2-2-15,-11-5-18 16,-3 6-20-16,0 5-9 16,1 1-28-16,5 4-48 0,1 3-122 15,2 1-70-15</inkml:trace>
  <inkml:trace contextRef="#ctx0" brushRef="#br1" timeOffset="335256.3947">2583 12583 617 0,'0'0'45'15,"0"0"152"-15,0 0-61 16,0 0-91-16,0 0-3 16,0 0 8-16,0 0-9 15,-67 79-7-15,67-53-8 16,0-2-6-16,9-7-4 16,9-3-5-16,-3-6-5 15,4-7 9-15,2-1 1 16,-3 0-8-16,-2-14 6 15,-2-3-4-15,-5-3-4 16,-5 1 6-16,-4-4-6 0,0 1-3 0,-4 0-3 16,-10 0-3-16,-5 5-10 15,-2 11-42-15,-3 6-67 16,-3 0-136-16</inkml:trace>
  <inkml:trace contextRef="#ctx0" brushRef="#br2" timeOffset="345123.8016">3808 13914 257 0,'0'0'16'0,"0"0"68"16,0 0-17-16,0 0-18 15,0 0-16-15,0 0-12 16,0 0 12-16,-26 3 4 16,26-3-10-16,0 0 5 15,0 0-2-15,0 0 1 16,-4 0 0-16,4 0-8 15,0 0-11-15,-3 0 3 16,3 0-3-16,0 0-4 16,0 0-1-16,0 0 3 15,0 0 2-15,0 0 12 16,0 0-3-16,0 0-8 0,-3 0-9 16,3 0-4-16,0 0 0 15,-3 8-2-15,0 5 0 16,-3 4 2-16,0 3 2 15,4 6 2-15,-3 6-4 16,3 11 6-16,2 6 8 16,0 8-3-16,0 6-5 15,0 6 4-15,0 0-1 16,0-2-2-16,0 2-4 16,-3-1 0-16,-3 2-1 15,0-1 2-15,-3 0 1 16,2-6-4-16,4 1 2 0,-2 1-3 15,2-4 2-15,0 3-2 16,0-4 1-16,-3-3-1 16,-4-1 4-16,1-4-3 15,0-2-1-15,-4-7 2 16,2-3-4-16,-2-8 3 16,4-1-1-16,0-8 4 15,-3-3-4-15,6-1 1 16,0 1-1-16,3 2 0 15,0 3 1-15,0 0-2 16,3 3 0-16,0-5 1 16,0 0 1-16,0-1 0 15,0-1-1-15,0-2 2 0,0-2-1 16,0-4-1 0,0 0 0-16,0 0 0 0,0 4 0 15,0-5-1-15,0 3 1 16,0 0-2-16,0-4 2 15,0-2-6-15,0-1-9 16,0-5-3-16,0 0 1 16,0-3-9-16,0 3-33 15,0-3-33-15,0 0-71 16,0 0-166-16</inkml:trace>
  <inkml:trace contextRef="#ctx0" brushRef="#br2" timeOffset="350577.0793">3766 14543 56 0,'0'0'32'0,"0"0"-26"16,0 0 7-16,0 0 4 0,0 0 31 15,0 0 25-15,0 0 0 16,12 0-21-16,-12 0-8 16,4 0-11-16,-4 0-6 15,5 0-3-15,-4 0-4 16,2 0-3-16,-1 0 3 16,-1 0 13-16,-1 0-5 15,2 0-1-15,-2 0 3 16,0 0 7-16,1 0-3 15,-1 0-2-15,0 0-7 16,0 0-4-16,0 0 3 16,2 0-1-16,1-4 2 15,3-6 0-15,1-3-5 0,-1-3-10 16,3-1 1-16,3-3-3 16,-3-4 2-16,6 2-4 15,0-2 0-15,-3 0 2 16,4-1 6-16,-4 2-1 15,1 2 2-15,1-2 3 16,2 1-4-16,4-2 7 16,2-3 0-16,0 2-3 15,1-5-6-15,4 3 1 16,-5 3-3-16,-1 2-4 16,-3 2 2-16,-5 3 1 15,-1 4-4-15,-4 1 4 0,-1-1 0 16,2-1 3-16,0-2-5 15,6 0 3-15,-3 2-8 16,4-2-2-16,-2 5 0 16,-8 5 1-16,-3 3-1 15,1 3 1-15,-4 0 1 16,0 0-2-16,0 0-2 16,0 0 2-16,0 0 0 15,0 0-1-15,0 0-3 16,0 0-4-16,0 0-32 15,3 0-63-15,-3 0-103 16,0 0-129-16</inkml:trace>
  <inkml:trace contextRef="#ctx0" brushRef="#br2" timeOffset="351608.3418">4240 14059 118 0,'0'0'25'0,"0"0"26"16,0 0 7-16,0 0-25 15,0 0-9-15,0 0-9 16,-3 3-6-16,3-3 14 16,0 0 4-16,-7 0 4 15,4 4-16-15,-3-4-10 16,-3 3-2-16,6-2 0 0,0 2 2 15,-3-3 6-15,3 3-11 16,0 0-2-16,0 1-19 16,-3-1-54-16,-3 1-65 15,-1 2-78-15</inkml:trace>
  <inkml:trace contextRef="#ctx0" brushRef="#br2" timeOffset="351936.387">4124 14103 118 0,'0'0'8'15,"0"0"72"-15,0 0-26 16,0 0-22-16,0 0-12 15,0 0-11-15,48-53 1 16,-38 39-8-16,-1 1 5 16,2-4 0-16,-1-2-2 15,2 2 3-15,1-3 0 16,-1 0-8-16,-1 1 0 16,2 2-5-16,-1-3 0 15,3 1-23-15,-3 0-46 0,4-1-25 16,-2 2 55-16,2-4-14 15</inkml:trace>
  <inkml:trace contextRef="#ctx0" brushRef="#br2" timeOffset="352186.4742">4607 13413 61 0,'0'0'1'0,"0"0"37"16,0 0 21-16,0 0 31 15,42-77-13 1,-36 63-32-16,4-1-10 0,-2-2 8 16,-2 1-31-16,3 2-12 15,1-3-18-15,2 1-35 16,-4 2-18-16,5-1-38 15,-4 1-17-15</inkml:trace>
  <inkml:trace contextRef="#ctx0" brushRef="#br2" timeOffset="352467.6444">4952 12917 396 0,'0'0'7'0,"0"0"56"16,0 0-44-16,0 0-6 16,55-76-5-16,-43 56 4 15,3 0-1-15,-6 1-4 16,0 2-5-16,1 0-2 15,-1 1-27-15,3 2-41 16,0-2-20-16,0 2-29 16,1-3-5-16</inkml:trace>
  <inkml:trace contextRef="#ctx0" brushRef="#br2" timeOffset="354905.2209">5095 12715 11 0,'0'0'252'15,"0"0"-203"-15,0 0 29 16,0 0-9-16,0 0-1 15,0 0 4-15,0 0 10 16,18-39-9-16,-11 31-32 16,-1 2-30-16,-1 0-7 15,-2 1-4-15,3-1-4 16,4-7-27-16,-1 1-32 16,6-5-31-16,0-3 0 15,4-6-61-15,-2-3-133 0</inkml:trace>
  <inkml:trace contextRef="#ctx0" brushRef="#br2" timeOffset="355123.9263">5544 12171 295 0,'0'0'14'15,"0"0"94"-15,0 0-70 16,0 0-30-16,54-71-3 16,-47 58-5-16,-1 4-12 0,0-4-53 15,0-1-15-15,0-2-119 16</inkml:trace>
  <inkml:trace contextRef="#ctx0" brushRef="#br2" timeOffset="355342.7371">5917 11725 160 0,'0'0'29'0,"0"0"36"15,0 0-20 1,0 0-37-16,49-74-1 0,-40 62-7 15,-3-2 0-15,0-2-2 16,0 2-41-16,6-2-82 16</inkml:trace>
  <inkml:trace contextRef="#ctx0" brushRef="#br2" timeOffset="355577.1006">6242 11292 276 0,'0'0'36'16,"0"0"68"-16,0 0-59 16,0 0-27-16,0 0-12 15,0 0-6-15,40-49-3 16,-32 41-20-16,2 2-32 15,-4-4-35-15,3 0-104 16</inkml:trace>
  <inkml:trace contextRef="#ctx0" brushRef="#br2" timeOffset="355733.3151">6539 11047 76 0,'0'0'178'0,"0"0"-150"16,0 0 3-16,0 0-31 15,0 0-81-15</inkml:trace>
  <inkml:trace contextRef="#ctx0" brushRef="#br2" timeOffset="357952.1054">6494 11033 97 0,'0'0'82'15,"0"0"19"-15,0 0-42 16,0 0 2-16,0 0 7 16,0 0-9-16,0-5 8 15,0 4 2-15,0-3 1 16,0-1-10-16,0-2-16 16,6 2-13-16,0 0-18 15,6-4-13-15,0 1 0 0,1-1-12 16,4-2-53-16,5-5-53 15,-1 3-41-15,-3-3-108 16</inkml:trace>
  <inkml:trace contextRef="#ctx0" brushRef="#br2" timeOffset="358155.2296">6968 10718 301 0,'0'0'12'16,"0"0"28"-16,0 0 27 0,0 0-48 15,0 0-12-15,84-34-6 16,-71 34-1-16,-2 0-28 16,2 0-34-16,2 0-101 15</inkml:trace>
  <inkml:trace contextRef="#ctx0" brushRef="#br2" timeOffset="358405.3023">7492 10579 374 0,'0'0'9'0,"0"0"36"0,0 0 36 15,0 0-48-15,85-28-10 16,-64 22 2-16,0 0 2 16,-2-1-1-16,-4 0-19 15,3 4-4-15,-3-4-3 16,1 7-5-16,-2 0-47 16,-1 0-51-16,-4 0-32 15,0 0-76-15</inkml:trace>
  <inkml:trace contextRef="#ctx0" brushRef="#br2" timeOffset="358608.4339">7850 10542 232 0,'0'0'73'16,"0"0"19"-16,0 0-2 15,0 0-16-15,0 0-19 16,0 0-7-16,31 20-9 15,-22-17-23-15,-1 0-11 16,-2 1-3-16,4 3-2 16,-1 1-9-16,0 2-74 15,3 0-58-15,0 0-108 16</inkml:trace>
  <inkml:trace contextRef="#ctx0" brushRef="#br2" timeOffset="358827.1883">8166 10726 57 0,'0'0'178'15,"0"0"-68"-15,0 0-3 16,0 0-21-16,0 0-28 16,0 0-13-16,57 73-11 15,-48-59-16-15,-3 2-14 16,1-2-1-16,-1 6-3 15,-3-1-13-15,3 0-56 16,-1-6-44-16,1 1-61 16</inkml:trace>
  <inkml:trace contextRef="#ctx0" brushRef="#br2" timeOffset="367214.9377">8299 11003 439 0,'0'0'52'0,"0"0"32"15,0 0 40-15,0 0-73 0,0 0-45 16,0 0 13 0,0 0-5-16,0 0-1 0,0 3-3 15,0 2-6-15,4 5-2 16,2 4 5-16,2 8 27 16,1 5-20-16,1 8-6 15,2 8-8-15,-4 1-4 16,2 5 1-16,-7 0-9 15,3 2-86-15,0-3-10 16,3-4-34-16,1-2-36 16,-2-5 12-16</inkml:trace>
  <inkml:trace contextRef="#ctx0" brushRef="#br2" timeOffset="367449.2762">8548 11846 254 0,'0'0'28'0,"0"0"50"16,0 0 15-16,0 0-30 15,27 73 10-15,-17-57-40 16,-2 1 12-16,1 3-11 16,1 2-12-16,-1 2-5 15,0 3-5-15,-4 0-9 16,5 5 0-16,-4 1-3 15,0 1-8-15,0-4-108 16,7-4-84-16,-5-6 128 0</inkml:trace>
  <inkml:trace contextRef="#ctx0" brushRef="#br2" timeOffset="367750.692">8794 12431 132 0,'0'0'63'0,"0"0"75"16,0 0-57-16,0 0-8 16,30 80-1-16,-24-63-20 15,0 2 0-15,0-2-15 16,0 2-15-16,1-2-17 16,-4 0-1-16,5-2-2 0,-2-1-2 15,0 2-9 1,4-2-48-16,-4 3-14 0,0-1-11 15,0 1-10-15,0 0 45 16,-3 5 18-16,-3-3-44 16,3 4-19-16,-3 0 68 0,0-3 24 15,0 1-41-15</inkml:trace>
  <inkml:trace contextRef="#ctx0" brushRef="#br2" timeOffset="370510.4609">8936 12916 275 0,'0'0'321'0,"0"0"-292"16,0 0 83-16,0 0-47 16,0 0-46-16,0 0-10 15,-3 0-8-15,3 4 7 16,0 3 6-16,10 5 27 15,0 5-17-15,10 10-3 16,-2 4-11-16,6 8-7 16,-2 3-2-16,5 1-1 15,-6 3-7-15,6 0-79 0,-1-3-27 16,3-7-73-16,1-2-61 16</inkml:trace>
  <inkml:trace contextRef="#ctx0" brushRef="#br2" timeOffset="370744.9136">9452 13634 414 0,'0'0'6'0,"0"0"50"16,0 0 22-16,0 0-8 15,82 70-4-15,-58-56-14 16,1 3-23-16,2 0-4 0,-6 3-12 15,3 4-10 1,-2-1-1-16,-2 4 1 0,-1 1-3 16,0-5-11-16,1-3-59 15,-1-7-36-15,5-5-65 16,-6-5-80-16</inkml:trace>
  <inkml:trace contextRef="#ctx0" brushRef="#br2" timeOffset="371073.0864">10056 14100 359 0,'0'0'9'16,"0"0"99"-16,0 0-30 0,0 0-18 16,95 37-5-16,-72-28-16 15,-4 4-16-15,-5-1-1 16,-1 1-12-16,-1 1-2 15,-3 3 1-15,3-3-4 16,0 2-3-16,1-1-1 16,0 0 0-16,4 1-1 15,-2 0 0-15,3-3 2 16,-3 0 1-16,1-2-2 16,-3-1 0-16,4-5-1 15,1 0 1-15,3-3 2 16,4-2-3-16,2 0 0 15,1 0-9-15,2 5-117 0,-7-2-126 16</inkml:trace>
  <inkml:trace contextRef="#ctx0" brushRef="#br2" timeOffset="371901.2973">10577 14469 435 0,'0'0'11'0,"0"0"43"16,0 0-30-16,0 0-4 16,0 0 5-16,0 0 8 15,4-17-4-15,-4 17 3 16,0 0 12-16,0 0-2 15,3 0-14-15,3 3 8 0,3 8-4 16,7-2-15-16,1 5-9 16,8-1-6-16,-1-1 0 15,6 6 1-15,1-5-3 16,-1 0-7-16,6-1-67 16,-5-1-64-16,2-8-72 15</inkml:trace>
  <inkml:trace contextRef="#ctx0" brushRef="#br2" timeOffset="372104.3865">11090 14612 285 0,'0'0'39'0,"0"0"65"16,0 0-29-16,0 0-3 16,85 35-3-16,-66-32-3 15,-4 1-1-15,0-4-22 16,0 0-18-16,1 0-18 15,1 0-7-15,-1 3-8 16,-3-3-48-16,4 0-50 16,1 0-29-16,-2 0-34 15,5 0-60-15</inkml:trace>
  <inkml:trace contextRef="#ctx0" brushRef="#br2" timeOffset="372307.5102">11493 14659 67 0,'0'0'62'0,"0"0"42"0,0 0-22 15,0 0-16 1,0 0 22-16,90 11-17 0,-76-11-9 16,-2 0-9-16,-2 0 9 15,4 0-18-15,-1 0-11 16,2 0-13-16,2-3-10 16,-1-7-10-16,0 3 0 15,1-6-64-15,-1 4-66 16,2-4-25-16,-3-1-126 15</inkml:trace>
  <inkml:trace contextRef="#ctx0" brushRef="#br2" timeOffset="372541.9196">12061 14442 447 0,'0'0'41'0,"0"0"91"16,0 0-42-16,0 0-37 15,0 0-12-15,94-45-28 16,-84 39-5-16,2-5-8 16,-5 2-20-16,4-3-62 15,-5-3-6-15,-3-5-58 0,3-3-129 16</inkml:trace>
  <inkml:trace contextRef="#ctx0" brushRef="#br2" timeOffset="372776.265">12356 14016 518 0,'0'0'72'0,"0"0"88"15,0 0-63-15,0 0-45 16,69-73-23-16,-56 60-4 16,-1 0-11-16,-3 1-4 15,3-2-10-15,-6 1-13 0,0-1-43 16,0-6-39-16,-2 1-38 16,2 2-29-16,-3-9-119 15</inkml:trace>
  <inkml:trace contextRef="#ctx0" brushRef="#br2" timeOffset="373026.2742">12629 13491 332 0,'0'0'38'0,"0"0"74"0,0 0-41 15,0 0-24-15,0 0-9 16,0 0-25-16,39-63 5 16,-36 53-2-16,4-3 1 15,-4 0-17-15,3 0-22 16,2-3-16-16,-2-1-35 16,1-3-29-16,-1 3-79 15</inkml:trace>
  <inkml:trace contextRef="#ctx0" brushRef="#br2" timeOffset="373276.3035">12802 13089 228 0,'0'0'103'15,"0"0"1"-15,0 0-12 16,0 0-1-16,0 0-13 15,0 0-18-15,33-66 8 16,-27 57-8-16,0-2-39 16,0 1-21-16,1 0-5 15,-1-4-16-15,-3-1-19 16,-2-2-27-16,2 0-16 16,4-3-20-16,-4 0-38 15,1 1-87-15</inkml:trace>
  <inkml:trace contextRef="#ctx0" brushRef="#br2" timeOffset="373557.554">12911 12797 260 0,'0'0'92'0,"0"0"-14"16,0 0 8-16,0 0-12 15,0 0-19-15,0 0 7 16,21-29 7-16,-18 23-12 15,0-1-15-15,3-2-12 16,-2-5-19-16,2 3-3 16,-2-1-3-16,1-1-5 15,-2 2 0-15,-2 2-2 0,2 1-44 16,1 2 1-16,0 0-7 16,-4 1-13-16,3 0-16 15,3 1 9-15,-3-1 11 16,6 0 15-16,-3-2 1 15,1-1-74-15</inkml:trace>
  <inkml:trace contextRef="#ctx0" brushRef="#br2" timeOffset="373823.1631">13032 12533 223 0,'0'0'127'0,"0"0"-8"15,0 0-15-15,0 0-19 16,0 0-6-16,0 0-6 16,0-3-2-16,3 1-2 15,-3-3-7-15,4 0 0 16,2-2-25-16,0-4 2 16,-3 2 4-16,1-1-7 15,3 6-1-15,-7 2-5 16,4-1-28-16,-4 3-2 15,0 0-62-15,0 0-159 16,-18 0-464-16</inkml:trace>
  <inkml:trace contextRef="#ctx0" brushRef="#br2" timeOffset="377260.7204">8417 10822 269 0,'0'0'1'0,"0"0"29"15,0 0 8-15,0 0-8 16,0 0 16-16,0 0-14 16,-6-9 8-16,6 9 14 15,0 0 9-15,0-1 7 16,0-1 10-16,-3-3-6 15,3 3-15-15,-3-2-27 0,3 1-3 16,0 0-12-16,0 3 0 16,0 0 4-16,-3 0-8 15,3 0-13-15,-5 12-1 16,2 16 1-16,-4 8 4 16,-2 4 9-16,3-1-7 15,-4-1-2-15,7-6 3 16,3-3 3-16,0-9-4 15,0-4-2-15,0-9 1 16,0-4-2-16,3-3 3 16,7 0 9-16,8-3-12 15,3-11-1-15,1 2-2 16,5-5-41-16,4-2-37 0,-1 2-120 16,3-2-119-16</inkml:trace>
  <inkml:trace contextRef="#ctx0" brushRef="#br3" timeOffset="390388.6466">12607 13839 562 0,'0'0'15'16,"0"0"89"-16,0 0-18 15,0 0-8-15,0 0-13 16,0 0-17-16,0 0 10 15,-39-24-14-15,39 24 15 16,0 0-23-16,0 0-7 0,0 0-8 16,0 0-1-16,0 10-12 15,16 19-2-15,14 14 24 16,6 15 12-16,9 3-1 16,4 6-11-16,3 1-12 15,-1-4-7-15,-2-2-7 16,-4-9-4-16,-5-7 0 15,-15-9 2-15,-2-4-2 16,-10-10-2-16,-7-3 2 16,-3-9-4-16,-3-6-39 15,0-5-30-15,0 0-54 16,-6-10 30-16,-10-16-202 0,-8-10-219 16</inkml:trace>
  <inkml:trace contextRef="#ctx0" brushRef="#br3" timeOffset="390826.1566">12646 13977 667 0,'0'0'6'16,"0"0"89"-16,0 0 9 15,0 0-46-15,0 0-50 0,0 0 8 16,-55 56 7 0,41-19 1-16,5 0-11 0,-5-5 1 15,4-6 6-15,-2-6 3 16,6-1-3-16,-4-8-6 16,4-5 3-16,-1-6-5 15,0 0-1-15,-3-3 1 16,-2-17 2-16,3-10-9 15,-3-9 2-15,6-7-6 16,3-7 1-16,3 3-2 16,0 0 1-16,9 11-1 15,12 6 11-15,4 11-2 16,2 8-2-16,9 8 0 16,-1 6-2-16,10 0-2 0,8 23-3 15,-1 4 0-15,3 4 0 16,0 2-1-16,-1 4-87 15,-2-4-139-15,-9-3-148 16</inkml:trace>
  <inkml:trace contextRef="#ctx0" brushRef="#br3" timeOffset="391576.1646">13484 14472 926 0,'0'0'15'16,"0"0"97"-16,0 0-19 15,0 0-77-15,0 0-13 0,0 0-3 16,46 50 15 0,-28-10 1-16,-1 9-3 0,-1-3 6 15,0-2-10-15,-3-8-5 16,1-7-2-16,-2-2 1 16,1-11-3-16,-4-6 4 15,-1-3-3-15,-5-7 1 16,-3 0 2-16,3 0 6 15,4-10 12-15,-1-9 3 16,3-8-20-16,-5-6 1 16,2 0-1-16,2-9-3 15,-2 0 0-15,0 0-1 16,0 3 7-16,4 2 0 16,-4 4-6-16,5 10-2 0,-5 7-3 15,-2 6-5-15,5 10-53 16,0 0-126-16,4 2-46 15,1 13-89-15</inkml:trace>
  <inkml:trace contextRef="#ctx0" brushRef="#br3" timeOffset="392232.415">13919 14942 827 0,'0'0'34'0,"0"0"122"16,0 0-71-16,13-79-21 15,3 71-32-15,3 5-16 16,-2 3-8-16,2 0 1 16,0 17-1-16,-5 5 3 15,-4 5-4-15,-4 2-3 16,-6-1-4-16,0 1 0 16,-13-5 2-16,-6-1-2 15,5-8 4-15,8-8-4 16,0-7 0-16,6 0 11 15,0 0 1-15,0 0-12 16,0-3-21-16,6-4-23 16,7 2 18-16,2 4 10 0,3 1 6 15,0 4 8-15,0 11-1 16,-3 4 3-16,-2 2 2 16,-6 3 0-16,-5-2 3 15,-2-2 2-15,-5 2 11 16,-15-3-9-16,-10-1 20 15,-6-8 4-15,-1 1-14 16,1-8-5-16,0-3-4 16,-1 0-10-16,9 0-5 15,5-7-136-15,7-8-199 0</inkml:trace>
  <inkml:trace contextRef="#ctx0" brushRef="#br3" timeOffset="392732.5786">14471 14757 877 0,'0'0'49'15,"0"0"156"-15,0 0-101 16,0 0-37-16,0 0-15 16,0 0-22-16,-7-11-13 15,7 8-8-15,17-3 1 16,12-1 17-16,0 3-15 0,6-2-7 16,1 3 2-16,-3-1 0 15,-2 2-5-15,-1 2-1 16,-13-3-1-16,-4 3-3 15,-6 0-17-15,-4 0-66 16,-3 3-53-16,0 9-32 16,-7 8-89-16,-16-3-93 15</inkml:trace>
  <inkml:trace contextRef="#ctx0" brushRef="#br3" timeOffset="392967.0424">14513 14921 455 0,'0'0'86'15,"0"0"9"-15,0 0 55 0,0 0-45 16,0 0-26-16,0 0-21 16,-30 9 2-16,31-9-9 15,19 0 15-15,-1 0 31 16,13 0-42-16,-4 0-18 16,6 0-11-16,-1 0-5 15,0 0-10-15,-2 0-3 16,-1 0-6-16,-8-2-2 15,-5 2-2-15,-8 0-20 16,-9 0-87-16,0 8-99 16,-3 1-134-16</inkml:trace>
  <inkml:trace contextRef="#ctx0" brushRef="#br3" timeOffset="395482.6957">12967 12461 589 0,'0'0'18'16,"0"0"128"-16,0 0-70 16,0 0-15-16,0 0 3 15,0 0-23-15,0 0 9 16,-13-20-1-16,13 17-8 15,0 3-14-15,0 0-5 16,0 0 6-16,0 0 6 16,0 0 0-16,0 0-15 15,0 0-13-15,0 6-6 16,0 14-5-16,9 13 5 16,12 0 22-16,0 7-5 15,9-1-6-15,4 1-2 16,-2-4-6-16,0 1 3 0,-9-7-6 15,-1 0-1-15,-12-8 1 16,-1 1-18-16,-5-6-48 16,0 0-40-16,-4-11-87 15,0-6-222-15</inkml:trace>
  <inkml:trace contextRef="#ctx0" brushRef="#br3" timeOffset="396389.0385">13354 13145 712 0,'0'0'46'16,"0"0"14"-16,0 0 99 15,0 0-70-15,0 0 2 16,0 0-44-16,-17-3-22 15,31-7-13-15,4 3-10 16,3-3 3-16,4 3 2 16,-1 3 2-16,-3 4-1 15,0 0-7-15,-2 17 6 16,-4 4-7-16,0 5 3 16,-12-1-3-16,-3 5 0 15,0 1 0-15,-18-2 0 16,-7-3 1-16,0-6 0 0,5-6-1 15,3-5 5-15,10-8-3 16,5-1-1-16,2 0-2 16,0 0-13-16,11-7-25 15,13-6-26-15,6 4 34 16,-2 4 9-16,-1 5 17 16,-4 0 1-16,-4 0 1 15,-3 7 1-15,-10 6 2 16,-5 1-2-16,-1-1 2 15,-4 4 15-15,-21-1-13 0,-8 1 13 16,-3-5 0 0,-5-2-7-16,3-3-3 0,7-5-2 15,8-2-2-15,1 0-1 16,8 0-32-16,8 0-60 16,6-2-114-16,0-5-109 15</inkml:trace>
  <inkml:trace contextRef="#ctx0" brushRef="#br3" timeOffset="396920.2824">13919 13251 607 0,'0'0'17'0,"0"0"140"16,0 0-32-16,0 0-57 16,0 0-11-16,-85-17-44 15,66 23-3-15,-2 8 3 16,6 5 5-16,-1-2-2 16,6 2-2-16,6 1-1 15,4-6-5-15,0-2-8 16,4-1 0-16,13-5 3 15,1 1 3-15,0-7-6 16,0 0 0-16,-1 0-33 0,0-7-5 16,-2-10 5-16,-3 1-10 15,-4-4 15-15,-1 1 28 16,-4-1 5-16,-3 3 2 16,0 5 31-16,0 4 3 15,0 2 12-15,0 6-10 16,0 0-23-16,0 7-20 15,0 20 1-15,0 9 35 16,0 6 7-16,0 5-3 16,0-1-10-16,0 1-11 15,0-5-10-15,0-5-5 16,0-8-3-16,0-3-1 0,0-9-7 16,0-11-65-16,0-2-44 15,0-4-90 1,0-7-97-16</inkml:trace>
  <inkml:trace contextRef="#ctx0" brushRef="#br3" timeOffset="397326.6216">14207 13358 733 0,'0'0'28'16,"0"0"140"-16,0 0-52 16,0 0-43-16,-100 17-25 15,75 7-1-15,7-1 0 16,6 5-22-16,9-3-9 15,3-3 0-15,0-2-6 16,9-6 1-16,8-4 0 16,5-3-11-16,0-7 10 15,2 0-5-15,-9 0 1 16,3-14-2-16,-9 2-1 0,-2-9 1 16,-4-1 1-1,-3-5-5-15,0 0-9 0,0 1-6 16,-13-1-44-16,-1 8-38 15,2 9-4-15,2 3-31 16,1 4-275-16</inkml:trace>
  <inkml:trace contextRef="#ctx0" brushRef="#br3" timeOffset="397732.8756">14484 12900 816 0,'0'0'48'15,"0"0"153"-15,0 0-76 16,0 0-55-16,-98 5-38 15,79 29-4-15,3 10-1 16,12 2-5-16,4-7 2 16,0-6-15-16,4-5 5 15,12-9-7-15,6-8 4 16,5-8-7-16,-1-3 6 0,6-3 0 16,-8-18-2-16,-3-2-2 15,-4-8-3 1,-4-2 1-16,-7-4-2 15,-2-1 1-15,-4 6-2 0,-4 8-1 16,-21 7-3-16,-7 17-15 16,-22 0-96-16,-10 19-226 15,-11 6-420-15</inkml:trace>
  <inkml:trace contextRef="#ctx0" brushRef="#br3" timeOffset="399096.643">11391 12366 525 0,'0'0'43'0,"0"0"166"16,0 0-74-16,0 0-43 16,0 0-32-16,0 0 5 15,0 0-13-15,-6-12 7 16,6 12 2-16,0 0-7 15,0 0-26-15,0 0-9 16,0 0-7-16,0 0-4 16,0 12-7-16,12 14 1 15,9 12 12-15,5 4 1 16,6 0-5-16,1 1-1 16,3-4-4-16,-5 4-1 15,-4-6-3-15,-8-1-1 16,-8-7 0-16,-5-5-1 0,-2-5-3 15,-4-4-28-15,0-3-34 16,0-9-110-16,0-3-200 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10:11:45.25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4630 7881 385 0,'0'0'231'16,"0"0"-177"-16,0 0 69 15,0 0-48-15,0 0-27 16,0 0-26-16,0 0-3 16,0 0 11-16,-19 0 18 15,1 0-12-15,-7 2 9 0,-13 15-16 16,-18 12-23 0,10 4 7-16,-17-4-3 0,7 4-2 15,13 2-3-15,-4-6-3 16,19-4 0-16,9-5-1 15,10-3-1-15,0-4 0 16,2-9-1-16,7 9 1 16,0-8-1-16,0 5-3 15,0-4 3-15,35 12-4 16,11 6-9-16,10 8-27 16,7 2 3-16,8 7-44 15,-5 0-46-15,-1-2-61 0,-12-10-66 16</inkml:trace>
  <inkml:trace contextRef="#ctx0" brushRef="#br0" timeOffset="437.506">4431 8235 461 0,'0'0'77'15,"0"0"-32"-15,0 0 43 16,0 0 12-16,0 0-58 15,0 0-2-15,-103-26 9 16,103 25-19-16,0 1 5 16,0 0-13-16,0 0-8 15,0 0-4-15,9 0-3 16,38 0 14-16,25 4-7 16,18-4 12-16,13 0-3 15,25 0-10-15,-1 0-5 16,-8-3-2-16,-7-5-2 15,-22-1-2-15,-28 2-2 0,-5 5-1 16,-20 2-4-16,-9 0-57 16,-3 0-35-16,12 0-81 15,-9 0-84-15</inkml:trace>
  <inkml:trace contextRef="#ctx0" brushRef="#br0" timeOffset="968.7569">6540 7892 382 0,'0'0'65'0,"0"0"76"0,0 0-55 16,0 0 5-16,0 0-53 15,0 0-2-15,-25 0-4 16,25 0-12-16,0 0-19 16,15 0 5-16,32 0 28 15,25 0 1-15,12 0 6 16,6-16-18-16,29-6-6 15,-10-3-6-15,-7 6-5 16,-11 1-6-16,-26 7 1 16,-12 6-1-16,-25 5-2 0,-28-2-5 15,0 2-38 1,0 0-8-16,0 0-38 0,0 5-30 16,-9 8-45-16,-26 3-147 15</inkml:trace>
  <inkml:trace contextRef="#ctx0" brushRef="#br0" timeOffset="1250.0106">7088 7887 430 0,'0'0'63'16,"0"0"101"-16,0 0-18 16,0 0-22-16,0 0-53 15,0 0-3-15,-25 0-9 16,25 4-21-16,0 15-29 15,0 16-5-15,0 15 37 0,0 5-2 16,0-5-13-16,16 1-13 16,-7-7-4-16,10-10-2 15,-1-5-3-15,1-7-2 16,-10-9-2-16,1-2 1 16,-10-1-1-16,15-8-21 15,-15 3-95-15,0-5-149 16,0 0-404-16</inkml:trace>
  <inkml:trace contextRef="#ctx0" brushRef="#br0" timeOffset="2234.3991">8103 8180 343 0,'0'0'21'0,"0"0"96"15,0 0-57-15,0 0-25 16,0 0-22-16,0 0 6 16,-74 21 12-16,74-14-13 15,0-7-6-15,0 1-1 0,12-1 39 16,50 0-15-16,38 0 36 16,37 0-14-16,38-13-13 15,46-3-15-15,16-1-10 16,37 5-1-16,9-6-12 15,16 12-1-15,-25-7-5 16,-53 5 0-16,-46 0 0 16,-66 3 1-16,-44 0-1 15,-40 0 0-15,-6 5 0 16,-19 0 10-16,0-3 21 16,0 3-22-16,0-5-9 15,0-4-114-15,-19-3-165 0</inkml:trace>
  <inkml:trace contextRef="#ctx0" brushRef="#br0" timeOffset="3109.419">10798 5697 51 0,'0'0'205'0,"0"0"-13"16,0 0-31-16,0 0-26 15,0 0-26-15,0 0-13 16,0-8-24-16,0 6-10 16,0 2 13-16,0 0-33 15,0 0-10-15,0 0-21 16,0 5-11-16,0 29 0 0,0 11 3 15,9 18-3 1,19 16-1-16,0 8 1 0,10 10 2 16,-1-5-2-16,-12-1-2 15,3 0 1-15,0-12-31 16,-19 1-42-16,-9-2-56 16,0-7-78-16,0-9-33 15,-9-8-157-15</inkml:trace>
  <inkml:trace contextRef="#ctx0" brushRef="#br0" timeOffset="3375.0444">11000 7367 230 0,'0'0'55'16,"0"0"63"-16,0 0-29 15,28 140-30-15,-28-105-9 16,10 2-5-16,-1 0 8 16,0-3 15-16,-9 7-24 15,10-4-22-15,-1 1-12 16,-3 0-7-16,-3 7-2 16,7-3-1-16,-4-4-25 15,-6 1-91-15,0 0-54 16,0-4-137-16</inkml:trace>
  <inkml:trace contextRef="#ctx0" brushRef="#br0" timeOffset="3625.0485">11010 8440 283 0,'0'0'37'16,"0"0"60"-16,0 0-35 15,0 0-28-15,-10 143-11 16,10-114-10-16,0-8 6 16,0 7 23-16,0-9-8 15,0-3 15-15,10-3-8 0,-10-5 5 16,0-6-8-16,0-2-26 16,0 0-12-16,0 0 0 15,0 0-6-15,-10 0-115 16,-18-18-93-16</inkml:trace>
  <inkml:trace contextRef="#ctx0" brushRef="#br0" timeOffset="4187.647">10371 7866 442 0,'0'0'119'0,"0"0"58"15,0 0-68-15,0 0-25 16,0 0-36-16,0 0-32 15,16-12 8-15,-13 12-8 16,-3 0 1-16,6 0-8 16,-3 0 6-16,3 0-1 0,4 0 11 15,18 0-2 1,9 8-14-16,10-4 1 0,-3 3-1 16,12 1-2-16,6-2-5 15,-15 7 0-15,9-1-1 16,-13 2 1-16,-15 4-4 15,0 0 5-15,-9-1-2 16,-10 6 6-16,-9 5-5 16,0 1 4-16,0 0-5 15,-9 0 4-15,-19 0-5 16,-9-3 2-16,2-2 1 16,-11 4 11-16,-1-1 8 0,10-7-3 15,2-4 4 1,17-7-5-16,8-5-3 15,1 0-9-15,9-4 0 0,0 0-6 16,0 5 0-16,0 0-13 16,0 2-46-16,0 1-55 15,0-8-245-15</inkml:trace>
  <inkml:trace contextRef="#ctx0" brushRef="#br0" timeOffset="16019.6536">18221 3629 228 0,'0'0'227'0,"0"0"-146"16,0 0 15-16,0 0-26 15,0 0-8-15,0 0-17 16,0 0 40-16,-47-51-25 15,38 49 0-15,-7-3 1 16,-2 2-14-16,-1 2-7 16,10 1 5-16,-10 0-8 15,0 0-22-15,10 0-13 16,-16 22-2-16,6 14-1 16,10 7 1-16,-10 10 2 15,19 2 2-15,0 15-2 16,0-1 0-16,0-1-1 15,10-1 0-15,24-1 1 0,-15-3 1 16,-1-6 2 0,-8-6-4-16,-1-4 0 0,-9-7-2 15,0-6 2-15,0-5-3 16,0-7 2-16,0-4-3 16,0-8-19-16,0-4-75 15,-9 1-17-15,-19-7-19 16,9 0-44-16,-15 0-53 15,6-8-125-15</inkml:trace>
  <inkml:trace contextRef="#ctx0" brushRef="#br0" timeOffset="16222.698">17782 4233 385 0,'0'0'115'16,"0"0"8"-16,0 0-22 15,0 0-58-15,0 0-1 16,0 0 0-16,93-97-2 16,-49 82-12-16,3 6-17 15,-10-1-11-15,16 3 0 16,-6 3-29-16,-10-3-146 16,-3 1-143-16</inkml:trace>
  <inkml:trace contextRef="#ctx0" brushRef="#br0" timeOffset="16597.9724">19034 4004 536 0,'0'0'127'0,"0"0"-36"16,0 0 3-16,0 0-17 15,0 0-66-15,0 0 3 16,37-4 37-16,10-5-5 15,6-1-17-15,3 0-11 16,-3 2-5-16,-6 3-4 16,-10 1-9-16,-18 4-2 15,-10 0-41-15,1 0-91 16,-10 0-69-16,0 4 25 16,9 9-117-16</inkml:trace>
  <inkml:trace contextRef="#ctx0" brushRef="#br0" timeOffset="16816.7552">19071 4229 424 0,'0'0'61'16,"0"0"30"-16,0 0-23 16,0 0-28-16,0 0 20 15,0 0 26-15,81 8 15 16,-25-14-47-16,16-9-22 15,-6-2-10-15,8 1-18 16,-2-2-4-16,-7 3-25 16,-2 1-125-16,-7-4-138 15</inkml:trace>
  <inkml:trace contextRef="#ctx0" brushRef="#br0" timeOffset="17160.6534">20451 3610 410 0,'0'0'97'0,"0"0"31"15,0 0 13-15,0 0-12 16,0 0-62-16,0 0-4 16,0-55-2-16,0 55-7 15,0 0-33-15,0 0-21 16,0 23 0-16,0 16 10 16,0 7 2-16,0 3 0 15,0 2-7-15,0 3-4 16,0-4 1-16,10-2-2 15,-10-1-44-15,0-9-67 16,0-5-91-16,0-12-78 16</inkml:trace>
  <inkml:trace contextRef="#ctx0" brushRef="#br0" timeOffset="17489.0111">20087 4162 483 0,'0'0'76'15,"0"0"-25"-15,0 0 12 16,0 0-29-16,0 0-19 16,0 0 23-16,9 0 30 15,16 0 14-15,13 0-14 16,27-4-14-16,7-13-26 15,2 1-3-15,17-4-19 0,-1-2-1 16,3 7-1-16,-12 1-4 16,4 4 0-16,-23 3 1 15,-15 4-1-15,-4 3-22 16,-24 0-37-16,-10 0-44 16,-9 5-99-16,0 10-14 15</inkml:trace>
  <inkml:trace contextRef="#ctx0" brushRef="#br0" timeOffset="17864.0101">20380 4472 347 0,'0'0'148'16,"0"0"-37"-16,0 0-27 15,0 0-19-15,0 0-25 16,0 0-2-16,109-22 7 16,-81 18 3-16,-13 1-17 15,13 3-17-15,0-1 5 16,0 1-4-16,10-8-7 0,5 2 0 15,4-2-3 1,9 1-4-16,-12-3 0 0,3 6 0 16,-19-4-1-16,0 6-3 15,-13-1-18-15,-5 3-30 16,-10 0-53-16,0 0-60 16,0 0-1-16,0 0 33 15,-10 13-110-15</inkml:trace>
  <inkml:trace contextRef="#ctx0" brushRef="#br0" timeOffset="18192.268">20772 4458 179 0,'0'0'103'0,"0"0"67"0,0 0-43 15,0 0-17-15,0 0 6 16,0 0-1-16,-56 9-30 16,56-9-12-16,0 0 1 15,0 0-16-15,0 4-10 16,0 5-13-16,0 7-23 15,-9 10 21-15,9 11 13 16,0 7-24-16,0 4-1 16,0 1 7-16,0 1-8 15,0-7-2-15,0-3-8 16,0-6 2-16,0-5-2 16,0 0-5-16,0-6 1 15,0-1 0-15,0-9-4 16,0 4 1-16,0-8-3 15,0-7-1-15,0 1 0 0,0-1-24 16,0-1-34-16,0 4-122 16,0-2-96-16,-10-3-279 15</inkml:trace>
  <inkml:trace contextRef="#ctx0" brushRef="#br0" timeOffset="19115.5693">21931 4362 539 0,'0'0'44'0,"0"0"190"0,0 0-103 16,0 0-14-16,0 0-10 16,0 0-49-16,0 0-43 15,-9 0-13-15,9 50-2 16,-7 13 19-16,-30 12-19 16,-19 12-15-16,-16-3-208 15,-2-17-277-15</inkml:trace>
  <inkml:trace contextRef="#ctx0" brushRef="#br0" timeOffset="20695.5899">23183 3810 675 0,'0'0'65'15,"0"0"107"-15,0 0-66 16,0 0-58-16,0 0-26 16,0 0-3-16,0 0-6 15,-34 0-7-15,34 42 4 16,0 16 11-16,0 8-4 16,9-3-2-16,35-7 0 15,3-10-5-15,-1-9-4 16,7-13-6-16,3-10 1 15,7-12-1-15,-7-2 11 16,-10 0-11-16,-2-16 5 0,-7-11-1 16,-18-7 1-16,0-2 0 15,-19-7-4-15,0-3 0 16,0 5 0-16,0-1-1 16,0 13 1-16,-9 9 1 15,-1 11 1-15,10 9-3 16,0 0-3-16,0 9-18 15,0 20 13-15,10 12 8 16,27-3 5-16,6-5-5 16,-5-9 4-16,9-11 0 15,6-4-3-15,-16-4 0 0,-9-5 3 16,0 0-4 0,-12-8 20-16,-7-16 4 0,0-7 3 15,-9-11-3-15,0-1 0 16,-9-4-3-16,-25 0-11 15,-4 12-7-15,10 7-3 16,10 17-2-16,-1 6-33 16,19 5-70-16,-9 0-135 15,-4 10-510-15</inkml:trace>
  <inkml:trace contextRef="#ctx0" brushRef="#br0" timeOffset="21133.1897">24949 3886 695 0,'0'0'82'0,"0"0"103"16,0 0-89-16,0 0-36 15,0 0-36-15,0 0-8 16,-18 0-3-16,55 0 9 16,7-5 15-16,30-14 13 15,7 3-31-15,-3 3 0 16,0 1-18-16,-22 1-1 16,-21 9-5-16,-17 2-55 0,-8 0-106 15,-10 2-59 1,0 16-87-16</inkml:trace>
  <inkml:trace contextRef="#ctx0" brushRef="#br0" timeOffset="21383.2353">24875 4126 482 0,'0'0'133'15,"0"0"-64"-15,0 0 36 16,0 0-13-16,0 0-34 15,0 0 19-15,118 15 1 16,-43-15-10-16,-4-7-15 16,4-6-8-16,-12 4-2 15,-7-3-2-15,-7 4-16 0,-8 3-16 16,-22 1-5-16,-1 4-4 16,-8 0-3-16,-1 0-81 15,10 0-84-15,2 0-156 16,1-5-263-16</inkml:trace>
  <inkml:trace contextRef="#ctx0" brushRef="#br0" timeOffset="22086.3321">26264 3828 222 0,'0'0'444'0,"0"0"-358"15,0 0 54-15,0 0-42 16,0 0-53-16,0 0-18 16,184-129 9-16,-147 122 12 15,-12 7-14-15,3 0-20 16,-9 0-9-16,9 16 7 16,-9 22-7-16,-19 10-1 15,0 13-2-15,0 4 8 16,-38 2-7-16,-18-5 0 0,3-11-2 15,6-15 3-15,-2-9-1 16,27-12-2-16,3-9 3 16,10-3 0-16,9-3 1 15,0 0-5-15,0 0-4 16,0 0 2-16,37 0 2 16,16-9 3-16,12-6-2 15,7-1 0-15,12 5-1 16,-3 0 4-16,-15 2-4 15,5 3 0-15,-24-2-1 16,-25 6-1-16,0-3-6 16,-13 5-49-16,-9 0-38 15,0-3-20-15,0-6-133 0,0-12-279 16</inkml:trace>
  <inkml:trace contextRef="#ctx0" brushRef="#br0" timeOffset="22352.1778">27124 3794 638 0,'0'0'61'0,"0"0"17"15,0 0 18-15,0 0-33 16,0 0-35-16,302-63 6 0,-221 49 16 15,-16 1-5-15,-2 5-7 16,-17 0-8-16,-8-1-3 16,-20 9-12-16,-8 0-8 15,-7 0-7-15,-3 0-8 16,0 0-81-16,0 5-70 16,-10 13-69-16,-30-3-205 15</inkml:trace>
  <inkml:trace contextRef="#ctx0" brushRef="#br0" timeOffset="22617.8518">27270 3868 189 0,'0'0'425'0,"0"0"-353"16,0 0 7-16,0 0-26 15,0 0 19-15,0 0-4 16,38 89-10-16,-20-59 1 15,-2 8-9-15,2-1-25 16,-18 3-7-16,10-3-8 16,-10-6-4-16,0-2-3 15,0-10-3-15,0-4 0 16,0-7-48-16,0-4-41 16,0-4-68-16,0 0-41 0,0-19-172 15</inkml:trace>
  <inkml:trace contextRef="#ctx0" brushRef="#br0" timeOffset="22899.1064">27544 3826 634 0,'0'0'105'15,"0"0"94"-15,0 0-100 16,0 0-53-16,0 0-32 15,0 0 0-15,19 36 33 16,0 7 9-16,-1 4-14 0,7-2-1 16,-15 0-4-1,8-9-10-15,-18-2-19 0,10-2 2 16,-10-8-10-16,9-5 0 16,-9-4 0-16,0-9-40 15,0-1-70-15,0-5-58 16,0 0-125-16,0-6-149 15</inkml:trace>
  <inkml:trace contextRef="#ctx0" brushRef="#br0" timeOffset="23336.6927">28320 3491 651 0,'0'0'114'16,"0"0"40"-16,0 0-67 15,0 0-38-15,0 0-13 16,0 0-28-16,-128-4 8 15,106 36 18-15,10 9-2 16,3 11 12-16,-1 1-9 16,10 7-1-16,0-1-3 0,10 9-1 15,11-2-6 1,11-1-6-16,5-4 0 0,-9-5-12 16,-9-6 2-16,-1-3-1 15,-2-7 2-15,-7-6-8 16,1-1 0-16,-10-9 4 15,0-7-5-15,0-2-2 16,0-5 2-16,-10-6-21 16,-21-4-46-16,9 0-38 15,-15 0-71-15,0-4-88 16,-4-16-200-16</inkml:trace>
  <inkml:trace contextRef="#ctx0" brushRef="#br0" timeOffset="23492.9449">28102 4144 398 0,'0'0'313'16,"0"0"-133"-16,0 0-50 16,0 0-15-16,0 0-62 15,0 0-12-15,118-89-11 16,-52 68-11-16,15 2-15 16,-7 1-4-16,7-3-90 15,-25-6-179-15</inkml:trace>
  <inkml:trace contextRef="#ctx0" brushRef="#br0" timeOffset="26821.0294">16411 6440 610 0,'0'0'32'0,"0"0"132"0,0 0-37 16,0 0-27-16,0 0-10 15,0 0-11-15,0 0-18 16,-71-65 1-16,71 65-12 15,0 0-19-15,0 0-10 16,0 0-11-16,0 0-10 16,0 7-3-16,18 32 3 15,26 14 10-15,12 8-8 16,6 7 0-16,-15 1 1 16,9 0 0-16,-12-6 0 15,-7-9-3-15,-9-13 0 16,-9-10-1-16,-10-12 1 15,10-6 2-15,-13-9-2 0,-6-4 3 16,0 0 0-16,0 0 7 16,0-17 9-16,0-12-12 15,0-16-4-15,0-11-1 16,0-12 1-16,0 5 0 16,0-3-3-16,0 8 4 15,19 11-2-15,-10 12-1 16,10 7 0-16,-10 7-2 15,0 13-2-15,-9 4 3 16,0 4-23-16,10 0-59 16,-10 0-114-16,0 12-51 15,0 13-146-15</inkml:trace>
  <inkml:trace contextRef="#ctx0" brushRef="#br0" timeOffset="27274.2493">17262 6949 552 0,'0'0'57'0,"0"0"150"15,0 0-78-15,0 0-9 16,0 0-25-16,0 0-12 15,-10-50-11-15,10 50-16 16,0 0-22-16,0 0-22 16,0 17-12-16,0 16 14 0,0 17 10 15,10 5-9-15,8 0-8 16,1 3-2-16,0-12-4 16,-4-7 1-16,-12 1-2 15,4-7 0-15,-7-9-7 16,0-6-72-16,0-7-114 15,0-11-86-15,0 0-271 16</inkml:trace>
  <inkml:trace contextRef="#ctx0" brushRef="#br0" timeOffset="27743.0003">17947 6843 541 0,'0'0'98'15,"0"0"123"-15,0 0-107 0,0 0-6 16,0 0-35-16,0 0-13 16,0 0 0-16,0 0 1 15,0 0-27-15,0 0-6 16,0 0-3-16,0 0-16 15,37-13-7-15,26-5 10 16,21-3-7-16,6-3-1 16,10 8-3-16,-26 3-1 15,-11 7 0-15,-26 1-16 16,-18 5-47-16,-10 0-56 16,-9 0-54-16,0 14-66 15,-47 6-158-15</inkml:trace>
  <inkml:trace contextRef="#ctx0" brushRef="#br0" timeOffset="28024.1668">18056 7006 573 0,'0'0'90'0,"0"0"85"15,0 0-73-15,0 0-21 16,0 0-37-16,0 0 5 15,-9 0 8-15,9 0-14 16,0 0-6-16,0 0 3 16,28 0 21-16,18-7-1 0,17-9-33 15,2 0-12-15,7 3-7 16,-7 4-5-16,-18 2-3 16,-13 7-1-16,-15 0-41 15,-10 0-80-15,-9 16-48 16,0 7-97-16,-43-5-403 15</inkml:trace>
  <inkml:trace contextRef="#ctx0" brushRef="#br0" timeOffset="29321.0573">19492 6530 593 0,'0'0'48'0,"0"0"116"15,0 0-51-15,0 0-27 0,0 0-1 16,0 0 6-16,0 0-4 16,-28-108-12-16,28 107-17 15,0 1-31-15,0 0-18 16,0 4-9-16,9 30-1 16,47 23 1-16,-3 7 12 15,13 12-6-15,-4-3-2 16,-6-6-3-16,0-9 0 15,-12-8 1-15,-7-14-1 16,-18-9-1-16,-10-11 2 16,0-11-1-16,-9-5 1 15,10 0 2-15,-10 0 5 16,9-22-1-16,7-15-8 16,-7-10 5-16,0-10-3 15,1-2 1-15,-10-9-1 0,9-3-1 16,-9 6-1-16,9 4 0 15,10 14-1-15,-9 14 1 16,8 8-5-16,1 11-31 16,-10 14-51-16,7 0-83 15,2 5-152-15,-18 19-39 16</inkml:trace>
  <inkml:trace contextRef="#ctx0" brushRef="#br0" timeOffset="29758.7261">20616 6904 865 0,'0'0'105'15,"0"0"87"1,0 0-41-16,0 0-82 0,0 0-54 15,0 0-14-15,-46 29 1 16,46 17 33-16,18 10-9 16,10 0-7-16,-18-1-6 15,8-5-4-15,1-12-4 16,-13-4-2-16,-6-11-1 16,0-9-2-16,0-4 0 15,0-10-16-15,0 5-85 16,0-5-175-16,0-5-205 15</inkml:trace>
  <inkml:trace contextRef="#ctx0" brushRef="#br0" timeOffset="30680.9964">21227 7046 581 0,'0'0'206'16,"0"0"-30"-16,0 0-33 15,0 0-14-15,0 0-61 16,0 0-42-16,-34-69-11 16,34 66 1-16,18 3-3 0,7 0-7 15,22 0-1-15,9 9 3 16,6 20 4-16,-6 5-2 16,-3 8-2-16,-15 3-7 15,-19 6-1-15,-10-2 0 16,-9-3 3-16,0-10 2 15,0-4-3-15,0-12 0 16,-9-6 4-16,-1-12-6 16,1-2 7-16,-10 0 3 15,0 0 0-15,10-25-9 16,-6-18-2-16,5-5 3 16,10-11-4-16,0 1 1 15,0 11 1-15,19 6-2 0,6 9 1 16,3 13 1-16,0 4-3 15,0 7 3-15,-9 8-1 16,15 0-1-16,-6 0-4 16,9 24 6-16,1 10 2 15,-13 0 0-15,3 11-1 16,-10-3 0-16,-8-4-2 16,-1-9 3-16,-9-5-1 15,0-7 0-15,0-16-1 16,9 2 2-16,-9-3 0 15,0 0 5-15,0 0 3 16,0-17 1-16,0-17-9 0,0-10-2 16,0-2-1-16,0-1 0 15,19 7 1-15,0 13 0 16,6 9-2-16,-7 11-1 16,1 7 2-16,9 0-4 15,0 0 4-15,9 18 1 16,-2 10 0-16,-7 2 1 15,0 3 4-15,-10 1-5 16,-8 0-1-16,-1 0 0 16,-9 2-29-16,0-1-151 15,0-11-215-15</inkml:trace>
  <inkml:trace contextRef="#ctx0" brushRef="#br0" timeOffset="31275.0228">22928 6999 796 0,'0'0'124'15,"0"0"25"-15,0 0 3 16,0 0-38-16,0 0-52 16,0 0-51-16,-265-85-4 15,218 111-1-15,-6 17 6 16,7 9 2-16,18 4 0 15,3-1 0-15,25-12-1 16,0-4-8-16,15-10 0 16,23-10-4-16,18-9 0 15,6-10 1-15,-6 0 3 16,6-5-4-16,-15-19 3 16,-10-10-4-16,-9-8 0 15,-9-6-3-15,-13 2 2 0,-6 0 0 16,0 11 1-16,0 6 2 15,0 10 0-15,-6 9 0 16,6 7 1-16,0 3 4 16,0 0-7-16,0 0-4 15,0 22-5-15,0 23 9 16,25 7 4-16,3 6 1 16,10-5-3-16,-10-5 0 15,-7-8-1-15,11-11-2 16,-23-6 1-16,0-5-38 15,-9-12-106-15,0-6-140 16,0 0-190-16</inkml:trace>
  <inkml:trace contextRef="#ctx0" brushRef="#br0" timeOffset="31712.8665">23046 6972 498 0,'0'0'420'0,"0"0"-342"16,0 0 71-16,0 0-11 15,249 52-58-15,-186-17-36 16,-17 2-10-16,-18 0-11 16,-28 6-11-16,0-1-8 15,0-3 0-15,-37-15-4 16,9-9 0-16,0-15-6 16,9 0 2-16,10 0-8 0,-7-21-2 15,16-2 2 1,0 0-1-16,0 4 6 0,0 0 4 15,16 3-1-15,21-2 4 16,-9-1-3-16,10-3 2 16,5 4 1-16,-5-2 0 15,-10 0-1-15,9-3-2 16,-18-1 3-16,-4-4 2 16,-15 11-2-16,0-6 0 15,0 5 0-15,-15 9-4 16,-13 7-3-16,0 2 7 15,0 0 2-15,9 15 2 0,0 15-3 16,10 10 7-16,9 1 1 16,0-1-8-16,9-4 5 15,47-2-6-15,0-8-3 16,-3-8-75-16,-6-13-200 16,-47-5-537-16</inkml:trace>
  <inkml:trace contextRef="#ctx0" brushRef="#br0" timeOffset="32557.8185">24700 6482 793 0,'0'0'101'15,"0"0"128"-15,0 0-105 16,0 0-48-16,0 0-26 16,0 0-8-16,-289 14-4 15,223 11 0-15,-2 0-10 16,27 0-3-16,13-5-10 15,19-2-14-15,9 3-1 0,0-1-4 16,28 5 1-16,43 0 3 16,13 4 0-16,-3-7-2 15,4 6 1-15,-23-6-6 16,-15-3 2-16,-29 2 1 16,-18 0-2-16,0-1 5 15,-46 9 1-15,-32-7 2 16,0 3 3-16,-3-9-5 15,6-11 2-15,22-5 0 16,6 0-2-16,19-7-6 16,0-17-24-16,28-8-91 0,0-2-138 15,10 0-118 1</inkml:trace>
  <inkml:trace contextRef="#ctx0" brushRef="#br0" timeOffset="32807.8389">24921 6496 762 0,'0'0'94'15,"0"0"135"-15,0 0-73 16,0 0-71-16,0 0-55 16,0 0 22-16,100 44-3 0,-53 3-9 15,-10 3-10 1,-12 3-16-16,3-5-4 0,-9-7-6 15,0-11-4-15,-10-9-1 16,0-5 1-16,-9-9-9 16,0-6-47-16,0-1-110 15,0 0-110-15,-18-13-280 16</inkml:trace>
  <inkml:trace contextRef="#ctx0" brushRef="#br0" timeOffset="33042.2708">24931 6174 1 0,'0'0'930'0,"0"0"-773"15,0 0 69-15,0 0-108 16,0 0-92-16,0 0-21 15,0-19-5-15,18 17-24 16,1 2-127-16,-19 0-131 16,0-8-329-16</inkml:trace>
  <inkml:trace contextRef="#ctx0" brushRef="#br0" timeOffset="33745.4463">25498 6521 842 0,'0'0'52'0,"0"0"138"16,0 0-87-16,0 0-50 15,0 0-38-15,0 0-7 16,28-47-6-16,15 47 15 16,-5 0-7-16,8 0 11 0,7 5 8 15,-6 17 1 1,3 12-17-16,0 2-1 0,-22 5-3 15,0 3-8-15,-19 0 1 16,-9-3 2-16,0-7-4 16,0-13 0-16,0-5 0 15,0-14 2-15,0-2 0 16,0 0 4-16,0 0 8 16,-18-6-5-16,-1-23-7 15,0-12 4-15,0-14 2 16,19 2-7-16,0-8 5 15,0 0-6-15,28 15 0 16,19 6 2-16,16 14-2 16,-7 12-1-16,6 12-1 15,-6 2 1-15,0 16-1 0,-3 21 0 16,-6 13 2-16,-10 4 0 16,-3 0 0-16,-6 1-30 15,-18-6-66-15,-1-6-77 16,-9-14-113-16,0-16-213 15</inkml:trace>
  <inkml:trace contextRef="#ctx0" brushRef="#br0" timeOffset="34073.5775">27270 6179 727 0,'0'0'133'0,"0"0"34"16,0 0-9-16,0 0-27 15,0 0-64-15,0 0-49 16,-174 92 16-16,146-10 12 15,6 8-24-15,22-3-6 16,0-3-12-16,22-5-2 16,15-16-4-16,19-11-16 0,6-12-83 15,-15-16-170-15,0-14-322 16</inkml:trace>
  <inkml:trace contextRef="#ctx0" brushRef="#br0" timeOffset="34714.2368">27884 6400 864 0,'0'0'29'16,"0"0"182"-16,0 0-79 16,0 0-35-16,0 0-64 15,0 0-27-15,-66 0 0 16,57 45 25-16,0 10 0 15,9-1-7-15,0 0-10 16,0-12 0-16,18-4-3 0,29-9-8 16,6-13-1-1,-6 1 0-15,9-16 0 0,6-1-2 16,-24 0-16-16,-1-22-20 16,-12-7-5-16,-16-5-3 15,1-5 15-15,-10-1 6 16,0-2 23-16,0-2 2 15,0 15 0-15,0 5 3 16,0 14 9-16,0 10 9 16,0 0-13-16,0 21-3 15,0 20-2-15,0 4 6 16,28-3-4-16,0-7-1 16,18-7 3-16,17-12 1 15,2-10-6-15,-12-6 5 0,3 0 0 16,-25-6-1-16,0-17 2 15,-21-6 0-15,-10-5 1 16,0 0-1-16,-31-1-6 16,-10-4-3-16,-15 7-2 15,12 6-12-15,7 8-22 16,18 14-60-16,1 4-77 16,8 0-82-16,1 0-312 15</inkml:trace>
  <inkml:trace contextRef="#ctx0" brushRef="#br0" timeOffset="35042.4226">29080 6228 595 0,'0'0'236'15,"0"0"-52"-15,0 0 0 16,0 0-21-16,0 0-83 16,0 0-29-16,0-99-15 15,9 99-9-15,1 26-22 16,-1 18 13-16,13 15 4 16,0 7-3-16,6-2-9 0,-10-2 0 15,1-4-5 1,-10-8-4-16,1-12-1 0,-10-9-1 15,0-4-26-15,0-9-23 16,0-7-30-16,-10-4-111 16,-18-5-100-16,-9 0-203 15</inkml:trace>
  <inkml:trace contextRef="#ctx0" brushRef="#br0" timeOffset="35276.9033">28843 6493 721 0,'0'0'88'0,"0"0"146"0,0 0-77 16,0 0-83-16,0 0-11 16,0 0-9-16,287-77-19 15,-209 67-15-15,-19 0-19 16,0 2-1-16,-12 2-15 15,-10 4-96-15,-3-1-88 16,-6-10-170-16</inkml:trace>
  <inkml:trace contextRef="#ctx0" brushRef="#br0" timeOffset="35542.599">29666 5995 829 0,'0'0'73'0,"0"0"87"16,0 0-11-16,0 0-45 16,302 68-42-16,-221-2-2 15,-31 4-21-15,-10 6-20 16,-31-5-5-16,-9-1-11 15,-9 7-3-15,-72-6-10 16,-19 2-84-16,-24-10-127 16,-23-13-210-16</inkml:trace>
  <inkml:trace contextRef="#ctx0" brushRef="#br0" timeOffset="37840.0506">16586 8746 449 0,'0'0'200'15,"0"0"-92"-15,0 0 60 16,0 0-65-16,0 0-40 15,0 0-15-15,-56-124 0 16,56 119 10-16,0 5 2 16,0 0-24-16,0 0-14 15,0 0-22-15,0 16-4 16,0 26 4-16,18 16 1 16,10 8 3-16,19 2-1 0,-3 1 1 15,2-3-3 1,1-6 0-16,-13-9 1 0,-6-12 1 15,0-5-5-15,-18-16 5 16,-1-7-4-16,0-6 2 16,-9-5-1-16,0 0 5 15,0 0 7-15,0-20-6 16,0-17-6-16,10-8 0 16,-10-2 0-16,0-3 0 15,0-1 1-15,0-2-1 16,0 13 0-16,0-4 1 15,0 10-1-15,0 10 1 0,9 2 0 16,-9 6 0 0,0 9-1-16,9 1 0 0,-9 1-1 15,7 5-2-15,-7 0-18 16,3 0-68-16,3 0-62 16,3-7-89-16,10-6-146 15</inkml:trace>
  <inkml:trace contextRef="#ctx0" brushRef="#br0" timeOffset="38496.4308">17389 9315 659 0,'0'0'29'0,"0"0"164"16,0 0-94-16,0 0-45 15,-56-124-35-15,56 100-16 16,19 4 10-16,28 6-6 15,-1 4 2-15,-2 5 9 16,3 5 10-16,9 11-9 16,-3 23-4-16,-16 16-4 15,-9 0-3-15,-9 3-8 16,-19 4 0-16,0 1 1 16,-47-2 5-16,-15-6-5 0,6-8 1 15,9-21 2 1,19-3-3-16,9-13 6 0,13-5-5 15,-3 0 5-15,9 0-1 16,0 0-6-16,0 0-1 16,25-11-4-16,31-6 2 15,15 5 3-15,4-5 0 16,6 6 1-16,3-2 0 16,7 2-1-16,-7 1-4 15,-13-3-57-15,-15 4-81 16,-12-6-188-16</inkml:trace>
  <inkml:trace contextRef="#ctx0" brushRef="#br0" timeOffset="38855.8156">18844 9071 750 0,'0'0'121'0,"0"0"72"0,0 0-65 16,0 0-61-16,0 0-45 15,0 0-6-15,128-74 5 16,-66 56 10-16,13-1-10 16,-13 1-4-16,-6 7-7 15,-3-3-1-15,-16 9-9 16,-18 4-2-16,0 1-38 16,-19 0-90-16,0 1-54 15,0 23-66-15,-28-2-206 16</inkml:trace>
  <inkml:trace contextRef="#ctx0" brushRef="#br0" timeOffset="39090.199">18888 9213 602 0,'0'0'88'16,"0"0"77"-16,0 0-67 15,0 0-24-15,0 0-55 16,0 0 40-16,37 2 22 15,10-2-16-15,-4 0-15 16,4 0 1-16,9-15-17 16,6 1-18-16,-6 3-12 15,-3 3-4-15,-15 4-3 16,-1 4-59-16,-18 0-75 16,-10 18-101-16,-9 5-176 0</inkml:trace>
  <inkml:trace contextRef="#ctx0" brushRef="#br0" timeOffset="40090.4134">20370 8679 714 0,'0'0'91'0,"0"0"131"15,0 0-52-15,0 0-35 16,0 0-58-16,0 0-40 16,-65-79-20-16,65 79-10 0,0 4-7 15,9 25 0-15,29 18 10 16,15 10 5-16,3 1-5 15,0-4 1-15,-13-2-4 16,4-6-7-16,-10-5 2 16,-12-16-1-16,-15-5 3 15,-1-11-3-15,-9-4-1 16,0-5 4-16,0 0 1 16,0-1 2-16,0-24-6 15,0-8 0-15,0-1 0 16,-9-9-1-16,-1-1 0 15,10-3-1-15,0 2 1 0,0 0-2 16,0 6-2-16,10 9-3 16,8 2-6-16,1 7-18 15,9 2-24-15,0 6-34 16,-9 8-50-16,6 5-56 16,-16 0-126-16,-9 18-162 15</inkml:trace>
  <inkml:trace contextRef="#ctx0" brushRef="#br0" timeOffset="40762.5606">21302 8979 618 0,'0'0'40'0,"0"0"161"16,0 0-71-16,0 0-28 15,0 0-44-15,0 0-24 16,-47-113-19-16,75 101 2 16,19 7-4-16,-4 4-1 15,-5 1 0-15,8 0-4 16,-2 11-5-16,-16 18 7 15,0 12-2-15,-28 5 0 16,0 0-4-16,0 4 0 16,-28 2-1-16,-25-7-1 15,6-9-2-15,1-7 3 16,11-15 3-16,17-7-4 16,8-3 2-16,10 0 0 0,0-4 2 15,0 0-6-15,0 0-2 16,0 0-7-16,0 0 0 15,19 0 9-15,25-8 4 16,12-9-3-16,6 0 0 16,13 1 3-16,6-4-2 15,3 3-1-15,-3 0 1 16,-16 0-2-16,-21 7 0 16,-16 4 3-16,-9-1-3 15,-10 2 5-15,-9 5-5 16,0 0-17-16,0 0-84 15,0 0-113-15,0-5-282 0</inkml:trace>
  <inkml:trace contextRef="#ctx0" brushRef="#br0" timeOffset="41575.3995">22644 8649 869 0,'0'0'37'16,"0"0"155"-16,0 0-120 16,0 0-17-16,0 0-51 15,0 0 3-15,47-49-7 16,0 49 4-16,6 27 4 16,-7 4 10-16,7 7 6 15,-15 3-7-15,-1-1 3 16,-18 3-9-16,-19-4-3 0,0-2-8 15,0-4 4 1,0-12-2-16,-9-6 2 0,-1-5-3 16,1-9 5-16,-10-1-3 15,10 0 9-15,-1-6-1 16,-8-22-9-16,18-8-1 16,-10-4 1-16,10-10-2 15,0 0 0-15,0 1-3 16,38 7-2-16,-1 12 3 15,1 7 1-15,-4 10-5 16,3 8 6-16,1 5-1 16,-1 0-5-16,16 28 6 15,-6 6 3-15,-10 8 1 16,16-4 6-16,-25-2-2 16,0-4-4-16,-9-8-3 0,-19-8 0 15,0-3 2-15,0-8-2 16,0-5 3-16,0 0 0 15,0 0 3-15,0 0 9 16,-10-10-6-16,-18-14-7 16,10-10-3-16,8-3 0 15,10-11 3-15,0-4-3 16,0 7-5-16,28 6 4 16,10 17-4-16,5 4 1 15,-15 12 2-15,10 6 1 16,-10 4-6-16,0 30 6 15,6 8 1-15,-15 3 4 0,9 5-2 16,-19-4 2-16,1-5-4 16,-10 5-2-16,0-9-71 15,0-8-84-15,0-11-79 16,0-18-159-16</inkml:trace>
  <inkml:trace contextRef="#ctx0" brushRef="#br0" timeOffset="42106.805">24289 8622 710 0,'0'0'142'0,"0"0"48"16,0 0-64-16,0 0-57 16,0 0-11-16,-283-29-5 15,230 29-8-15,-3 11-15 16,12 18-12-16,16 4 3 16,9-3-10-16,19-1-3 15,0-1-5-15,0-4 2 16,19-6-4-16,25-4 2 0,-7-9-3 15,10-3 0-15,-10-2-1 16,7 0-7-16,-7-5 5 16,-9-15-13-16,-9-5-20 15,-1-8 1-15,-18-4 8 16,0-3 10-16,0 0 17 16,0 3 0-16,0 8 2 15,-9 11 5-15,9 11 24 16,0 7-15-16,0 0-16 15,0 12 4-15,0 21-4 16,34 9 25-16,-6 2-7 16,0-4-7-16,0-6-2 15,0-2-6-15,-12-7-3 0,-7-3 0 16,-9-6-19 0,0-3-96-16,0-8-171 0,-25-5-277 15</inkml:trace>
  <inkml:trace contextRef="#ctx0" brushRef="#br0" timeOffset="42545.0009">24289 8554 199 0,'0'0'736'16,"0"0"-652"-16,0 0 34 16,0 0 10-16,240 58-42 15,-187-25-40-15,-16 1 1 0,-18-4-30 16,-19 2-11-1,0-3-6-15,-19-3 0 0,-18-8-2 16,-7-12-8-16,7-6 10 16,18 0-1-16,10 0-1 15,9-16-18-15,0-6 9 16,0 2 7-16,9-5 2 16,29 2 2-16,5 0 0 15,4-1-2-15,0 6 2 16,-4-2 2-16,-15 0-2 15,10-6 2-15,-20 4-1 16,1-7 0-16,-10 0 1 16,-9 5 0-16,0-4 0 15,0 7-2-15,0 7 5 0,-18 9-2 16,-1 5 10-16,0 0-8 16,1 24 9-16,-1 15-10 15,-12 7 8-15,28-2-1 16,3-4-4-16,0-3-7 15,25-11 0-15,31-8 0 16,9-7-30-16,-3-11-119 16,4-5-234-16</inkml:trace>
  <inkml:trace contextRef="#ctx0" brushRef="#br0" timeOffset="43092.0626">25853 8180 851 0,'0'0'96'16,"0"0"96"-16,0 0-41 15,0 0-52-15,-274 32-61 16,264-14-24-16,10 5-9 16,0 1 3-16,0-1-6 15,56 2-2-15,16 0 3 16,3-1 4-16,15 3-1 16,-15 5-6-16,-13-3 0 15,-6-4 1-15,-34 4 0 0,-22-2-1 16,0 0-1-16,-31 3 1 15,-44-1 6-15,4-9-3 16,-14-11-3-16,14-6 4 16,15-3-2-16,3 0-2 15,6-16-14-15,19-13-54 16,19-12-124-16,9-4-54 16,0-6-188-16</inkml:trace>
  <inkml:trace contextRef="#ctx0" brushRef="#br0" timeOffset="43326.5312">26339 8230 820 0,'0'0'120'0,"0"0"70"16,0 0-120-16,0 0 16 15,0 0 15-15,0 0-55 16,180 120-11-16,-152-82-11 15,0-4-11-15,-9-5-5 16,0-5-4-16,-10-6-2 16,1-8-2-16,-10-1-1 15,0-9-30-15,0 0-75 16,0 0-81-16,0-9-147 16</inkml:trace>
  <inkml:trace contextRef="#ctx0" brushRef="#br0" timeOffset="43545.4208">26320 7973 638 0,'0'0'202'15,"0"0"-2"-15,0 0-51 16,0 0-35-16,0 0-45 15,0 0-61-15,0-44-8 0,0 44-17 16,0 0-137 0,0 0-209-16</inkml:trace>
  <inkml:trace contextRef="#ctx0" brushRef="#br0" timeOffset="44171.1868">26859 8242 835 0,'0'0'34'0,"0"0"149"16,0 0-90-16,0 0-40 15,0 0-25-15,0 0-15 16,165-75 4-16,-112 108 8 16,-6 9 13-16,-10-2-11 15,-6 7 4-15,0-9-15 0,-21-4-10 16,-1-6 3-16,0-12-5 16,-9-10-2-16,0 1 3 15,0-7-4-15,0 0 8 16,0 0 4-16,0-8 4 15,0-20-10-15,0-6-5 16,0-6 0-16,0-12-2 16,28-1 0-16,10 2-2 15,5 10-4-15,-5 17 5 16,-1 11-3-16,-6 13 2 16,10 0-4-16,-13 15 5 0,0 23 0 15,0 7 1-15,-16 2 2 16,-2 5-1-16,2-9-1 15,-12 4 0-15,0-7-15 16,0-12-110-16,0-6-63 16,0-17-123-16,0-5-306 15</inkml:trace>
  <inkml:trace contextRef="#ctx0" brushRef="#br0" timeOffset="44483.8032">28295 8012 744 0,'0'0'168'15,"0"0"4"-15,0 0-29 16,0 0-39-16,0 0-54 15,0 0-21-15,-231 101 7 16,203-35-4-16,16 3-13 16,12-1-2-16,0-5-8 15,0-7-4-15,31-11-4 16,6-8-1-16,-8-13-20 0,8-6-44 16,7-11-78-16,-7-7-87 15,0-5-180-15</inkml:trace>
  <inkml:trace contextRef="#ctx0" brushRef="#br0" timeOffset="45015.0424">28532 8151 739 0,'0'0'101'16,"0"0"91"-16,0 0-93 15,0 0-44-15,0 0 21 16,0 0 2-16,0 160-27 16,0-117-4-16,0-6-20 0,18-11-10 15,4-8-8-15,9-7-1 16,7-6-7-16,8-5 2 16,17 0-3-16,-17-6-13 15,1-17-45-15,-3 1-33 16,-7-11 5-16,-9 4 7 15,-9-5 37-15,-19 1 22 16,0-5 15-16,0 1 5 16,-9 7 10-16,-10 10 9 15,10 12 23-15,-1 8 0 16,-8 8-38-16,-1 31-4 16,-3 9 31-16,13 1-10 0,9 2-12 15,0-17 2-15,31-8 0 16,16-11-4-16,-1-12 12 15,-2-3 2-15,12 0-6 16,0-10 4-16,-3-9-13 16,-16-9 2-16,-9 3-3 15,-18-4 3-15,-10 0 4 16,0-7 7-16,-47 10-14 16,-9 0-5-16,-6 6-4 15,6 8-7-15,-7 11-78 16,17 1-29-16,8 0-73 15,4 0-201-15</inkml:trace>
  <inkml:trace contextRef="#ctx0" brushRef="#br0" timeOffset="45359.0046">29538 8007 866 0,'0'0'72'0,"0"0"152"16,0 0-87-16,0 0-23 0,0 0-71 16,0 0-6-16,0-41-3 15,0 41-6-15,0 12-18 16,3 30-8-16,13 17 14 15,8 8 5-15,-14 1-10 16,8-2 0-16,1-8-9 16,-9-13-2-16,-1-11 3 15,0-6-3-15,-9-11 0 16,0-10-14-16,0 3-27 16,0-9-35-16,-37-1-68 15,-10 0-154-15,-15 0-220 16</inkml:trace>
  <inkml:trace contextRef="#ctx0" brushRef="#br0" timeOffset="45546.6205">29267 8329 820 0,'0'0'112'16,"0"0"68"-16,0 0-67 15,0 0-22-15,0 0-53 16,271-71-19-16,-190 61-10 15,-16-3-7-15,-12 7-2 16,-15-4-48-16,-10 8-93 16,-19-7-108-16,-9-7-231 15</inkml:trace>
  <inkml:trace contextRef="#ctx0" brushRef="#br0" timeOffset="45812.3544">29824 7863 645 0,'0'0'275'0,"0"0"-131"16,0 0 17-16,253-14-35 16,-163 36-63-16,10 17-21 15,-25 14-11-15,-13 10-7 16,-25 4-6-16,-27 1-5 15,-10 0-13-15,-28 3-1 0,-72 3-39 16,-37-2-93-16,-28-6-201 16,-10-17-471-16</inkml:trace>
  <inkml:trace contextRef="#ctx0" brushRef="#br0" timeOffset="89919.6287">16785 5379 446 0,'0'0'66'15,"0"0"37"-15,0 0 11 16,0 0-40-16,0 0-25 15,0 0-12-15,0 0-8 16,0 0 1-16,-53-25 7 16,53 25-8-16,0 0-11 15,-9 0-18-15,9 0 0 16,0 14-8-16,0 23 8 16,0 7 7-16,0 12-4 15,0-3 0-15,0 1-3 0,0-6 0 16,0 0-6-16,0-4-47 15,0-5-64-15,0-5-18 16,0-12-16-16,0-6-72 16</inkml:trace>
  <inkml:trace contextRef="#ctx0" brushRef="#br0" timeOffset="90200.9663">16548 5886 509 0,'0'0'30'16,"0"0"93"-16,0 0-59 0,0 0-36 15,0 0-26-15,0 0-2 16,-18 6 32-16,36 17 28 16,1 6-7-16,0 0-27 15,-1-5-10-15,10-5-1 16,-3-6 4-16,3-3-4 15,0-8 8-15,10-2-1 16,-4 0-4-16,-6-7-13 16,9-20 1-16,-9-4-6 15,0-6-23-15,-12 2-63 16,-16 2-127-16,0 9-252 16</inkml:trace>
  <inkml:trace contextRef="#ctx0" brushRef="#br0" timeOffset="90982.694">15844 4846 678 0,'0'0'74'0,"0"0"125"16,0 0-63-16,0 0-61 15,0 0-41-15,0 0-6 16,-28-22-9-16,28 22-19 15,0 27 3-15,0 9-3 16,0 7 40-16,0 4-21 16,0-4-9-16,10 4-9 15,-1-2 0-15,0 2-1 16,-9-7 0-16,0-2-4 16,0-11-55-16,0-13-46 0,0-2-22 15,0-9-107-15,0-3-112 16</inkml:trace>
  <inkml:trace contextRef="#ctx0" brushRef="#br0" timeOffset="91264.098">15480 4991 465 0,'0'0'164'0,"0"0"-20"16,0 0-37-16,0 0-40 0,0 0-32 16,0 0 4-16,90-111-1 15,-53 92 6-15,10-4-5 16,6 4-19-16,-6 0-9 16,15-2-4-16,-15 8-3 15,9 3-4-15,-12 5-21 16,-7 5-52-16,-9 0-51 15,0 0-103-15,-19 10-17 16</inkml:trace>
  <inkml:trace contextRef="#ctx0" brushRef="#br0" timeOffset="91576.6029">15660 5278 314 0,'0'0'153'16,"0"0"-50"-16,0 0-24 16,0 0-5-16,0 0-22 15,0 0 3-15,4 0 30 16,30-3-29-16,13-6-25 15,9-8-14-15,15 0-3 16,4-11 1-16,6 3-6 16,-9-3-9-16,-7 7-5 0,-3 2-98 15,-34 1-114-15,-18 4-219 16</inkml:trace>
  <inkml:trace contextRef="#ctx0" brushRef="#br0" timeOffset="91967.3184">16156 4962 575 0,'0'0'63'0,"0"0"118"16,0 0-75-16,0 0-90 15,0 0-5-15,0 0 26 16,74 67 7-16,-39-24-7 16,-7 2-11-16,0 7-8 15,-19-5-6-15,1-4-8 0,-1-12 2 16,-9-9-4-16,0-7-2 15,0-14 1-15,0 4 3 16,0-5 0-16,0 0 6 16,0-21 5-16,0-13-15 15,0-12 4-15,0-6-3 16,0 2-1-16,0 3 1 16,0 2 1-16,15 8-4 15,13 13 1-15,1 5 1 16,-1 14 0-16,0 2 3 15,0 3-1-15,-3 3-4 16,3 24 0-16,0 9 2 0,-10 6 0 16,-8 3 2-16,-10-2-2 15,9-1 0-15,-9 0-68 16,9-11-18-16,1-14-72 16,-4-7-68-16,3-10-293 15</inkml:trace>
  <inkml:trace contextRef="#ctx0" brushRef="#br0" timeOffset="92311.3833">17034 4914 697 0,'0'0'92'0,"0"0"68"16,0 0-51-16,0 0-51 15,0 0-38-15,0 0-2 16,-184 100-7-16,184-79-8 16,19-5 6-16,28 0 5 15,6-6-7-15,3 0-3 16,-3-1 1-16,-6 6-5 16,-19 3 0-16,-10-1-7 15,-18 11 3-15,0-4-4 16,0 3 8-16,-28-3 2 15,-28-3 4-15,3 2-3 0,-3-12-5 16,9-3 2-16,13-8-15 16,15 0-45-16,10-17-42 15,9-14-153-15,0-13-28 16</inkml:trace>
  <inkml:trace contextRef="#ctx0" brushRef="#br0" timeOffset="92577.0119">17343 4819 631 0,'0'0'147'15,"0"0"73"-15,0 0-105 16,0 0-61-16,0 0-47 16,0 0 17-16,46 71 30 15,-18-20-9-15,-18 4-8 0,8 3-11 16,-8-1-8-16,5-6-6 15,-5-10-9-15,-1-3-3 16,-9-12 0-16,0-3 0 16,0-5-46-16,0-7-69 15,0-2-71-15,-19-4-100 16,-24-5-192-16</inkml:trace>
  <inkml:trace contextRef="#ctx0" brushRef="#br0" timeOffset="93124.4506">17181 5245 372 0,'0'0'217'0,"0"0"-56"15,0 0-30-15,0 0-64 16,0 0-34-16,0 0-2 16,199-115-9-16,-115 97-3 15,-3-3-5-15,19 2-9 16,-16 1-2-16,-3-1-2 15,-16 6-1-15,-12 2-6 16,-15 4-9-16,-29 3 3 16,0 4 10-16,-9 0-4 15,0 0 0-15,0 0 6 16,-18 0 3-16,-29 1 6 16,-6 18-5-16,-13 6 2 0,4 7 4 15,-3 2 14-15,27 1-4 16,10-1 4-16,28-6-7 15,0-6-15-15,0-7 2 16,19-6 13-16,28-7-11 16,-1-2 4-16,17 0-5 15,-16-18-5-15,-1-3-5 16,-12 0-46-16,-15-1 4 16,-19 2 24-16,0-4 23 15,0 5 3-15,0-1-3 16,-19 6 14-16,10 4-1 15,0 1 11-15,9 2 3 0,0 7 1 16,0 0-28-16,0 0-7 16,0 11 5-16,9 15 2 15,29 3 1-15,-10 0 0 16,9 5-1-16,-3-6 1 16,-6-3-1-16,-9-4-12 15,0-1-81-15,-19-9-125 16,0-8-194-16</inkml:trace>
  <inkml:trace contextRef="#ctx0" brushRef="#br0" timeOffset="93499.4213">18093 5079 727 0,'0'0'99'0,"0"0"-37"0,0 0 42 16,0 0-36-16,0 0-19 15,100 148-9-15,-81-105-11 16,-10-5 1-16,-9-4-24 16,0-13 5-16,0-3-5 15,0-8-2-15,0-9 4 16,0-1 3-16,0 0 1 16,0-21-8-16,0-17 3 15,0-5-5-15,0-6 2 16,0 4-4-16,0 0 0 0,9 11-2 15,19 10-1-15,-9 10 3 16,0 7 0-16,6 7-4 16,3 0 3-16,0 7 1 15,9 22 1-15,7 4 4 16,2 6-2-16,-8 3-3 16,-10-5 0-16,-9-1-2 15,-4-4-58-15,-6-5-72 16,-9-10-102-16,10-12-79 15</inkml:trace>
  <inkml:trace contextRef="#ctx0" brushRef="#br0" timeOffset="93780.6233">18769 4904 708 0,'0'0'134'15,"0"0"52"-15,0 0-93 16,0 0-78-16,0 0-2 16,0 0 60-16,47 118-14 15,-19-53-7-15,-3-1-8 16,3 1-19-16,-9-14-13 16,-10-9-5-16,10-9-6 15,-10-12-1-15,-9-3 0 0,0-3-38 16,0-7-78-1,0-7-76-15,-28-1-101 0,-9 0-449 16</inkml:trace>
  <inkml:trace contextRef="#ctx0" brushRef="#br0" timeOffset="94624.4117">18670 5246 336 0,'0'0'295'0,"0"0"-166"16,0 0-9-16,0 0-42 16,0 0-53-16,0 0 0 15,81 0 4-15,-35-13 5 0,1 0 2 16,15-8-13-16,4 1-14 16,5-5-4-16,-15 1-4 15,-12 2-1-15,-7 1 0 16,-9 1-1-16,-9-2-3 15,0 6 4-15,-19 1 0 16,0 2 0-16,0 0 0 16,0 5-2-16,0 3 0 15,-19 5-13-15,-9 0 15 16,0 0 5-16,0 8-2 16,-6 13-1-16,6 4 1 15,9 0 6-15,0 4 2 16,19 0-2-16,0 5-7 0,0 0 11 15,19-6-10-15,9-4 15 16,9-7-12-16,7-5-2 16,-7-6-1-16,10-3-3 15,-13-3-35-15,-15 0-17 16,9 0-1-16,-9-9-21 16,-10-14 14-16,1 1-12 15,-1-6 36-15,-9 4 33 16,0-5 3-16,9 2 6 15,-9-4 14-15,10 5 23 16,5 4-6-16,-5 9-3 16,-1 3 3-16,-9 8 10 15,9 2-18-15,-9 0-18 0,10 0-9 16,8 7 11 0,-8 22 17-16,8 8 5 0,1 8-6 15,-10 2 7-15,1-4-17 16,-1-4-8-16,0-12 2 15,-9-6-8-15,7-8-4 16,-7-8 0-16,0-3 2 16,0-2-2-16,0 0 11 15,0-7 4-15,0-17-12 16,0-10 3-16,0-8-5 16,0-6-1-16,9 9 2 15,0 2-3-15,10 8 0 0,-10 13 3 16,10 2-2-1,0 14 0-15,-1 0 3 0,17 0 1 16,-7 9 2-16,9 15 0 16,0 7 9-16,-2 5-1 15,-7-6-5-15,0-2 0 16,0-6-9-16,-19-1-2 16,10-6 1-16,-19-4-31 15,0-3-55-15,0-6-133 16,0-2-155-16</inkml:trace>
  <inkml:trace contextRef="#ctx0" brushRef="#br0" timeOffset="95546.9141">20324 5122 667 0,'0'0'97'16,"0"0"-10"-16,0 0-25 15,0 0-22-15,0 0-34 16,0 0-5-16,-10 8 6 16,10-3 4-16,0-5 3 15,0 0 8-15,0 0-5 16,0 0-4-16,10 0 0 15,18 0 1-15,0 0-9 16,-13-5 0-16,4-3-5 16,-10-2 3-16,-9-1 0 15,0 1 4-15,0-2-3 16,-18 0 13-16,-17 3 1 0,17 1 3 16,-10 3 8-16,0 5-6 15,9 0 5-15,-6 0-9 16,6 14-7-16,10 10 5 15,9 4 0-15,0 2 6 16,0 3-7-16,0-4-3 16,9-5-4-16,35-5-3 15,3-4 1-15,-1-2 0 16,17-12-1-16,-7-1-6 16,6 0-12-16,-15 0-41 15,-1-14-71-15,-11-6-21 16,-7 1-105-16,-19-4 89 15,0 3 66-15,-9-1 71 0,0-2 24 16,0 0 2-16,0 7 32 16,0-1 15-16,0 0 22 15,-9 9 20-15,0 4-4 16,-10-1-10-16,0 5-21 16,-6 0-24-16,-3 32-24 15,0 8 23-15,19 7 9 16,0 6-8-16,9-6 9 15,0-7-14-15,0-6-6 16,9-13-4-16,28-5-10 16,16-15 3-16,-6-1-5 15,0 0 6-15,0-14-10 16,-23-15 2-16,5 4 2 0,-20-8-2 16,-9 3-2-16,0-6 6 15,0 7 21-15,-28 3-5 16,0 7-4-16,3 6-18 15,6 8-1-15,10 0-8 16,9 5-57-16,0 0-46 16,0 0-89-16,0 5-184 15</inkml:trace>
  <inkml:trace contextRef="#ctx0" brushRef="#br0" timeOffset="96219.1094">20928 5083 727 0,'0'0'99'0,"0"0"43"16,0 0-100-16,0 0 27 15,0 0-21-15,34 144-13 16,-6-110-9-16,0-7 3 16,0-6-11-16,0-3-6 15,7-7-7-15,2-7-4 16,0-4-2-16,-9 0-18 15,7 0-4-15,-7-20-20 16,-10-3-3-16,-8-2 9 16,-1-11 19-16,-9 6 12 15,0-8 6-15,0 3 2 0,-9 6 4 16,-10 6 13-16,10 12 17 16,9 8 7-16,-10 3-6 15,10 0-36-15,0 18 8 16,0 15-8-16,0 11 19 15,0-4 0-15,19-3-4 16,18-8-4-16,-9-9-4 16,7-2 6-16,2-14-3 15,-9 1-3-15,0-5-1 16,6 0-1-16,-6-5 4 16,1-8-9-16,-11-8 2 15,1 2 1-15,0-8-3 0,-10-6 0 16,-9-2 0-16,0 6 2 15,0-3-1-15,0 8-1 16,0 12 3-16,0 4 6 16,0 7 3-16,0 1 2 15,0 0-15-15,0 0-2 16,0 0-8-16,0 19 9 16,16 7 1-16,2 1 0 15,10 5 0-15,-9-6 0 16,0-2 0-16,-1-3-1 15,-8 0 0-15,-1-5-4 16,-9 4-4-16,0-1 7 16,-19 5 1-16,-37 2-17 0,-6-4-28 15,-3-6-41-15,8 2-28 16,4-12-146-16,25-6-410 16</inkml:trace>
  <inkml:trace contextRef="#ctx0" brushRef="#br0" timeOffset="96828.8934">22389 5020 629 0,'0'0'30'15,"0"0"166"-15,0 0-45 0,0 0-66 16,0 0-12-16,0 0-9 16,-47-54-23-16,47 54-8 15,0 0-24-15,10 25 2 16,36 17 28-16,1 4-15 15,15 15-7-15,-6-8-7 16,7-5-4-16,-17-11-3 16,1-11 1-16,-13-8-2 15,-24-12-2-15,-1-1 0 16,-9-5 4-16,0 0 5 16,0 0 4-16,0-16 21 15,0-18-24-15,0-12-8 0,0-12-1 16,0-4 0-16,0 4 0 15,0 5-1-15,0 14 0 16,19 13-1 0,-1 9 0-16,-8 7-17 0,-1 10-26 15,10 0-84-15,-1 0-106 16,7 15-58-16,-6 4-211 16</inkml:trace>
  <inkml:trace contextRef="#ctx0" brushRef="#br0" timeOffset="97516.9114">23311 5045 383 0,'0'0'290'0,"0"0"-129"15,0 0-31-15,0 0-49 16,0 0-33-16,-237 48-11 16,219-16 0-16,18-3 6 15,0-3-15-15,0-2-12 16,18-8-6-16,29-4-3 16,6-12 0-16,-6 0-7 0,-1 0-13 15,-8-16-35 1,-13-9-33-16,-16-2 10 0,-9-2-4 15,0 0 22-15,0-3 8 16,-19 3 37-16,-15 4 8 16,15 6 12-16,1 9 20 15,8 6 15-15,10 4-13 16,0 0-28-16,0 22-2 16,0 12 5-16,28 2 15 15,0-3-16-15,16 6 14 16,-7-10-7-16,10-6-3 15,-3-6 0-15,2-10-4 0,-8-7-4 16,-7 0 3-16,0 0-3 16,-12-10 2-16,-1-14-6 15,-8-5 4-15,-10-5-4 16,0-3-4-16,0-5-3 16,0-3 3-16,-10-8 4 15,-8 1 0-15,-10-3 0 16,6 9 1-16,9 5 7 15,4 12-1-15,0 11 30 16,9 14 25-16,0 4-23 16,0 0-31-16,0 9-5 15,9 25 0-15,25 5 33 16,-6 8-10-16,-9 1 6 0,9 4-17 16,0-2-6-16,-9-4-9 15,6-2 0-15,-7-4-4 16,1-6-55-16,0-10-74 15,0-8-63-15,-19-16-203 16</inkml:trace>
  <inkml:trace contextRef="#ctx0" brushRef="#br0" timeOffset="97938.7355">23915 4896 692 0,'0'0'72'16,"0"0"96"-16,0 0-91 16,0 0 34-16,0 0-58 0,0 0 7 15,109 163-11-15,-81-119-13 16,-9-6-11-16,9-9-17 16,0-8-1-16,-3-9-1 15,3-11-4-15,0-1-1 16,9-1-1-16,7-27-16 15,-16-2-24-15,0-4 9 16,-9-5-7-16,-10-4 13 16,-9 1 5-16,0-2 14 15,0 10 6-15,0 5 3 16,0 16 2-16,0 7 24 16,0 6 0-16,0 1-20 0,9 33-5 15,1 16 55-15,9 4-27 16,5-3-10-16,4-1 6 15,1-6-16-15,-11-14-8 16,1-9-4-16,0-13 0 16,-4-4-65-16,4-4-80 15,-10-9-142-15,1-26-536 16</inkml:trace>
  <inkml:trace contextRef="#ctx0" brushRef="#br0" timeOffset="98313.9283">24856 4938 230 0,'0'0'456'0,"0"0"-369"15,0 0 48-15,0 0-42 16,0 0-43-16,0 0-22 16,128 24-1-16,-110-24 16 15,1 0-14-15,0-14-14 16,-10-1-3-16,-9 1-1 15,0-9-6-15,0 7-1 16,0-3-4-16,0-1 0 16,0 6 0-16,-9-1 6 15,-38 11 18-15,3 0-7 16,-2 4-2-16,-1 0-2 0,-6 20 4 16,16 12 3-1,9 3 16-15,28 4 3 0,0-3-4 16,0-2-12-16,56-12-7 15,43-4 5-15,10-13-16 16,19-5 2-16,9 0-7 16,-25-25-45-16,-12-12-155 15,-38-5-341-15</inkml:trace>
  <inkml:trace contextRef="#ctx0" brushRef="#br0" timeOffset="108320.2456">4767 1749 600 0,'0'0'149'16,"0"0"43"-16,0 0-92 15,0 0-22-15,0 0-27 16,0 0-29-16,0 0-9 16,0 0 13-16,0-3 2 15,0 3-15-15,0 17 2 0,0 22 2 16,0 17 44-16,19 9-41 16,-10 6 2-16,16 2-13 15,-12-7-2-15,-4-12-5 16,-3-7 4-16,4-16-5 15,-10-7 1-15,3-6-2 16,3-12-2-16,3-3-38 16,-9-3-132-16,10-4-84 15,-10-38-255-15</inkml:trace>
  <inkml:trace contextRef="#ctx0" brushRef="#br0" timeOffset="109274.1131">4886 1616 427 0,'0'0'45'0,"0"0"49"16,0 0-39-16,0 0-14 16,0 0 8-16,0 0-14 15,-19-75 16-15,3 71 29 16,4 0-20-16,-7 0-11 16,-6 4-10-16,-3 0-16 15,-9 0 10-15,-1 0-8 16,-14 0-14-16,5 4 9 0,-6 11-8 15,6 4 4-15,0 4 4 16,1 6-2-16,-7 5 1 16,15 1-6-16,10 7-4 15,10 3 1-15,2 6-3 16,16 2 4-16,0 1-1 16,0 2 5-16,19-1 2 15,15-2 7-15,3-1-10 16,1-1 0-16,5-1-12 15,-5-3 5-15,-10-3-5 16,9-6 2-16,1-5 1 0,-14-12-4 16,14-4 1-16,-10-7-2 15,19-7 1-15,-4-3 2 16,4 0 3-16,15 0 1 16,-6 0 1-16,7-6-6 15,-17-9 1-15,1-1 0 16,0-2-3-16,-13 2 3 15,-6-5 1-15,0 0-3 16,9-3 2-16,-8 0 0 16,-5 1-2-16,-5 2 0 15,-10 2 2-15,10-7-2 16,-9 2 2-16,-10-5 1 16,9 2-2-16,-9-6 0 15,9 1 5-15,-9 3 10 16,0-2 2-16,0-2-13 0,0 0 2 15,0 4 0-15,-18 0 0 16,-1 0 2-16,-9-1-3 16,3-3 3-16,-3 6 4 15,-10-3-3-15,10 7 2 16,-9 6-6-16,0-1-1 16,-7 8-4-16,-3 2-2 15,10 7-1-15,-7 1-3 16,-2 0-27-16,-10 8-39 15,-25 21-123-15,-28-8-395 0</inkml:trace>
  <inkml:trace contextRef="#ctx0" brushRef="#br0" timeOffset="112494.881">30560 6124 324 0,'0'0'102'15,"0"0"3"-15,0 0-44 16,0 0 11-16,0 0 16 16,0 0-5-16,0 0 7 15,9-17-17-15,-9 17-28 16,0 0-7-16,0 0-4 15,0 0-13-15,19 0-11 16,-10 0-7-16,19 0 0 16,-9 0-2-16,2 6 2 15,11 12 2-15,-4 4 1 16,0-1 2-16,-10 4 0 16,1 7 1-16,-6-2 5 0,-4 4 4 15,3 1-4-15,-12-1 5 16,0 11-5-16,0-4-3 15,0 5 0-15,0 3-1 16,-21 4 2-16,8-1-2 16,-6-2-7-16,10 0 1 15,0-10-1-15,9-5-3 16,0-2 1-16,0-9 1 16,0 0-1-16,0-1 1 15,0-7-1-15,18 1-1 16,4 0 1-16,9-1 0 15,-3-10 2-15,10 5-3 16,-1-6 2-16,-3 2 0 0,4-7 2 16,-1 0-1-16,-9 0-1 15,-6-7 3-15,0 1-4 16,-13-4 3-16,-9 5 2 16,0 0-2-16,0 5 2 15,0-3-2-15,0 3-4 16,0 0-9-16,-19 24-3 15,-24 18 12-15,5 12 0 16,1 3 1-16,18 1 2 16,7-2-2-16,12-2 1 15,0-4 4-15,12 1-2 16,26-1 2-16,9 7-5 0,-10-1 4 16,7-3-4-16,-7 10 2 15,-9 3-2-15,-9 2 0 16,-10 1-1-16,-6-6 0 15,-3-5 0-15,0-7 3 16,0-6-3-16,0-11-1 16,-22 0 1-16,-15-5 1 15,0-8-1-15,-7-5 0 16,16-8-2-16,0-8-11 16,9 0-9-16,0-8-47 15,10-26-90-15,0-14-143 16,9-10-299-16</inkml:trace>
  <inkml:trace contextRef="#ctx0" brushRef="#br0" timeOffset="112917.0782">32242 6859 606 0,'0'0'171'0,"0"0"-5"16,0 0-45-16,0 0-19 15,0 0-31-15,0 0-22 16,-19-30-19-16,19 47-8 16,0 19 30-16,0 15 13 15,0 12-38-15,0-1-9 16,9-4-4-16,10 1-4 16,0-11 1-16,-10-8-4 15,0-6-4-15,1-6-2 16,-10-4 0-16,0-6-2 0,0-7-16 15,0-6-37-15,0-1-73 16,-19-4-91-16,-9-4-126 16</inkml:trace>
  <inkml:trace contextRef="#ctx0" brushRef="#br0" timeOffset="113761.6336">32435 6659 419 0,'0'0'75'16,"0"0"98"-16,0 0-32 15,0 0-39-15,0 0-48 16,0 0 1-16,-193-55-27 16,149 55-4-16,-3 0 11 15,1 0-3-15,-7 10 4 16,6 8 6-16,0 0-7 16,-12-2-3-16,19 6-1 15,-17-1-4-15,14 3-2 16,-4 4-9-16,19 1-7 15,0 1 0-15,6 4 1 0,10 7 4 16,12 2-2-16,0 2-3 16,0 7 3-16,0 1 0 15,0 1 0-15,9 3 5 16,25-4-8-16,4-8 5 16,9 2-6-16,5-8 4 15,-5-5-6-15,3-2 0 16,0-6-3-16,-13-1 0 15,1-7 2-15,-7 0-2 16,9-7-3-16,-21 2-1 0,9-3 1 16,-9-4 1-1,3 1-1-15,9-7 1 0,-3 0 0 16,9 0-1-16,-9 0 1 16,16 0 1-16,-7 0 2 15,0-13-4-15,-8-10 3 16,14 7-3-16,-6-8 0 15,10-4 1-15,-3-1 0 16,-16 5 0-16,0-2-1 16,-9 2 3-16,-1-5-2 15,-8 2 1-15,-10-2-1 16,3-4 0-16,-3-2 6 16,0-4 2-16,0-3-3 15,0 3 7-15,0 0-4 16,-3 10 4-16,-16 2 8 0,0 2-2 15,1 4-3-15,-1 4-2 16,-9-3-5-16,3 4-1 16,6-2 0-16,-9-1 0 15,0 0-4-15,0-4 0 16,-12 5 0-16,8-3-1 16,-5 2-2-16,0-2 0 15,6 11-1-15,9 1-8 16,-6 6-50-16,-19 3-60 15,-15 0-249-15</inkml:trace>
  <inkml:trace contextRef="#ctx0" brushRef="#br0" timeOffset="115637.7391">1549 9737 17 0,'0'0'266'0,"0"0"-202"16,0 0 72-16,0 0-70 15,0 0 3-15,0 0-2 16,0 0 8-16,-43 5 7 15,43-5 9-15,0 0-8 0,0 0-20 16,0 0 0 0,-3 0-23-16,3-5-15 0,0-3 5 15,0-3-22-15,0-4 0 16,9-2-5-16,19 1-1 16,0 3-2-16,0 1 3 15,0 1 4-15,0 5 2 16,-12 1-5-16,-7 5-4 15,10 0-1-15,-10 11-4 16,-9 29 5-16,0 6 5 16,0 10-5-16,-9 1 3 15,-38 2 0-15,-15-9-3 16,15-7 1-16,3-7-1 0,7-14 3 16,18-9-3-1,10-7 4-15,9-6-4 0,0 0 3 16,0 0 3-16,0 0-5 15,0 0-1-15,0 0-9 16,28-1 6-16,19-14 0 16,6 2 3-16,9 1 0 15,3-5 1-15,1 6-1 16,6 1 0-16,-16 2 1 16,-13 2-1-16,-15 6 0 15,-18-3-1-15,-10 3-20 16,0-2-32-16,0-1-37 0,-10-4-143 15,-27-10-467 1</inkml:trace>
  <inkml:trace contextRef="#ctx0" brushRef="#br0" timeOffset="116418.9959">1649 9384 421 0,'0'0'32'0,"0"0"111"0,0 0-64 15,0 0 30-15,0 0-23 16,0 0-21-16,-181-38-29 15,144 38-1-15,-16 16-14 16,-3 5-7-16,0 8 9 16,-6 0 7-16,-4 0-7 15,13 5 2-15,-3-5-2 16,19 9 0-16,-7-4 3 16,7 11 2-16,18 4 11 15,10 1-21-15,9 1 0 16,0 5 8-16,0-4 2 15,28 1-18-15,15-5 5 0,-5-1-6 16,9 5 9-16,-1-2-2 16,7-4-4-16,-6 0-1 15,9-3-3-15,-12-6-4 16,12-5 1-16,-10-7 1 16,7-9-3-16,0-7 4 15,3-5-7-15,16-4 5 16,-7 0 1-16,10 0-2 15,-12-15 2-15,-7-3-4 16,0-1 5-16,-13 1-4 16,10-6 4-16,-12 3 2 15,2-1-4-15,-5-4 1 16,8-6-2-16,-27 2 3 0,-3-3-5 16,-7-1 8-1,0 0 0-15,-9-5-3 0,0 2 0 16,0 2 4-16,0-2 1 15,0 3 1-15,0 0 0 16,0 0-6-16,-9-6 7 16,0 10-1-16,-1-7 1 15,-5 3-1-15,-4-2 0 16,-18 1 1-16,-1 2-5 16,-8 0 4-16,-26 2-10 15,7 2 1-15,-16 3-4 16,-10 10-2-16,-8 6 2 0,-14 10-11 15,-5 0-46 1,18 18-69-16,7 11-130 0,12-14-502 16</inkml:trace>
  <inkml:trace contextRef="#ctx0" brushRef="#br0" timeOffset="120875.4401">18193 12222 467 0,'0'0'218'16,"0"0"-44"-16,0 0-60 16,0 0-52-16,0 0-27 15,0 0-11-15,0 0 18 16,0 0 14-16,0 0 21 16,0 0-2-16,-9 0-37 15,9-11-5-15,-16-1-1 16,7-5-9-16,-1-6-10 15,1 7 0-15,9-2 1 0,-9 2 4 16,9 7 0-16,0-4-5 16,0 11-1-16,0-1 3 15,0 3-6-15,0 0 2 16,0-2-3-16,0 2-7 16,0 0-1-16,0 0-5 15,0 20-6-15,18 18 7 16,17 19 4-16,2-1 2 15,10 1-2-15,-4-6 1 16,13-6-1-16,-9-4 0 16,-3-12 0-16,-7-4-1 0,-9-11 2 15,-9-4-2 1,-19-8 2-16,9-2-1 0,-9 0 0 16,0 0 2-16,10 0 1 15,-10 0 3-15,9-12-6 16,16-18 2-16,-7-8-1 15,1-9 2-15,0-2 2 16,0 1-5-16,-10-2 0 16,0 10 1-16,1 6 0 15,-1 11 1-15,0 7-2 16,-2 8-1-16,-4 3-9 16,-3 0-12-16,0 5-24 15,0 0-51-15,15 0-170 16,-5 10-71-16,-1 3 7 0</inkml:trace>
  <inkml:trace contextRef="#ctx0" brushRef="#br0" timeOffset="121375.426">19255 12507 747 0,'0'0'104'16,"0"0"125"-16,0 0-95 15,0 0-25-15,0 0-22 16,0 0-27-16,-37-53-27 16,37 53-10-16,0 0-21 15,0 0-2-15,0 20 0 0,-10 13 0 16,1 12 6-16,9 0-2 15,0 2-3-15,0 5 0 16,0-7 1-16,0 1-1 16,0-2 0-16,0-15-1 15,0-5 2-15,0-9-2 16,0-10-1-16,0-4 1 16,0-1-28-16,0 0-29 15,9 0-98-15,-9-16-134 16,10-13-514-16</inkml:trace>
  <inkml:trace contextRef="#ctx0" brushRef="#br0" timeOffset="121844.4119">20112 12388 193 0,'0'0'421'0,"0"0"-278"0,0 0 37 15,0 0-64-15,0 0-29 16,0 0-32-16,-34 0 2 16,34 0-11-16,0 0 0 15,0 0-16-15,0 0-1 16,0 0 0-16,0-1-14 16,0 1-8-16,0-4-7 15,18-4-1-15,45-1 1 16,11-6 20-16,17-1-8 15,-1 1-2-15,-25 3-8 16,-2 0 0-16,-26 7-2 16,-18 5-3-16,-19 0 0 15,9 0-46-15,-9 0-66 0,0 0-51 16,0 0-114-16,0 5-213 16</inkml:trace>
  <inkml:trace contextRef="#ctx0" brushRef="#br0" timeOffset="122125.7471">20233 12558 558 0,'0'0'88'0,"0"0"21"16,0 0-28-16,0 0-24 15,0 0-23-15,0 0 25 0,-18 23 17 16,18-23 2-16,0 0 2 15,0 0-20-15,9 0-15 16,44 0 24-16,12 0 7 16,16-18-37-16,3-3-19 15,-3 8-12-15,-6-3-2 16,-22 10-6-16,-6 3 1 16,-28 2-1-16,-10 1-7 15,-9 0-42-15,0 0-160 16,0 10-123-16</inkml:trace>
  <inkml:trace contextRef="#ctx0" brushRef="#br0" timeOffset="237312.2128">954 16415 36 0,'0'0'87'15,"0"0"-35"-15,0 0-4 0,0 0-11 16,0 0-17-16,0 0 0 16,0 0 17-16,-18 0-4 15,18 0-3-15,0 0-11 16,0 0-12-16,0 0 7 16,-6 0-1-16,6 0 8 15,0 0-9-15,0 0 21 16,0 0 18-16,0 0-7 15,0 0-8-15,0 0-23 16,-4 0-3-16,4 0-8 16,0 0 2-16,0 0 3 15,0 0 16-15,0 0 4 0,0 0 12 16,0 0-14-16,0 0-8 16,0 0-3-16,0 0 5 15,0 0-6-15,19 0 1 16,12 0 2-16,-6 0-4 15,13 0 5-15,-4 0-10 16,3 0-1-16,1 0 1 16,8 0 3-16,7 0-1 15,-6 0 0-15,0 0-9 16,-4 0 5-16,4 0-5 16,-10 0 3-16,1 0-3 0,-4 0 0 15,3 0 2-15,7 0-1 16,-3 0 1-16,2 0-1 15,10 0 0-15,-6 0 0 16,0-5 0-16,6 5-1 16,-7 0 0-16,10-2 2 15,-9 2-1-15,6 0-1 16,3-4 1-16,6 4-1 16,-6 0 1-16,1 0-2 15,-5 0 1-15,-14 0 0 16,15 0 0-16,-6 0 0 15,-10 0 1-15,16 0 0 0,-6 0 1 16,9 0-2-16,0 0 3 16,-3 0 0-16,3 0-2 15,-3 0-1-15,-7 0 1 16,7 0-1-16,3 0 1 16,-3-7 1-16,3 7 1 15,19 0-3-15,-3-5 1 16,-7-1 3-16,16 6-4 15,-15-5 1-15,-4 0-1 16,3 4 1-16,-8-6-1 16,-5 7 1-16,5 0-1 15,-5 0 2-15,5-5-1 16,-1 5 3-16,-3 0-2 0,0 0 0 16,-7-5 2-1,1 4 1-15,6-4 0 0,-6 0 3 16,-1 5 0-16,1 0-4 15,6-5 2-15,-6 5-1 16,-4 0-2-16,4 0 1 16,0 0 1-16,0 0 6 15,6 0 0-15,3 0 4 16,0 0-2-16,-3 0-1 16,0 0-6-16,-7 0-1 15,1 0 1-15,-3 0-3 16,-7 0 1-16,0 0-1 15,-9 0 1-15,7 0 0 16,-17 0-2-16,-8 0-2 0,-1 10-7 16,-9 1-22-16,0 2-200 15,-44-13-170-15</inkml:trace>
  <inkml:trace contextRef="#ctx0" brushRef="#br0" timeOffset="239439.3381">5132 16426 124 0,'0'0'33'0,"0"0"23"15,0 0-17-15,0 0-18 0,0 0-7 16,0 0 4-16,9-11 13 16,-9 11 14-16,0-5-5 15,0 5 0-15,0 0 10 16,0-2-34-16,0 2-8 15,0 0-1-15,0 0-3 16,-6 0-2-16,6 0 3 16,0 0 14-16,0 0 3 15,0 0 15-15,0 0-3 16,0 0-9-16,0 0-1 16,0 0 0-16,0 0-12 15,0 0-6-15,0 0-2 0,0 0 17 16,25 0-4-1,12 0 9-15,16 0-13 0,3 0 0 16,10-4-7-16,-4 4-2 16,3-7-2-16,7 7 0 15,3 0 0-15,6 0-2 16,-7 0 3-16,7 0-2 16,4 0 0-16,5 0-1 15,0 0 1-15,10 0 0 16,3 0 0-16,-4-5 2 15,10-1 0-15,0-4 0 16,0 9 0-16,-6-11 0 16,-3 12-1-16,0-5-1 0,-7 5-1 15,-3-1 0-15,4-4 1 16,-13 5-1-16,0 0 0 16,0 0 4-16,-6 0-5 15,15 0 2-15,3 0-1 16,7 0 1-16,18-5 0 15,1 0 1-15,-1-3-2 16,4 3 1-16,-4 1-1 16,0 4 0-16,1 0 1 15,-1 0-1-15,-9 0 0 16,-15 0 0-16,-4 0 2 16,0 4-1-16,-15-4 0 0,6 0 2 15,3 0 2 1,-3 0-4-16,3 0 4 0,7 0 6 15,-1 0-2-15,19 0-1 16,3 0-5-16,-3 0 3 16,0-11-5-16,-9 1-1 15,3-2-1-15,-4 5 1 16,10 2 1-16,0 0 0 16,3-3 2-16,7-1-2 15,-1 2 1-15,10 2 0 16,0-3 3-16,-1-1 1 15,10-3 4-15,0 1 6 0,-9 0 4 16,-9-1 2-16,-1 1 0 16,-15 10-1-1,6-4 2-15,0 0-13 0,-10 5 1 16,4 0-6-16,-3-5-1 16,0 5-1-16,-7 0 0 15,-3-2 3-15,-9-2-5 16,-6-3 0-16,-3 7 4 15,3-5-3-15,6 5 0 16,-7 0 5-16,7 0-7 16,0-1 2-16,3-4-1 15,7 5 0-15,-1-5-1 16,-15 0 0-16,6 5 0 16,-6-1 0-16,-4 1-1 15,4 0-2-15,-13 0 3 0,13 0-1 16,-13 0 1-16,13 0 0 15,-3 0 2-15,2-7 0 16,-2 2-2-16,3 0 1 16,-3-1 3-16,-7-5-1 15,7-2 4-15,2 2-3 16,-2 6-3-16,3 0-1 16,-4-3 1-16,-5 4-1 15,-4-1 1-15,4-2 1 16,-4 7-2-16,3-5 5 15,-12 5-3-15,3-3 3 16,0 3-1-16,7-5 0 0,-7 5-2 16,15 0 0-16,-15 0 0 15,7 0-2-15,-17 0 1 16,1 0 0-16,-9 0 3 16,-23-4-2-16,4 4 3 15,-10 0 3-15,-9 0 4 16,0 0-3-16,10 0-5 15,-1 0-4-15,-9 0-1 16,0 0-4-16,0 0-23 16,0 0-134-16,-9 0-70 15,-20 0-57-15</inkml:trace>
  <inkml:trace contextRef="#ctx0" brushRef="#br0" timeOffset="239955.1127">15981 15804 385 0,'0'0'69'16,"0"0"65"-16,0 0-45 15,0 0-24-15,0 0-13 16,0 0 11-16,-18-16-9 16,18 11 12-16,-10 5-2 0,10 0-3 15,0 0-6-15,0 0-10 16,0 0-32-16,0 0-7 16,0 0-6-16,19 0 0 15,18 0 13-15,29 7-9 16,5 2 1-16,20 9-1 15,-7-7-1-15,-3 7 1 16,-6-2-2-16,-13 2 0 16,-15-7-2-16,-10 6-1 15,-18-6 1-15,-13 0-1 16,-6 2-1-16,0 3 2 0,0 2 1 16,-53 9 1-1,-12-3 0-15,2 2 0 0,-2-2-1 16,3 5 0-16,5-5-1 15,11-1 1-15,11-7-1 16,7-3 0-16,10 3 0 16,18-5-1-16,-10 0 1 15,10 5-3-15,0-3-92 16,0-3-88-16,0-10-160 16</inkml:trace>
  <inkml:trace contextRef="#ctx0" brushRef="#br0" timeOffset="240752.6164">17096 15909 521 0,'0'0'82'0,"0"0"91"15,0 0-47-15,0 0-53 16,0 0-18-16,0 0-15 16,10-29-16-16,-10 29-16 0,0 21-5 15,0 8 26-15,0 16 21 16,-19 0-15-16,0 2-3 15,10 11 1-15,-6-8-10 16,15 1-3-16,-10-6 1 16,10-8-10-16,0 2 1 15,0-5-2-15,0-5 0 16,0-6-6-16,0-2-1 16,0-4-1-16,0-5 0 15,10 0-1-15,8-7-1 16,-2 0-2-16,2-5 2 15,11 0 0-15,-1 0 0 16,0 0-10-16,6 0-5 0,-6-5-23 16,-9-12-16-16,-10 10-2 15,0-3-35-15,-9-2-5 16,0 2-33-16,0 3-28 16,-18-4-42-16,-10 0 45 15,9 0 60-15,0-1-22 16,-15 6 91-16,15-4 15 15,-9-3 9-15,0 2 1 16,3 1 0-16,-3-3 3 16,9 2-1-16,1 1 22 15,-1 2-15-15,10-1 2 16,-10 2 25-16,0 2 6 0,10-3 28 16,-7-1-9-1,-2 2-5-15,18 7 13 0,-10-5 14 16,10 1-9-16,0 4-28 15,0 0 3-15,0 0 10 16,0-4-3-16,0-1 6 16,10-4-21-16,33 2 1 15,13-6-24-15,25-1 0 16,13-4 0-16,6 2-7 16,9 3-6-16,0 2-5 15,-7 1-50-15,-30-8-200 16,-44-7-357-16</inkml:trace>
  <inkml:trace contextRef="#ctx0" brushRef="#br0" timeOffset="257999.1827">3506 15817 136 0,'0'0'48'0,"0"0"68"15,0 0-45-15,0 0-18 16,0 0-10-16,0 0-5 16,0 0-7-16,0-18-16 15,0 18-12-15,0 0-2 16,0 0-1-16,0 0 0 16,0 0-2-16,0 0 2 15,-10 0 29-15,10 0-4 16,0 0 7-16,0 0-6 15,0 0 1-15,0 0-13 0,0 0-10 16,0 0 2-16,0 0-3 16,0 0 2-16,0 0-3 15,0 0 3-15,0 0 1 16,0 0 12-16,0 0 24 16,0-4-8-16,0-3-21 15,10-2 4-15,-1 5 4 16,0-5 9-16,-9 4 3 15,0 3 8-15,0-3 4 16,0 5-6-16,0-5-8 16,0 1 0-16,0 4-7 15,0-4-3-15,0 0-3 0,0 4-1 16,0 0 1-16,0 0 3 16,0 0 0-16,0 0-7 15,0 0-8-15,0 0-3 16,0 0-3-16,0 0-5 15,0 0-5-15,0 24 0 16,0 10 10-16,0 4 9 16,10 4 2-16,-1 7-7 15,0-3-2-15,1 9 11 16,5-2-6-16,-5 10-3 16,-1-5 11-16,-6 5-1 15,6 4-6-15,-9 8-3 16,7-8 7-16,-7-4-5 0,0 0 1 15,0 0-4-15,9-7 0 16,-9 7-2-16,0-8 6 16,9 3-7-16,-9-1 7 15,10-10-4-15,-10-8 0 16,9-5 1-16,0 0 3 16,1-5-4-16,-1 0 2 15,-9-7-5-15,9-1 1 16,-9-3 1-16,10-2-2 15,-4-3 0-15,-6 3-1 16,3-4 2-16,-3-6-2 16,0-1 5-16,0-4-3 0,0-1 0 15,0 5-1-15,0-5 2 16,0 0 1-16,0 0-3 16,0 0-1-16,0 0-1 15,0 0-58-15,0-6-95 16,0-17-138-16,0-1-268 15</inkml:trace>
  <inkml:trace contextRef="#ctx0" brushRef="#br0" timeOffset="258828.5086">4319 16953 374 0,'0'0'127'0,"0"0"7"15,0 0-16-15,0 0-40 16,0 0 0-16,0 0-30 15,-44-45-13-15,32 40 4 16,-4 1 4-16,-3 4 0 16,1 0 2-16,8 0-20 15,-8 0-13-15,2 0-4 16,-6 0 7-16,4 9-6 16,-7 11-5-16,6-4 15 0,10 6-5 15,9-1-2-15,0 4-5 16,0-2 4-16,0 6-3 15,0-1 2-15,28 1 0 16,-3-7-3-16,-7-4 0 16,4 0-4-16,3-9 2 15,-6-2-1-15,-1 2-3 16,1-1 6-16,0-8-3 16,-4 5-3-16,4-5 7 15,-10 0 6-15,10 0-7 16,-10 0 7-16,10 0-8 15,-10-5 3-15,1-7 3 0,8 0-10 16,-8-1 3-16,-1-1 4 16,-3-4-6-16,-6 7 8 15,3-7-9-15,-3 7 6 16,7-7-3-16,-7 7-5 16,0-4 9-16,0 2-2 15,0 7 2-15,0-5-1 16,0-1-1-16,0 1 5 15,-10 1-5-15,-5-4-1 16,-4 3-5-16,0 2 1 16,1-4-2-16,-1 8-1 15,10 3-30-15,-16 2-61 16,-3 0-151-16,-10 0-314 0</inkml:trace>
  <inkml:trace contextRef="#ctx0" brushRef="#br0" timeOffset="260156.8079">272 16539 301 0,'0'0'77'16,"0"0"73"-16,0 0-84 15,0 0-28-15,0 0 5 16,0 0-3-16,0 0 13 15,-28-27 9-15,25 25-10 16,-3-3-8-16,3 5-7 16,-3 0 10-16,-4-5-9 15,10 5-14-15,0 0-3 0,0 0-11 16,0 0 4-16,0 0-5 16,0-5-8-16,0 5-1 15,0-3-8-15,25-2 8 16,22-4 19-16,37-3-9 15,6 4-7-15,29-1-2 16,-1 2-1-16,4-2-2 16,2 2-15-16,-6 1-11 15,-15 1 16-15,-12 0-5 16,-17 3 17-16,-21-2-2 16,-15 4 4-16,-20 0-2 15,1 0 0-15,-10 0-6 0,1 0-8 16,-4 0-18-1,-3 0-46-15,3 11-95 0,-6-6-140 16</inkml:trace>
  <inkml:trace contextRef="#ctx0" brushRef="#br0" timeOffset="261860.1464">16321 17080 478 0,'0'0'44'16,"0"0"34"-16,0 0-46 16,0 0 3-16,0 0-5 15,0 0 6-15,-66 115 6 16,57-93 8-16,-7-6-15 16,4 7 2-16,-13-7-6 15,-3 3-10-15,9 4 1 16,-9-7-3-16,0-5-11 0,-6 1 3 15,-3-6-2-15,9 1 0 16,0-3 9-16,3-4-2 16,6 0 1-16,10 0 6 15,-1 0 12-15,10-4-9 16,-9-9-18-16,9-3-1 16,0-2-7-16,0 0-1 15,0 2 1-15,0-7 6 16,9 4-3-16,10-2 7 15,15-6-3-15,4 3-7 16,8 3-3-16,-2 3-4 16,-7 0 7-16,1 2 0 15,-10 10 4-15,-10-1 0 0,1 7 6 16,-10 0-10 0,7 0-1-16,-7 0-3 0,19 0 4 15,-9 18 0-15,0 0 4 16,9-2-1-16,-3 1-3 15,3 0 0-15,-9-5 2 16,18 5-2-16,-9 0 2 16,-3-5-1-16,3-3 1 15,0-1-2-15,-9-3 0 16,-1 0-2-16,1 0 2 16,-3-5 0-16,-7 0 0 15,0 0-2-15,1 0 1 0,-10 0 1 16,9 0 1-1,-9-5 6-15,9-5 2 0,1-7-7 16,-10 5 2-16,9-1-1 16,-9-3-1-16,0 3 0 15,0-1-1-15,0-4 2 16,0 7-3-16,0-7 4 16,0 7-3-16,0-7 2 15,0 7-2-15,-9-5 2 16,-1 0-1-16,1 4-1 15,-19-1 8-15,3-3-7 16,-3 7 4-16,-9 4-9 16,-1 0 3-16,4 5-4 0,6 0 0 15,9 29 2 1,1 2-5-16,8 7 0 0,10 9 6 16,0-3-40-16,0-3-82 15,38-7-244-15</inkml:trace>
  <inkml:trace contextRef="#ctx0" brushRef="#br0" timeOffset="279533.6016">416 17717 184 0,'0'0'255'0,"0"0"-195"16,0 0 82-16,0 0-71 15,0 0-33-15,0 0 16 16,0 0-5-16,-7-22 8 16,7 22 1-16,0 0-10 15,0 0-19-15,0 0-6 16,0 0-4-16,0 0-9 15,0 0-3-15,0 0-2 16,7 0-3-16,30 0 5 16,10 0 8-16,9 0 3 0,-3 0 0 15,12 0-6-15,-12-7 2 16,-16 2-2-16,1 5 6 16,-23-5-7-16,-5 5-7 15,-7 0 2-15,-3 0 0 16,0 0-3-16,0 0-3 15,0 0-11-15,0 0-83 16,0 0-113-16,0 0-78 16</inkml:trace>
  <inkml:trace contextRef="#ctx0" brushRef="#br0" timeOffset="280361.7324">1503 17608 765 0,'0'0'63'16,"0"0"51"-16,0 0-74 16,0 0-40-16,0 0 0 15,0 0 22-15,3 109-2 0,-3-80 16 16,0-1 0-16,-19 1-6 16,-18-7 1-16,-1 6-16 15,10-11-3-15,-6-1-6 16,15-6-2-16,1-6-1 15,8-4 3-15,10 0-3 16,-9 0 4-16,-10 0 0 16,10-4 0-16,-7-17-6 15,7-1-1-15,6-1 4 16,3 0-6-16,0-4 2 16,0 3-1-16,12-4 1 15,13 4 1-15,13 3-1 0,-4-1 0 16,-6 6 0-16,0 3 0 15,-9 8 1-15,-1 5-1 16,1 0-5-16,0 0-5 16,6 0 10-16,-3 18-4 15,-7-2 4-15,22 6 0 16,-9-1 0-16,10-3 0 16,-4-2 0-16,4 2 1 15,-10-7-2-15,0 2 4 16,0-3-3-16,-3-4 0 15,-7 1 5-15,-8-3-1 16,-1-4 3-16,0 0-1 0,1 0 0 16,-1 0 2-16,0-11 3 15,1-5-3-15,-1-2 2 16,-3-6-5-16,-6-2-2 16,0 2-2-16,0-5 1 15,-9-3 2-15,-16 3 0 16,-3-5-3-16,0 5 0 15,3 5 4-15,3 1-2 16,-6 12 0-16,3 1 1 16,-3 10-4-16,0 0 0 15,-9 12-9-15,2 20 2 16,7 3 3-16,19 10 1 16,9-4-11-16,0-3-66 0,47-9-132 15,15-16-333-15</inkml:trace>
  <inkml:trace contextRef="#ctx0" brushRef="#br0" timeOffset="289925.737">543 18599 225 0,'0'0'14'0,"0"0"3"16,0 0 33-16,0 0 70 16,0 0-79-16,0 0-16 15,0 0 25-15,0 0 12 16,-37-39-15-16,37 37-12 15,-6 2-3-15,-4 0-10 16,10 0-8-16,-9 0-3 16,9 0 7-16,0 0 2 15,0 0 5-15,0 0-6 16,0 0-12-16,0 0-6 16,0 0 1-16,28 0 2 15,19 0 3-15,6-5 7 0,9 5 2 16,3-4-1-1,16-4-2-15,3 3-9 0,7 0 4 16,9-2-3-16,2-4 1 16,-2 5 2-16,0-6-6 15,-7 1-1-15,-3 5 0 16,-15-4 0-16,6 5 0 16,0 4-1-16,3-6 0 15,7 2-2-15,2 0 2 16,22 4 0-16,-3-9 2 15,7 5-2-15,9-3 0 16,-29-3 0-16,10 1 0 0,-25-3-3 16,-3 9 3-1,-6-3 2-15,-13-3-2 0,-5 10 0 16,8 0 0-16,7 0 0 16,-1 0 0-16,4-4 0 15,6 0 0-15,9 0 2 16,-6-1 0-16,7-7-2 15,8-1 2-15,-5-1-2 16,6 8 0-16,-1-7 0 16,-15 8 1-16,-3 0-1 15,-6 3 0-15,-3-2 0 16,-7 4 0-16,7 0 0 16,-16 0 1-16,9 0-1 15,-2 0-1-15,-1 0 1 16,3 0 1-16,1 0 0 0,5-7 0 15,1 1 0-15,-7 1-1 16,7-5 2-16,-7 8-2 16,7-2 3-16,-6-3-3 15,15 2 4-15,-7-1-4 16,1 1 1-16,-3 0 1 16,18 4-2-16,0-6 1 15,4 2 4-15,-4 0-3 16,10-1 7-16,-16 1-8 15,-3 0 3-15,-6-3 1 16,-4-1 1-16,-5 2 0 16,-1 7 1-16,-12-5-6 0,9 5-1 15,-15-4 1-15,9 4 1 16,0-4 2-16,7-1-2 16,2 1 2-16,7-3 3 15,2-3-3-15,-2 2-1 16,-7 4-1-16,-2-1-1 15,-1 0-1-15,3 3 0 16,-2 2 0-16,2 0 0 16,1-5 2-16,-4 5-1 15,13 0-1-15,-4-4 1 16,-5 4-1-16,5 0 0 16,10 0 0-16,-6-7 1 15,9 6 0-15,7 1-1 0,-1-5 0 16,3 0 0-16,-12 0 0 15,-9 3 0-15,-7-2 1 16,-12-3-1-16,-15 7 1 16,-10-6 0-16,0 6 3 15,0-5 6-15,-9 5 0 16,-10-5-2-16,0 5 2 16,-3-2-5-16,4 2 5 15,-10-4 15-15,0 4 6 16,0 0-5-16,0 0-3 15,0-7-17-15,0 7-6 16,0 0-43-16,-25 0-82 0,-12 0-98 16,-1-5-120-16</inkml:trace>
  <inkml:trace contextRef="#ctx0" brushRef="#br0" timeOffset="290253.866">8515 17814 502 0,'0'0'25'0,"0"0"125"15,0 0-9-15,0 0-26 16,0 0-62-16,0 0-15 0,-38-7-20 15,38 7-17-15,47 2 13 16,25 19 3-16,12 6-1 16,6 2 9-16,10 6 4 15,-16-6-8-15,-19-6-9 16,-21 1-7-16,-16 4 1 16,-28 5-2-16,-9 17 0 15,-100 13 4-15,-47 29-8 16,-75 11-103-16,-68-1-316 15</inkml:trace>
  <inkml:trace contextRef="#ctx0" brushRef="#br0" timeOffset="341085.3002">21401 12240 485 0,'0'0'77'15,"0"0"72"-15,0 0-49 0,0 0-21 16,0 0-26-16,0 0 6 15,0 0-9-15,0 0 12 16,-28-5-13-16,19-1 4 16,9 6-4-16,0-7-3 15,0 2-3-15,0-1 0 16,0 6-7-16,-6-5-5 16,6 5-11-16,0 0-5 15,0 0-3-15,0 0-4 16,0 0 1-16,0 0-6 15,0 0-3-15,0 0-2 16,0 0-3-16,0 11-3 16,6 23 7-16,22 11 1 0,0 10 2 15,0-2-2 1,0-1 0-16,-9-9 2 0,6-4-1 16,-16-14-1-16,0-2 1 15,1-9-1-15,-10-9 0 16,9 0 0-16,-9-5 3 15,0 0-2-15,10 0 3 16,-10 0 1-16,0 0 0 16,9-18-1-16,-9-11 0 15,9-5-3-15,10-5 4 16,0-2-5-16,-1-9 1 16,7 0-1-16,13-3 0 0,-10 2 0 15,9 7 2 1,-12 2-2-16,3 16 0 0,-9 9 1 15,-10 5-1-15,0 9 0 16,1 3-6-16,-1 0 0 16,10 0-52-16,6 18-60 15,3 16-38-15,-19 1-188 16,-9-1-292-16</inkml:trace>
  <inkml:trace contextRef="#ctx0" brushRef="#br0" timeOffset="341960.2856">22087 12558 599 0,'0'0'83'0,"0"0"113"16,0 0-57-16,0 0-42 15,0 0-42-15,0 0 3 16,-28-59 0-16,28 55-13 16,0 4-11-16,0 0-19 15,0 0-15-15,28 0 1 16,28 18-1-16,6 11 0 16,4 10 6-16,-7 0-2 15,-9 1 0-15,-13 2-4 16,-18-3 1-16,-19-7-1 15,0-3 2-15,0-10 2 16,0-3-4-16,0-6 5 16,0-10-4-16,0 0 6 15,0 0 5-15,0 0 6 16,-10-10 1-16,1-23-19 0,0-8 3 16,9 3-3-16,0-9 0 15,0 8 0-15,9 5-2 16,19 0 0-16,16 15-5 15,-7 5 5-15,0 1 0 16,10 13 2-16,-3 0-6 16,2 0 2-16,1 9 1 15,-13 11 1-15,4 7 2 16,-10 7-6-16,-19 1 6 16,0 2-3-16,-9-7 3 15,0-6 0-15,0-7 2 16,0-5-1-16,0-7 1 0,0-1-1 15,0-4 11-15,0 0-1 16,0-4 6-16,0-21-2 16,0-13-15-16,0-6-1 15,0-4-1-15,0-1 2 16,25 12-1-16,3 7-3 16,-9 16 2-16,-10 9 1 15,1 5-1-15,9 0-9 16,18 19 3-16,7 11 8 15,-7-1 0-15,0 8 0 16,-9-3-2-16,-12 3-4 16,-7-3-65-16,-9-3-71 15,0-4-64-15,0-15-119 0,0-8-379 16</inkml:trace>
  <inkml:trace contextRef="#ctx0" brushRef="#br0" timeOffset="342475.9239">23716 12576 247 0,'0'0'549'0,"0"0"-448"0,0 0 23 16,0 0-52-16,0 0-21 15,0 0-26-15,-175-63-7 16,138 63 2-16,-10 0 0 16,13 12-11-16,-3 15 3 15,9 2-1-15,9 5 2 16,10-5 5-16,9 0-1 16,0 0-6-16,0-10-1 15,18-1-10-15,1-11 2 16,18 1-1-16,-9-7 0 15,7-1 2-15,-7 0 8 16,0-1-8-16,-10-19-3 16,1-2-11-16,-10-7 8 15,1-4-2-15,-10 3 2 0,0-3 2 16,0 14 2-16,0 5 2 16,0 2 2-16,0 12 2 15,0 0 1-15,0 0-8 16,0 0-17-16,25 26 10 15,3 10 7-15,9-3 7 16,-9 1-2-16,6 0 1 16,-6-3-3-16,-9-4-3 15,-9-3-1-15,-10-3-28 16,0-3-83-16,0-7-150 16,-47-11-221-16</inkml:trace>
  <inkml:trace contextRef="#ctx0" brushRef="#br0" timeOffset="342944.6696">23750 12547 236 0,'0'0'675'15,"0"0"-577"-15,0 0 29 16,0 0-8-16,0 0-45 16,0 0-24-16,265 97-14 15,-237-54-7-15,-28-1-17 16,0 8-12-16,-9-8 0 15,-35-9 0-15,16-16 1 16,9-12-1-16,1-5-4 16,-1 0 1-16,0-16 3 15,10-8-15-15,9-4-5 0,0 4 3 16,0 3 14-16,0 4 1 16,19 0 2-16,9 6-1 15,0 0 2-15,9-7-2 16,7 12 2-16,2-6-2 15,1-4 2-15,-13 5 0 16,-6 1-1-16,0-3 0 16,-18 2 2-16,-10-2-1 15,0-3 2-15,0 3-3 16,0 3-3-16,0 4 0 16,-10 1-8-16,-8 5-1 15,-1 0 3-15,-9 11 9 0,3 18 5 16,6 10-2-16,1 3-2 15,18-3 12-15,0-5-4 16,0-5-9-16,53-7-6 16,3-1-1-16,9-16-160 15,-3-5-271-15</inkml:trace>
  <inkml:trace contextRef="#ctx0" brushRef="#br0" timeOffset="343444.7755">25395 12166 664 0,'0'0'314'16,"0"0"-166"-16,0 0 10 16,0 0-83-16,0 0-42 0,0 0-31 15,-199 22 2-15,180 6 1 16,0 1-4-16,19 0-1 15,0 0 1-15,28 5-1 16,28-2 0-16,7-2 3 16,11 4-1-16,-21-1-2 15,3-4 3-15,-28-4-2 16,-25-7-2-16,-3-2-1 16,0 1 2-16,-21-1 0 15,-35-6 2-15,-7-2 9 16,-2-8-11-16,-4 0 10 15,20 0 0-15,-8-8-10 16,14-13-7-16,5-8-55 16,20 5-53-16,18-4-108 15,0 0-176-15</inkml:trace>
  <inkml:trace contextRef="#ctx0" brushRef="#br0" timeOffset="343710.4075">25862 12249 874 0,'0'0'173'0,"0"0"10"15,0 0-75-15,0 0-62 16,0 0-37-16,0 0-9 16,9 47 16-16,-9-2 25 15,0 7-12-15,0 0-11 0,0-9-9 16,0-6-6-16,0-10-2 15,10-3-1-15,-10-13 0 16,0 6 0-16,9-16-12 16,-9-1-53-16,0 0-93 15,0 0 0-15,0-19-111 16</inkml:trace>
  <inkml:trace contextRef="#ctx0" brushRef="#br0" timeOffset="343929.1556">25825 11956 897 0,'0'0'151'15,"0"0"68"-15,0 0-86 16,0 0-63-16,0 0-53 15,0 0-15-15,0-18-2 16,0 18-7-16,0 0-146 16,0 0-244-16</inkml:trace>
  <inkml:trace contextRef="#ctx0" brushRef="#br0" timeOffset="344569.7897">26429 12216 801 0,'0'0'47'15,"0"0"156"-15,0 0-118 16,0 0-24-16,0 0-32 15,0 0-4-15,37-57-3 16,-9 70-15-16,7 21 23 16,2 14 3-16,-9 6-12 15,0 4-11-15,-15-4 3 16,-1-13-7-16,-12-7-6 16,0-9 7-16,0-16 1 15,0-4-1-15,0-5 7 0,0 0 19 16,0 0 5-16,0-21 0 15,0-14-33-15,0-10-2 16,0-1 0-16,0-6-3 16,0 8 1-16,19 11-1 15,9 8 0-15,9 9 3 16,1 10-3-16,-4 1-2 16,13 5 0-16,-1 0-3 15,-2 14 0-15,12 15 2 16,-19 9 2-16,-2 0-3 15,-17 7 2-15,1 1-2 16,-19-6-24-16,0-1-84 16,0-5-137-16,0-9-63 0,0-21-226 15</inkml:trace>
  <inkml:trace contextRef="#ctx0" brushRef="#br0" timeOffset="345163.5506">27691 12245 772 0,'0'0'116'15,"0"0"85"-15,0 0-103 16,0 0-50-16,0 0-45 15,0 0-3-15,0 42 0 16,0 1 30-16,0-3-7 16,18 6 8-16,20-13-13 15,5-8-6-15,4-9-11 16,3-2 10-16,0-5-6 16,6-9-3-16,-25 0 3 15,9 0-2-15,-12-23-3 16,-18 3-4-16,-1-12 1 15,-9 3-1-15,0 3-10 16,0-3 8-16,0 10 6 0,0 4 0 16,-9 7 1-1,-1 4-1-15,1 4-1 0,9 0-5 16,0 0-10-16,-9 24 6 16,9 8 10-16,0-3 0 15,0 0 1-15,0-2 3 16,0-9 2-16,18-2-2 15,11-9 2-15,-1-2-4 16,-7-5 5-16,11 0 5 16,-4 0-3-16,0-17 19 15,0-10-9-15,-19-7 7 16,-6-3 2-16,-3-2 3 16,0-1-12-16,0 1-10 15,0 10-5-15,-3 7-4 0,-16 12-12 16,1 4-20-16,-10 6-55 15,0 0-133-15,-7 0-203 16</inkml:trace>
  <inkml:trace contextRef="#ctx0" brushRef="#br0" timeOffset="345522.927">28796 12046 936 0,'0'0'167'16,"0"0"-7"-16,0 0-32 0,0 0-65 16,0 0-42-16,0 0-1 15,0-27-9-15,0 30-11 16,0 21-3-16,0 15 3 15,0 9 15-15,0 7 1 16,0 2-4-16,0-6-3 16,10-1-5-16,-1-8-2 15,1-8-1-15,8-2 1 16,-18-12-2-16,0-4 0 16,0-3 0-16,0-9-1 15,0-4-31-15,0 6-37 16,0-6-91-16,-28 0-82 0,-9 0-195 15</inkml:trace>
  <inkml:trace contextRef="#ctx0" brushRef="#br0" timeOffset="345835.4879">28594 12320 632 0,'0'0'133'16,"0"0"121"-16,0 0-131 15,0 0-36-15,0 0-52 0,0 0-4 16,47-33-4-16,-1 33 11 16,26-8-8-16,12 3-1 15,7-2 2-15,8-2-3 16,-15-4-9-16,-3 6-2 15,-34-2-6-15,-16 9-5 16,-9-7 1-16,-13 7-6 16,-9 0-1-16,0 0-2 15,0 0-25-15,0 0-90 16,0 0-198-16,-18 0-210 16</inkml:trace>
  <inkml:trace contextRef="#ctx0" brushRef="#br0" timeOffset="347741.7075">18065 14088 566 0,'0'0'80'0,"0"0"133"15,0 0-130-15,0 0-20 0,0 0-25 16,0 0 9-16,0-35 16 15,0 30-10-15,0 5-6 16,0 0-7-16,0 0-11 16,0 0-10-16,0 0-11 15,0 0-8-15,0 0-2 16,0 0-7-16,0 22-2 16,19 7 11-16,9 17 7 15,19 0-4-15,-4 4 3 16,-5 2-1-16,-1-6-2 15,-3-1-3-15,-6-11 0 16,-9-10 0-16,0-8 1 16,-10-6 1-16,0-7 0 0,-9-3 0 15,0 0 8 1,0 0 2-16,10 0 7 0,-1-19 19 16,0-10-28-16,10-5-6 15,-3 0-1-15,-7-4 1 16,10-5 5-16,-10-1-4 15,10 1 1-15,-1 1-5 16,-8 3-1-16,9 10 2 16,-10 11-2-16,0 12 0 15,-3 1-2-15,-6 5 0 16,4 0-27-16,2 0-81 16,3 0-138-16,0 11-47 0,1 0-123 15</inkml:trace>
  <inkml:trace contextRef="#ctx0" brushRef="#br0" timeOffset="348554.4347">18953 14515 147 0,'0'0'409'16,"0"0"-300"-16,0 0 10 15,0 0-64-15,0 0-31 16,0 0-4-16,62-92 17 16,-43 82 0-16,0 2 11 15,-10-1-5-15,10 9-7 16,-10-5-20-16,19 5-16 15,-3 0 3-15,12 5-3 16,-9 17 0-16,-9 2-1 16,0 9 1-16,-19-4-2 0,0 4 4 15,0-4 2 1,0 5 1-16,-28-5 0 0,0-3-3 16,9-6 1-16,-9-3-3 15,12-2 2-15,7-9 1 16,0-1-2-16,-1-5 0 15,10 3 1-15,0-3-1 16,0 4 4-16,0-4-5 16,0 0-1-16,0 0-9 15,0 0 0-15,10 0 6 16,24 0 4-16,13 0 7 16,18-7 0-16,-3 2-4 0,4-6 0 15,-4 6 1 1,-24 0 0-16,-10 4 4 0,-19-6-5 15,-9 7-1-15,0 0-2 16,0 0-14-16,0 0-106 16,0 0-257-16</inkml:trace>
  <inkml:trace contextRef="#ctx0" brushRef="#br0" timeOffset="348991.8866">20215 14429 742 0,'0'0'118'0,"0"0"63"16,0 0-87-1,0 0-43-15,0 0-45 0,0 0 5 16,9 0-6-16,35-4 34 15,2-3-8-15,1-3-8 16,15 2-8-16,-15-1 0 16,0 7-8-16,-13-3-6 15,-15 0-1-15,-1 5-1 16,-18 0-16-16,0 0-64 16,0 0-87-16,-9 5-101 15,-38 11-93-15</inkml:trace>
  <inkml:trace contextRef="#ctx0" brushRef="#br0" timeOffset="349241.8599">20215 14429 595 0,'-10'160'111'0,"10"-160"98"15,0 0-120-15,0 0-39 16,19 0-37-16,15 0 47 15,13 0-10-15,0 0-11 16,6-6 4-16,-7 1-9 16,1-2-1-16,6 2-20 15,-16 1-5-15,1-3-5 16,-10 7-3-16,-13 0-43 16,-5 0-99-16,-10 0-184 0,-10 0-119 15</inkml:trace>
  <inkml:trace contextRef="#ctx0" brushRef="#br0" timeOffset="350382.5896">21595 14120 883 0,'0'0'30'0,"0"0"189"16,0 0-78-16,0 0-62 15,0 0-44-15,0 0-19 16,0 0-12-16,-47-50-4 15,75 67-3-15,28 24 3 16,25 22 5-16,0 20 11 16,3 5-10-16,-12-3-4 15,-7-11 2-15,-3-12-4 16,-6-16 2-16,-18-17-2 16,-4-12 3-16,-15-8-3 0,-10-9 3 15,0 0 2 1,1 0 4-16,9-5 11 0,-10-29 21 15,0-4-34-15,1-20-6 16,-1-5 6-16,-9-5-6 16,9 0 1-16,-9 11 0 15,10 10-2-15,5 13-1 16,4 10-2-16,0 3-1 16,9 8-5-16,0-1-34 15,15 12-61-15,4 2-87 16,0 0-163-16,-10 0-44 15</inkml:trace>
  <inkml:trace contextRef="#ctx0" brushRef="#br0" timeOffset="351211.1616">22791 14492 771 0,'0'0'64'15,"0"0"114"-15,0 0-107 16,0 0-27-16,0 0-29 16,0 0-3-16,28-69 1 15,0 69-7-15,0 6-2 16,15 23 10-16,4 0 2 15,-9 9-4-15,-4-8 0 16,-6 11-12-16,-9-8 6 16,-10 1-4-16,0-6-2 0,-9-6-2 15,10-9 2-15,-10-2 4 16,0-7-1-16,0-4 2 16,0 0 8-16,9 0 6 15,-9 0 45-15,0-28-9 16,0-6-45-16,0-6-7 15,0-3-3-15,0-4-4 16,0 8 2-16,9 10 2 16,10 6-3-16,15 12-4 15,-6 6-1-15,0 5-6 16,0 0 0-16,16 0 0 16,3 33 4-16,-10 0 7 0,0 3-1 15,-2 9-1-15,-17-9 1 16,-18-6-11-16,0-6 13 15,0-12-3-15,0-6 4 16,0-6 1-16,0 0 6 16,0 0 12-16,0 0 10 15,0-6 24-15,0-27-42 16,0-4-9-16,0-11 2 16,0 0-3-16,0-1-3 15,0 7 3-15,10 16-4 16,18 9 4-16,0 10-5 15,0 7-7-15,15 0-3 16,-5 21 9-16,-1 13 2 0,7 3 2 16,-16 2-5-16,0 8-6 15,-19-4-59-15,-9 2-121 16,0-11-147-16,-28-10-287 16</inkml:trace>
  <inkml:trace contextRef="#ctx0" brushRef="#br0" timeOffset="351758.0263">24245 14515 624 0,'0'0'136'0,"0"0"7"16,0 0-52-16,0 0-29 15,0 0-33-15,0 0-10 16,-202-34-3-16,183 34-5 16,1 0 4-16,2 11-1 15,7 7 4-15,9 5-12 16,0-7 5-16,0 1-6 15,0 0 0-15,0-4-2 16,25-2-2-16,-7-6-2 16,-8-5-1-16,-1 0-5 0,0 0-1 15,1 0-8-15,-10 0 15 16,18-7-9-16,1-20 18 16,-10-7-16-16,10-2-22 15,-3 3 29-15,-16 5 1 16,0 10 9-16,0 7 16 15,0 11 21-15,0 0-17 16,0 0-29-16,9 11-9 16,10 18 2-16,18 10 7 15,-9 3 12-15,9-3-10 16,-12-5 9-16,3 4-10 16,0-9 0-16,-9 5-1 0,-19-6-34 15,0-9-120-15,0-14-117 16,-37-5-513-16</inkml:trace>
  <inkml:trace contextRef="#ctx0" brushRef="#br0" timeOffset="352211.3958">24426 14434 528 0,'0'0'276'0,"0"0"-190"15,0 0 65-15,0 0-46 16,0 0-44-16,249 92-33 15,-224-56 6-15,-6-2-21 16,-19 4-12-16,0-4-2 16,-34-5-15-16,-4-13 3 0,1-8-44 15,9-8 57-15,9 0-5 16,4 0 5-16,5-3-15 16,10-7 15-16,0 4-3 15,0 1 3-15,0 0 15 16,0-8-15-16,10 7 0 15,15-4 0-15,3-3 1 16,0-3 1-16,9-2-1 16,7-2 0-16,-7-3 1 15,-18 4 1-15,-10-9 1 16,0 7 1-16,-9-8-1 16,0 5-2-16,0 1 2 15,-18 12-2-15,8 11 12 0,10 0 5 16,-9 0-17-16,9 0-2 15,-9 24-16-15,9 10 16 16,0 5 0-16,0-5-6 16,0 4 6-16,56-9 0 15,15 5-5-15,13-5-103 16,-3-11-151-16,-15-18-462 16</inkml:trace>
  <inkml:trace contextRef="#ctx0" brushRef="#br0" timeOffset="353101.9395">26018 14072 724 0,'0'0'198'0,"0"0"-101"15,0 0 22-15,0 0-74 16,-265 15-33-16,246 4-7 15,10 8-3-15,9-2-2 16,0-5 0-16,19 8 0 16,37-9 5-16,15 2-4 15,10-3 4-15,4 5 2 16,-14-5 2-16,-5 0-9 16,-38-2 1-16,-10 7-1 15,-18 4 1-15,0 2 0 16,-28 0 10-16,-37-5-4 15,3-3 0-15,-4-5 5 0,19-9-8 16,13-7 0 0,-3 0-1-16,-1 0 3 0,-2 0-6 15,18-23-40-15,22-6-50 16,0-9-167-16,0-8-91 16</inkml:trace>
  <inkml:trace contextRef="#ctx0" brushRef="#br0" timeOffset="353352.0276">26510 14128 634 0,'0'0'174'0,"0"0"11"16,0 0-87 0,0 0-35-16,0 0-49 0,0 0-14 15,37 39 23-15,-18 1 47 16,-10 6-29-16,10-6-4 15,-9 5-11-15,-1-12-16 16,0-4-5-16,-9-6-2 16,10-7-2-16,-10-1-1 15,0-11-15-15,3 1-93 16,-3-5-65-16,0 0-27 16,-3-16-44-16</inkml:trace>
  <inkml:trace contextRef="#ctx0" brushRef="#br0" timeOffset="353586.3352">26438 13854 824 0,'0'0'126'0,"0"0"132"15,0 0-156-15,0 0-49 16,0 0-47-16,0 0-6 16,0 0-14-16,0-27-63 15,0 27-99-15,10-5-150 16,8 3-450-16</inkml:trace>
  <inkml:trace contextRef="#ctx0" brushRef="#br0" timeOffset="354055.3376">27161 14106 985 0,'0'0'88'0,"0"0"76"16,0 0-137-16,0 0-25 16,0 0-1-16,0 0 19 0,81 148 0 15,-72-104 9-15,-9-3-6 16,0-1-8-16,0-19-11 16,0-3 1-16,0-11 2 15,0-3-3-15,0-4 1 16,0 0 8-16,0 0 11 15,0-29 7-15,0-4-29 16,0-11-2-16,0-5 0 16,10-1 1-16,8 0-2 15,11 14 1-15,-8 9 0 0,1 11 1 16,-13 9-1 0,1 7-5-16,8 0-3 0,11 0-12 15,8 28 19-15,-3 5 1 16,4 9 0-16,-1 2 0 15,-18-4 0-15,-10 8-16 16,-9-9-98-16,0-1-167 16,0-20-105-16</inkml:trace>
  <inkml:trace contextRef="#ctx0" brushRef="#br0" timeOffset="354352.1321">28220 13866 889 0,'0'0'120'15,"0"0"45"-15,0 0-94 16,0 0-48-16,0 0-20 15,0 0 6-15,-199 188 17 16,189-104 4-16,10-10-8 16,0 1-8-16,35-16-7 15,2-9-7-15,10-12 0 16,6-4-88-16,-6-15-123 0,-1-19-155 16</inkml:trace>
  <inkml:trace contextRef="#ctx0" brushRef="#br0" timeOffset="354883.4641">28432 14043 732 0,'0'0'110'0,"0"0"137"16,0 0-99-16,0 0-46 15,0 0-61-15,0 0-28 0,-28 5-10 16,28 35 12-16,0 10 7 16,0-10-3-16,0-1-9 15,0-3-3-15,28-14-2 16,16-4-5-16,-7-6-3 16,0-7 0-16,16-5-18 15,-6 0-31-15,-19-5-11 16,0-20-5-16,-28 2 16 15,0-4 1-15,0-7 16 16,0 0 32-16,-9 5 3 16,-10 2 3-16,0 16 4 15,19 11 11-15,0 0-3 16,-9 0-15-16,9 29-18 16,0 14 18-16,0 2 21 0,28-3-2 15,13-8-2-15,18-12 2 16,6-9 0-16,-12-8-5 15,3-5 11-15,-15 0-2 16,-1-18-1-16,-12-12 8 16,-18 4-8-16,-10-11-2 15,0-2-6-15,-10 6-13 16,-36-1-1-16,-17 5-2 16,-2 17-6-16,12 1-43 15,6 11-64-15,0 0-58 16,26 0-188-16</inkml:trace>
  <inkml:trace contextRef="#ctx0" brushRef="#br0" timeOffset="355211.6766">29345 13883 820 0,'0'0'121'16,"0"0"112"-16,0 0-125 16,0 0-27-16,0 0-52 15,0 0-19-15,0-4 2 16,0 37-4-16,37 17 30 0,-6 12 6 16,10 2-16-16,-4 2-10 15,-18-3-9-15,0-5-8 16,-7-5-1-16,-6-14 0 15,-6-6 0-15,0-8 0 16,0-8-6-16,0-5-27 16,-6-9-26-16,-16-3-48 15,3 0-75-15,1-23-105 16,8-11-191-16</inkml:trace>
  <inkml:trace contextRef="#ctx0" brushRef="#br0" timeOffset="355477.3072">29245 14191 554 0,'0'0'147'0,"0"0"70"16,0 0-113-16,0 0-33 15,0 0-43-15,0 0 6 16,0 0 31-16,118 0-11 15,-68 0-3-15,19-13-12 16,-4 2-10-16,7 2-13 16,-7-4-6-16,-12 1-9 15,-6 3-1-15,-19 1-4 0,-9 3-61 16,-4 0-61 0,-15-2-130-16,0 3-189 0</inkml:trace>
  <inkml:trace contextRef="#ctx0" brushRef="#br0" timeOffset="356024.2699">30370 14178 762 0,'0'0'58'0,"0"0"74"16,0 0-89-16,0 0-3 15,0 0-37-15,0 0 9 16,-10 0 6-16,10 0 26 15,0 0 15-15,0 0-6 16,0 0-2-16,0 0-19 16,22-4-11-16,37 2 21 15,7-3-7-15,-4 0-21 16,3 1-12-16,-21 4 2 16,-7 0-3-16,-18 0-1 15,-19 0 0-15,0 0-3 16,0 0-35-16,0 0-91 15,0 0-103-15,0 0-107 16</inkml:trace>
  <inkml:trace contextRef="#ctx0" brushRef="#br0" timeOffset="356587.3844">31108 14082 747 0,'0'0'114'0,"0"0"65"15,0 0-59-15,0 0-23 16,0 0-36-16,0 0-12 31,106-107-25-31,-75 107-13 16,-3 0-7-16,0 0-4 16,0 26 0-16,-6 3 0 15,-4 11 1-15,-18-4-2 16,0-2 3-16,0-7-4 15,-3-3 4-15,-15-12-1 16,8-8 3-16,1-4 2 16,9 0-2-16,0 0-4 0,0 0-7 15,0 0-14-15,9 0-17 16,19 0-26-16,7-1 27 16,2 1 13-16,0 0 14 15,-9 11 8-15,7 13 2 16,-7 4 1-16,-19-4-1 15,-9 6 0-15,0-3-1 16,-9-2 1-16,-38-4 19 16,-15-4-12-16,-4-1 1 15,4-11-8-15,-3-5 0 0,12 0-12 16,6 0-67-16,10-9-70 16,18-16-186-16</inkml:trace>
  <inkml:trace contextRef="#ctx0" brushRef="#br0" timeOffset="356946.7375">31821 14145 701 0,'0'0'143'15,"0"0"51"-15,0 0-117 16,0 0-35-16,0 0-39 0,0 0 1 16,0 0 15-16,-81 90 7 15,81-61-1-15,0-5-2 16,0-2-15-16,19-4 4 16,24-13-10-16,-5 0 3 15,-1-5-1-15,-9 0 6 16,7-10-2-16,-17-13 2 15,1-2-4-15,-19 2 1 16,0-9-7-16,0 3-7 16,0 5-8-16,-19 1-11 15,1 7-34-15,-23 7-64 16,10-4-208-16</inkml:trace>
  <inkml:trace contextRef="#ctx0" brushRef="#br0" timeOffset="357368.6165">31656 13521 811 0,'0'0'54'0,"0"0"131"16,0 0-67-16,0 0-47 15,0 0-71-15,0 0-3 16,-81 56 3-16,62 5 6 16,19-8 5-16,0-7 2 15,0-9-2-15,19-13-1 16,9-6-10-16,0-12 2 15,-3-1 0-15,3-5 2 16,-9 0 14-16,-1-18 16 16,1-11-14-16,-9-5-12 15,-10-4-1-15,0 2-7 16,0 2 0-16,-19 7-2 16,-9 4-8-16,0 17-37 15,-16 6-61-15,-3 6-143 0,-9 27-258 16</inkml:trace>
  <inkml:trace contextRef="#ctx0" brushRef="#br0" timeOffset="357821.8274">32279 13403 968 0,'0'0'45'0,"0"0"54"16,0 0-59-16,293 105 41 16,-165-31-39-16,-19 13 5 15,-32 8 25-15,-8 2-25 16,-41-2-21-16,-28-8 2 0,0 3-14 16,-47-6-14-16,-62-3-1 15,-28 5 1-15,0-16 1 16,9-14 1-16,29-22 3 15,43-16-2-15,28-7 2 16,9-11-5-16,10 5-5 16,9-5-12-16,0 0-22 15,0 0-64-15,-13 0-69 16,4 0-23-16,-4 0-148 16</inkml:trace>
  <inkml:trace contextRef="#ctx0" brushRef="#br0" timeOffset="359353.4491">18878 15745 268 0,'0'0'308'0,"0"0"-187"0,0 0 80 16,0 0-90-16,0 0-1 15,0 0-22-15,-18-86-38 16,18 86-8-16,0 0-7 16,0 0-16-16,0 0-6 15,0 0-13-15,0 34 0 16,9 22 0-16,38 7 3 15,-1 5 6-15,7-5-7 16,-6-11-1-16,-10-9 0 16,7-7-1-16,-16-8 0 0,-9-12 2 15,-10-8 0 1,0-8-1-16,-9 0 3 0,0 0 4 16,0 0 5-16,10 0 13 15,-10-18 18-15,0-12-35 16,0-3-6-16,0-8 5 15,0 3 0-15,0-9 0 16,0 3-1-16,0-3 2 16,9 2-9-16,10 3-2 15,0 4-1-15,-1 10-2 16,-2 11-6-16,-7 5-19 16,0 12-59-16,10 0-161 15,-19 0-237-15</inkml:trace>
  <inkml:trace contextRef="#ctx0" brushRef="#br0" timeOffset="360259.805">19629 16313 172 0,'0'0'95'15,"0"0"-13"-15,0 0-23 16,0 0-59-16,0 0-48 15,0 0-55-15,0 0-92 16</inkml:trace>
  <inkml:trace contextRef="#ctx0" brushRef="#br0" timeOffset="361932.874">30569 14004 328 0,'0'0'46'16,"0"0"50"-16,0 0-45 0,0 0-20 15,0 0-30-15,0 0 48 16,0 0 23-16,0-13 17 15,0 13 5-15,0 0-22 16,0 0-26-16,0 0-11 16,0 0-12-16,0 0-10 15,0 0-2-15,0 0-2 16,0 0 4-16,0 0 13 16,0 0 8-16,0-1 7 15,0 1 7-15,0-3-16 16,0 3 3-16,0 0-1 15,0 0-5-15,0-2-2 0,0 2 2 16,0 0-9-16,0 0-9 16,0 0-11-16,0 0 0 15,0 6-15-15,0 27-7 16,0 9 22-16,19 8 5 16,-1-4-5-16,-8-1 1 15,8 2 1-15,-18-13-1 16,0-1 2-16,0-15-2 15,0 0 1-15,10-8-1 16,-10-6-1-16,0 0-2 16,9 0-42-16,-9-4-134 15,3 0-139-15,-3-4-449 16</inkml:trace>
  <inkml:trace contextRef="#ctx0" brushRef="#br0" timeOffset="367499.586">19729 16300 244 0,'0'0'304'0,"0"0"-236"15,0 0 58-15,0 0-55 16,0 0-4-16,0 0-12 16,0 0-1-16,0 0-1 15,0-79 21-15,0 68-19 16,0 5-26-16,0-4 12 0,0 3-13 15,0-4-17-15,0 0-10 16,18 4-1-16,10-4-2 16,0 6-3-16,7 5 1 15,-7 0-1-15,0 0-6 16,0 5 4-16,-19 18-4 16,0 6-3-16,-9 0-9 15,0 5 20-15,-9 0 4 16,-28-5-1-16,9-12 8 15,-7-1-7-15,17-11 4 16,8 0 1-16,10-5-1 16,0 0-5-16,0 0-13 15,0 0-14-15,0 0-11 0,0 0-1 16,0 0 27-16,19 0 2 16,15 0 5-16,4 13-1 15,-1 3 1-15,7 7 4 16,-7 1 1-16,-18-2-1 15,-10 4 0-15,-9-6-6 16,0-3 7-16,0 4 4 16,-37-3 18-16,-7-7 18 15,-3 2-8-15,1-8-10 16,2-5-4-16,7 0-3 16,-10 0 4-16,10 0-16 15,2-13-3-15,17 3-78 0,8-6-84 16,10 3-179-16</inkml:trace>
  <inkml:trace contextRef="#ctx0" brushRef="#br0" timeOffset="367983.9733">20891 16160 66 0,'0'0'655'16,"0"0"-507"-16,0 0-1 15,0 0-85-15,0 0-42 16,0 0-15-16,-47 0 5 16,47 0 12-16,0 0 13 15,0 0-2-15,0 0-4 16,0 0-6-16,0 0-10 0,0 0-3 15,0 0-4-15,37 0 10 16,19-13 33-16,16 2-36 16,3 0 1-16,-4-6-10 15,-15 11-4-15,-12 1-44 16,-16 5-29-16,-28 0-6 16,0 0-53-16,0 0-98 15,-9 10-58-15</inkml:trace>
  <inkml:trace contextRef="#ctx0" brushRef="#br0" timeOffset="368233.9741">20891 16160 524 0,'-75'158'103'0,"75"-158"67"16,0 0-40-16,0 0-75 15,0 0-46-15,0 0 2 16,37 0 29-16,10-5 40 15,15-8-37-15,4 2-35 16,5 1-8-16,4 2-74 16,-3-1-82-16,-16 2-118 15</inkml:trace>
  <inkml:trace contextRef="#ctx0" brushRef="#br0" timeOffset="368702.7274">21831 15874 918 0,'0'0'48'0,"0"0"196"16,0 0-141-16,0 0-30 0,0 0-73 16,0 0-4-16,-18-12-10 15,36 46 14-15,29 18 9 16,-3 4 10-16,2 7-11 15,1-4 3-15,-10-10-8 16,-2-14-1-16,2-8 1 16,-18-9-2-16,-10-11-2 15,0-3 2-15,-9-4 4 16,0 0 3-16,0 0 6 16,10 0 11-16,-10-24 14 15,0-14-25-15,19-6-13 16,-4-14 3-16,4 1 1 0,-1-1-5 15,11 1 0 1,-1 12-1-16,0 11 1 0,-3 11 0 16,-7 17 0-16,-8 1-25 15,-1 5-51-15,10 11-180 16,-10 17-71-16,10 1-95 16</inkml:trace>
  <inkml:trace contextRef="#ctx0" brushRef="#br0" timeOffset="369468.6676">22610 16208 861 0,'0'0'89'0,"0"0"121"16,0 0-118-16,0 0-38 15,0 0-43-15,0 0 1 0,-9-54 5 16,34 54-17-1,3 16 6-15,9 18-5 0,0 4 5 16,-2-1 4-16,-7 2-7 16,-10-5 2-16,1-5-3 15,-10-13-2-15,-9-3 0 16,0-8 0-16,0-5 4 16,0 0 5-16,0 0 5 15,0 0 20-15,0-18-2 16,-9-4-25-16,-10-19-4 15,10 3-1-15,9-3 1 16,0-4-3-16,0 11-7 16,9 5 5-16,19 13-7 15,-9 10 3-15,0 6 5 16,6 0 0-16,12 0-9 0,1 11 4 16,8 18 5-16,-2 5-1 15,-7 0 2-15,-18-1 0 16,0-3-1-16,-10-3 1 15,-9-11 0-15,0-8-2 16,0-3 2-16,0-5 0 16,0 0 8-16,0 0 5 15,0 0 2-15,0-27-7 16,0-2-5-16,-9-12 4 16,9 3-4-16,0-3-3 0,0 7-1 15,9 10-2 1,16 13 1-16,-16 1 2 0,10 10 0 15,9 0-8-15,0 0 1 16,9 21 7-16,7 8-1 16,-7 7 1-16,-9-2 0 15,0 4 0-15,-12-4-30 16,-16 6-118-16,0-6-146 16,-6-11-486-16</inkml:trace>
  <inkml:trace contextRef="#ctx0" brushRef="#br0" timeOffset="370109.4838">24080 16126 730 0,'0'0'79'16,"0"0"113"-16,0 0-66 16,0 0-20-16,0 0-61 15,0 0-12-15,-211-52-25 16,158 75-6-16,-4 16 7 16,5 1 1-16,14 12 1 15,19-14 8-15,10-4-3 16,9-5-12-16,0-11 0 15,0-7-3-15,9-6-1 16,20 0-5-16,8-5 5 16,6 0 8-16,-5-5-8 15,9-19 0-15,-13-2-15 16,-6-11 2-16,-9-2 7 0,-10 1 6 16,0-7 1-16,-9 4 0 15,0 11 4-15,0 9-2 16,0 13 9-16,0 8 8 15,0 0-18-15,0 0-2 16,0 29-19-16,0 14 19 16,10 7 9-16,8 0 0 15,10-5-1-15,-3-3-4 16,-6-8-2-16,0-6-1 16,-19-11-1-16,9 1-11 0,-9-13-131 15,0-5-136 1,0-5-313-16</inkml:trace>
  <inkml:trace contextRef="#ctx0" brushRef="#br0" timeOffset="370546.9907">24118 16028 917 0,'0'0'116'0,"0"0"28"16,0 0-64-16,0 0 19 15,0 0-42-15,274 108-15 16,-240-69-19-16,-6-4-14 15,-28 1-6-15,0-6-3 16,0-10-5-16,0-3 3 16,-19-7-8-16,-5-10-13 15,5 0 23-15,0 0 0 0,10-10-16 16,-1-3-12-16,1 2 8 16,9 1 8-16,0 2 2 15,0-1 3-15,0 7 0 16,9-8 4-16,29-3-2 15,-4 4 5-15,3-9 0 16,1 7 1-16,-10-5 2 16,-9-2-1-16,6 0 0 15,-16 2 4-15,-9-2 1 16,0 2-3-16,0 2-4 16,-9 5-5-16,-13 7 5 15,9 2-3-15,-5 0 3 0,-1 0 0 16,10 25 0-16,-1 9 0 15,10 5-3-15,0 1 1 16,38 0-2-16,24-11-39 16,3-8-130-16,-2-16-236 15</inkml:trace>
  <inkml:trace contextRef="#ctx0" brushRef="#br0" timeOffset="371672.1776">26329 15770 903 0,'0'0'55'0,"0"0"120"15,0 0-52-15,0 0-83 16,0 0-26-16,0 0-12 16,-264 9 16-16,236 7-5 15,18-3 1-15,10 3-14 0,0 1-1 16,10 4 1-16,43 2 3 15,12 0-3-15,16-6 1 16,3 11 2-16,-12-4 1 16,-16-2-3-16,-10 7-1 15,-30 0 0-15,-16-3 1 16,0 4 0-16,-16-1 4 16,-40-6 6-16,0-5 0 15,3-9-2-15,16-7-1 16,-10-2-3-16,13 0 2 15,-3-7-7-15,9-15-36 16,0-2-67-16,28-9-78 0,0-3-136 16,18-8-68-16</inkml:trace>
  <inkml:trace contextRef="#ctx0" brushRef="#br0" timeOffset="371922.1755">26750 15838 650 0,'0'0'194'0,"0"0"7"16,0 0-124-16,0 0-36 15,0 0-38-15,0 0 6 16,34 76 35-16,-15-37 15 16,-10-1-14-16,1-1-5 0,-1-3-20 15,-9-5 1 1,0-2-20-16,0-9 3 0,0-7-2 15,0 0-2-15,0-9-39 16,0-2-70-16,0 0-41 16,-9 0-56-16,-41-13-273 15</inkml:trace>
  <inkml:trace contextRef="#ctx0" brushRef="#br0" timeOffset="372172.1796">26585 15583 729 0,'0'0'154'0,"0"0"79"16,0 0-102-16,0 0-22 15,0 0-73-15,0 0-21 16,0-61-13-16,0 61-2 15,0 0-31-15,0 0-125 16,0 3-176-16,0 10-117 16</inkml:trace>
  <inkml:trace contextRef="#ctx0" brushRef="#br0" timeOffset="372640.9344">27223 15817 1012 0,'0'0'56'0,"0"0"100"16,0 0-146-16,0 0-10 15,0 0 0-15,0 0 9 16,75 149 1-16,-65-120-1 0,-10 4 1 16,0-12-5-16,0-8 0 15,0-1 4-15,0-8-3 16,0-4 0-16,0 0 6 16,0 0 5-16,0 0 24 15,0-21-1-15,0-11-39 16,0-6-1-16,9-1 0 15,16-1-3-15,3 6-3 16,9 1 0-16,-9 16 3 16,0 10-1-16,-3 7 1 15,13 0-1-15,-1 0-3 16,0 24 5-16,7 2 0 16,-7 15 1-16,1-1 0 0,-17-1 0 15,1 2-8-15,-22-2-71 16,0-4-91-16,0-12-225 15</inkml:trace>
  <inkml:trace contextRef="#ctx0" brushRef="#br0" timeOffset="373172.1983">28248 15443 874 0,'0'0'101'0,"0"0"76"16,0 0-127-16,0 0-33 16,-118 198 15-16,109-85 13 15,9-5-4-15,0-4-16 16,18-21-13-16,35-6-9 15,-6-16-3-15,9-20-3 16,-3-9-69-16,-6-16-93 0,-7-16-108 16,-9 0-309-16</inkml:trace>
  <inkml:trace contextRef="#ctx0" brushRef="#br0" timeOffset="373719.0737">28504 15761 809 0,'0'0'137'0,"0"0"81"0,0 0-83 15,0 0-68-15,0 0-56 16,0 0-9-16,-38 34-2 15,38 17 23-15,0-1 6 16,0-5-7-16,28-11-9 16,0-5-4-16,0-13-4 15,-9-8-4-15,15-3-1 16,4-5 0-16,-1 0-1 16,-6-13-1-16,0-12-11 15,-12-4 5-15,-10 0-4 16,-9-17 4-16,0 6-3 15,0-3-2-15,0 1-4 16,0 21 2-16,0 8 14 16,0 13 0-16,0 0-5 0,0 22-14 15,0 28 11-15,0 8 9 16,0-1 5-16,19-17 2 16,19-4 3-16,-1-20-4 15,7-7 0-15,-16-4 0 16,0-5 4-16,0 0 12 15,6-14 6-15,-15-10-12 16,-1-10-8-16,-8 0 4 16,-10-5-3-16,0 0-4 15,0 10-5-15,-10 5-5 16,-27 8-11-16,-16 14-82 16,-12 2-111-16,-7 0-316 15</inkml:trace>
  <inkml:trace contextRef="#ctx0" brushRef="#br0" timeOffset="375047.2149">29444 15608 677 0,'0'0'108'16,"0"0"157"-16,0 0-110 15,0 0-40-15,0 0-13 16,0 0-57-16,0 0-22 16,-40-41-10-16,40 41-4 0,0 0-8 15,0 34 0-15,-3 16 10 16,3 15 15-16,-10 9-13 15,10-2-3-15,0-4-6 16,0-7-4-16,10-7 2 16,8-16-1-16,7-3-2 15,-6-12 2-15,-10-10-2 16,1-7 1-16,-1-1-2 16,0-5-3-16,1 0-10 15,-10 0-4-15,19 0-18 16,2 0-27-16,20-5 3 15,6-13-78-15,-1 2-25 0,-21-3 1 16,-6-5 1 0,-19 8-10-16,0-2-195 0</inkml:trace>
  <inkml:trace contextRef="#ctx0" brushRef="#br0" timeOffset="375281.593">29127 15937 688 0,'0'0'104'16,"0"0"54"0,0 0-91-16,0 0-40 0,0 0-17 15,0 0-5-15,180-63-5 16,-133 56 0-16,3 7-53 15,0 0-123-15,-22 0-113 16</inkml:trace>
  <inkml:trace contextRef="#ctx0" brushRef="#br0" timeOffset="375765.9746">30105 15862 752 0,'0'0'127'0,"0"0"61"0,0 0-97 15,0 0-54-15,0 0-37 16,0 0 2-16,-6 0-3 15,21 0 2-15,29 0 1 16,31-4 47-16,24-13-6 16,10 0-17-16,0 1-12 15,-6-4-8-15,-13 4-5 16,-9 5 0-16,-34 4-1 16,-28 2-18-16,-10 5-29 15,-9 0-25-15,0 0-32 16,-19 0-44-16,-27 5-145 15,-7 2-166-15</inkml:trace>
  <inkml:trace contextRef="#ctx0" brushRef="#br0" timeOffset="376000.3798">30423 15732 703 0,'0'0'181'16,"0"0"-10"-16,0 0-34 16,0 0-43-16,0 0-25 15,0 0-7-15,0-23-37 0,0 55-22 16,9 15 9 0,19 6 3-16,-9 7-11 15,9 5-4-15,-19-11-39 0,-9-7-195 16,0-17-244-16</inkml:trace>
  <inkml:trace contextRef="#ctx0" brushRef="#br0" timeOffset="377642.0601">30130 15966 702 0,'0'0'70'0,"0"0"133"16,0 0-124-16,0 0-19 15,0 0-36-15,0 0 14 0,0-13 22 16,18-3-11 0,38-2-31-16,16-10-1 0,31 4-4 15,6-2-9-15,0 9 5 16,-9 1-1-16,-7 3-3 16,-12 8 0-16,-16 5-4 15,-2 0 0-15,-35 0-1 16,-9 0-1-16,-19 0-2 15,0 0 3-15,0 0-1 16,0 0-3-16,0 0-5 16,-57 0 9-16,-24 0 10 15,-15 5-10-15,-10-1 0 16,6 5 1-16,-9-5 0 16,25 6 1-16,13-4 3 0,24-1-3 15,19 0 3-15,15-2 1 16,10-3-3-16,3 0-3 15,0 0-11-15,16 5 1 16,40-5 10-16,25 5 8 16,12-5 5-16,7 0 8 15,9 0-15-15,-3-10 2 16,-10 2-3-16,-15-1-2 16,-24 7 0-16,-36 2-1 15,-11 0-2-15,-10 0 4 16,0 0-3-16,0 0-1 0,-50 0 0 15,-31 0 2-15,-13 11-1 16,-24 7-2-16,0-7 5 16,9 7-2-16,-7-7-1 15,29-1 1-15,16-2-2 16,14 2 2-16,20-4-2 16,15-6 0-16,19 5 0 15,3-5-1-15,0 0-7 16,0 0 1-16,25 0 0 15,31 0 7-15,16 0 16 16,21 0-7-16,16 0 2 16,0-5-4-16,0-11-2 15,-15 3-1-15,-13 2-1 0,-25 1 1 16,-28 10-2 0,-13-1 3-16,-15 1-1 0,0 0 2 15,0 0-5-15,0 0-1 16,0 0-4-16,-43 0 2 15,-23 0-1-15,-33 11 3 16,-29 5-4-16,0 2 0 16,1 4 4-16,24-5 1 15,22-9-1-15,43-4 1 16,20-4-1-16,18 0 1 16,0 0-2-16,0 0-1 15,0 0-7-15,0 0 0 0,46 0 5 16,23 0 4-1,28 0 4-15,12-11-4 0,-10 0 2 16,4-7-1-16,-3 7 2 16,-19-7 0-16,-16 8-3 15,-18 4 9-15,-13-4-5 16,-25 10 3-16,-9 0 2 16,0 0 1-16,0 0-7 15,0 0-3-15,-18 0-9 16,-45 0 5-16,-11 10 1 15,-17 13-11-15,1-12 8 16,6 7 6-16,3-7 0 0,16 0 0 16,21-4 2-1,16-7 1-15,19 0-1 16,9 0-1-16,0 0 0 0,0 0 1 16,0 0-4-16,0 0 1 15,0 0 0-15,0 0-6 16,28 0 7-16,25 0 2 15,31-13 3-15,6-3 4 16,10-2-9-16,-7 7 2 16,-3-6-2-16,-30 11 1 15,-20 1 0-15,-21 5 1 16,-19 0-2-16,0 0 0 16,0 0-4-16,-28 0 2 15,-35 16 0-15,-11 7 2 16,-7-5-30-16,15-7-136 0,-5-11-203 15</inkml:trace>
  <inkml:trace contextRef="#ctx0" brushRef="#br0" timeOffset="392693.8199">11633 13253 333 0,'0'0'174'16,"0"0"-74"-16,0 0-36 16,0 0-25-16,0 0-25 15,0 0-2-15,0 0 9 16,-19 0 16-16,10 0 6 16,9 0 6-16,-10 0 1 15,10 0-3-15,0 0-11 16,-9-8-7-16,9 4 2 15,-9-1-12-15,9-7 3 0,-10 9 3 16,1-6-8-16,9 4 11 16,0 3-1-16,0-8-2 15,0 2 3-15,0-1-17 16,0-1 5-16,0-3-13 16,0 8-1-16,9-1-1 15,10-1 0-15,9 3-1 16,-12 4 0-16,2 0 0 15,-8 0-5-15,8 0-5 16,-8 16 2-16,-10 8-2 16,0-2 10-16,0 7 7 15,0 2-1-15,-19-7 0 0,-15 5-3 16,-4-11 0 0,10-2-2-16,10-3 0 0,-1-8-1 15,19 0 4-15,0-5-4 16,0 0-2-16,0 0-1 15,0 0-9-15,0 0-7 16,0 5-2-16,9-4 13 16,29 6 8-16,-1-3 5 15,-3 8-5-15,-6 0 0 16,-9 6 0-16,-19 0-6 16,0-2-1-16,0 6 7 15,-9 2 7-15,-29-3-1 16,-15 7 0-16,16-10-4 15,0-7-1-15,2-5-2 16,7-1-3-16,0-5-47 0,10 0-54 16,8 0-80-16,10-16-97 15,0-7-341-15</inkml:trace>
  <inkml:trace contextRef="#ctx0" brushRef="#br0" timeOffset="393225.0754">12125 13139 503 0,'0'0'97'16,"0"0"97"-16,0 0-78 15,0 0-48-15,0 0-26 16,0 0-14-16,-56 27-5 16,22 2 29-16,-4 0-8 15,20 10-2-15,-11 0 7 16,20-4-15-16,9-1-9 15,0 1-4-15,0-3-3 0,0-3-8 16,28-6-2-16,-9-4-6 16,9-3-1-16,0-3 2 15,-9-3-3-15,-4-5 1 16,-5-4-2-16,-10-1 1 16,9 0-11-16,0 0 11 15,1-6-1-15,-1-17 1 16,-9 2-2-16,0-3-10 15,0 0 9-15,0 3 2 16,0 10-6-16,0 4 5 16,-19 7-3-16,1 0-2 15,-1 0-12-15,-6 0-24 0,6 18-33 16,10 0-55 0,9-8-84-16,0-6-71 0</inkml:trace>
  <inkml:trace contextRef="#ctx0" brushRef="#br0" timeOffset="393990.7114">12362 13313 346 0,'0'0'127'0,"0"0"-1"15,0 0-17-15,0 0-17 16,0 0-12-16,0 0 12 15,-10-39-7-15,4 35-12 0,-3 2-27 16,6 2-10-16,-13 0-17 16,7 0-14-16,-10 6-4 15,0 22-1-15,10 1 3 16,9-5 5-16,0 3-5 16,0-9 7-16,0-5-7 15,0-2 5-15,9-6-3 16,10-5-1-16,-10 0 3 15,16 0 8-15,-6 0-5 16,0-5 3-16,-10-13-11 16,0 1 7-16,10-12-8 15,-19 5 8-15,0-4-9 0,0 7 2 16,0 2 6 0,0 4-4-16,-9 7-4 0,-10 4-36 15,-18 4-101-15,-16 0-229 16</inkml:trace>
  <inkml:trace contextRef="#ctx0" brushRef="#br0" timeOffset="394584.4971">12281 12855 478 0,'0'0'50'16,"0"0"111"-16,0 0-86 0,0 0-18 16,0 0-14-16,0 0 20 15,-75-18 0-15,56 18-2 16,-6 0 0-16,7 0-23 15,-1 0-22-15,0 18-7 16,10 3 1-16,9 8-5 16,0 3 3-16,0-3 4 15,0-4-3-15,19-3 8 16,9-6-12-16,18-3 4 16,-11-13 1-16,2 0 2 15,0 0 5-15,-12 0-5 16,-6-13-1-16,-10-8-3 15,-9-3 8-15,0-3-4 0,0-2 0 16,-6 1-7-16,-31 4-4 16,9 8-1-16,-10-2-9 15,20 13-41-15,-7 5-73 16,-3 0-162-16</inkml:trace>
  <inkml:trace contextRef="#ctx0" brushRef="#br0" timeOffset="398102.6776">31447 15659 254 0,'0'0'108'15,"0"0"42"-15,0 0-72 16,0 0-19-16,0 0 1 31,0 0 29-31,0 0-17 16,0-53 5-16,0 48-4 16,0-5-10-16,0 2-1 15,0 4-13-15,0-1-8 16,0-2-19-16,0-2-6 15,0-4-8-15,28-3-8 0,16-2 0 16,3 7 0-16,-1 2 0 16,-2 9-1-16,-7 0 1 15,-9 9-6-15,1 20-1 16,-17 9-8-16,-6 7 10 16,-6 2 0-16,0 3 5 15,-9-5 9-15,-38-4-7 16,0-8 3-16,-6-3-4 15,25-14 2-15,0-10 2 16,19-1-2-16,9-5 1 16,0 0 3-16,0 0-7 15,0 0-7-15,0 0 4 0,19-5-6 16,18 0 5-16,0 5-1 16,7 0 5-16,-7 0-2 15,1 10-1-15,-16 14-3 16,-10-3 1-16,-12 8-4 15,0-1 6-15,0-4 3 16,-53 3 7-16,6-11-3 16,-12-3 1-16,0-6-1 15,-9-3-2-15,8-4-1 16,14 0-1-16,2 0-20 16,25-11-25-16,10-16-49 15,9-4-106-15,0-8-121 16</inkml:trace>
  <inkml:trace contextRef="#ctx0" brushRef="#br0" timeOffset="398556.1116">32369 15698 513 0,'0'0'104'0,"0"0"65"16,0 0-53-16,0 0-29 16,0 0-1-16,0 0 17 15,-90-52-25-15,62 52-27 16,-22 0-35-16,10 23 2 15,-7 11 3-15,19 8-7 16,6-4-4-16,22 3 3 16,0-3-8-16,0-9-2 15,41-6 3-15,15-7-4 16,-3-9 0-16,12-7 3 16,7 0 2-16,-16 0-4 15,-9-18-3-15,-4 0-7 16,-24-3 4-16,-10-3 3 15,-9-4 4-15,0 4-4 0,-28 3-2 16,-12-1-11-16,8 2-9 16,-5 6-25-16,9 3-65 15,3-2-79-15,10-3-154 16</inkml:trace>
  <inkml:trace contextRef="#ctx0" brushRef="#br0" timeOffset="399040.8883">32326 15254 505 0,'0'0'68'15,"0"0"116"-15,0 0-47 16,0 0-52-16,0 0-30 16,0 0-36-16,-103-27 2 15,81 43-11-15,4 2 13 16,5 4 2-16,13 7 3 0,0-8-3 15,0 4-11-15,9-3-3 16,44-6 0-16,-6-3 0 16,9-8-8-16,6-5 4 15,-15 0-3-15,-3 0 6 16,-16-23-4-16,-19-1 1 16,-9-1-2-16,0-5 2 15,0 1 2-15,-28 0-8 16,-15 2 3-16,5 9-4 15,-9 12-8-15,4 6-22 16,15 0-65-16,0 0-41 16,0 18-150-16,9-2-175 0</inkml:trace>
  <inkml:trace contextRef="#ctx0" brushRef="#br0" timeOffset="399400.1839">32874 15062 900 0,'0'0'117'16,"0"0"20"-16,0 0-129 15,0 0 65-15,246 72-29 16,-165-15-4-16,-6 6-12 16,-22 0-5-16,-34 11-11 15,-19 17-10-15,-60 10 0 16,-61 14-2-16,-44-1-23 15,-19-7-109-15,-22-10-5 16,19-11-101-16,4-23-368 0</inkml:trace>
  <inkml:trace contextRef="#ctx0" brushRef="#br0" timeOffset="406779.8596">30460 14188 273 0,'0'0'64'16,"0"0"3"-16,0 0-19 15,0 0-13-15,0 0-14 16,0 0 23-16,0 0 7 16,0 0-12-16,-37 0-14 15,18 0 27-15,3-1-13 0,7-3-22 16,0 4 3-16,9 0 3 15,-10 0-3-15,10 0-2 16,-9 0-5-16,0 0-4 16,-1 0-4-16,1 0 0 15,-10 0 7-15,10 0-3 16,-1 0 4-16,1 0 5 16,9 0-7-16,0 0-2 15,0 0-8-15,0 0-1 16,0 0 0-16,0 0-5 15,0 0 3-15,9 0 2 16,29 0 7-16,9 0 13 16,15 0-3-16,3 0-3 0,16-5-11 15,-15-6-1 1,5 6-2-16,-24-3 1 0,-10 3-1 16,-2 1 1-16,-7-1-1 15,-10 5 0-15,10-2-16 16,-6-3-33-16,9 5-17 15,7 0-28-15,-20 0-68 16,-8 0-157-16</inkml:trace>
  <inkml:trace contextRef="#ctx0" brushRef="#br0" timeOffset="407577.3335">30569 13972 191 0,'0'0'61'16,"0"0"-12"-16,0 0 16 16,0 0 10-16,0 0-38 15,0 0 17-15,-28 0 20 16,28 0 19-16,0 0-4 16,0 0-23-16,0 0-18 15,0 0-17-15,0 0 3 0,0 0-3 16,0 0 2-16,0 0-10 15,0-2 4-15,0-1-3 16,0 3 6-16,0-5 3 16,-13 5-5-16,13 0 4 15,0 0-5-15,0 0-3 16,0 0-8-16,0-4 1 16,0 4-3-16,0 0-6 15,0 0-4-15,0 0-4 16,0 0 0-16,0 0-6 15,0 0-6-15,0 22-4 16,0 17 16-16,22 1 1 16,-3 7 1-16,0 5 2 0,-1-3-1 15,1 1 1-15,-10-3-2 16,10-5 5-16,-16-13-4 16,3-4 6-16,-3-7-2 15,10-11-5-15,-13-3 0 16,0-4-1-16,0 0 2 15,0 0-1-15,0 0-1 16,0 0 1-16,0 0-2 16,0 0-21-16,0 0-34 15,9 0-64-15,-9 0-93 16,0 0-167-16</inkml:trace>
  <inkml:trace contextRef="#ctx0" brushRef="#br0" timeOffset="408687.9118">30267 15896 415 0,'0'0'74'16,"0"0"54"-16,0 0-20 15,0 0-28-15,0 0-42 16,0 0 0-16,-34-11-1 16,34 11-4-16,-10 0 13 15,10 0 3-15,-9-5-1 16,9 5-4-16,-10 0-14 16,10 0-8-16,0 0-7 15,-9 0-4-15,9 0-1 16,0 0-6-16,0 0-3 0,0 0-1 15,0 0-1-15,0 0-1 16,0 0-2-16,0 0 0 16,0 0-5-16,19 0 2 15,52 0 7-15,14 0 10 16,24 0 3-16,18 0-8 16,-8-13 1-16,-10 4-5 15,-13 7 2-15,-18-3-3 16,-22 0 3-16,-34 5-2 15,0 0 3-15,-22 0-1 16,0 0 0-16,0 0-3 16,0 0 0-16,0 0-69 0,-10 0-179 15,-33 0-421-15</inkml:trace>
  <inkml:trace contextRef="#ctx0" brushRef="#br0" timeOffset="410814.8121">18003 17449 814 0,'0'0'48'15,"0"0"73"-15,0 0 0 16,0 0-52-16,0 0-42 15,0 0-13-15,0 0 6 16,-47-24 2-16,47 24 4 16,0 0-9-16,0 0-12 0,0 0-5 15,0 13-2-15,19 11 2 16,34 15 17-16,-6 6-7 16,9 12-9-16,-3-1 6 15,-7-3-7-15,-8-9 0 16,-1-4 0-16,-12-11 1 15,-6-6-1-15,-1-14 5 16,-8-9-5-16,-10 0 3 16,9 0 1-16,-9 0 10 15,0 0 4-15,0-9 29 16,0-15-29-16,0-10-14 16,0-5-3-16,0-8 0 0,0 4 4 15,0-2-3-15,0 3-2 16,0 3 0-16,0 10-6 15,0 11 4-15,0 9-12 16,0 9-44-16,9 0-45 16,10 0-120-16,0 17-181 15,-4 9-145-15</inkml:trace>
  <inkml:trace contextRef="#ctx0" brushRef="#br0" timeOffset="411533.6576">18807 18018 294 0,'0'0'398'16,"0"0"-350"-16,0 0 91 16,0 0-82-16,0 0-15 15,0 0-12-15,-66-97 7 16,66 81 15-16,0 3-6 15,0-4-13-15,10 8-4 0,8-4-9 16,10 1-8-16,0 1-8 16,7 5-2-16,-17 6-2 15,10 0 0-15,0 0-4 16,0 6-3-16,-9 21 5 16,0 12 2-16,-19-1-2 15,0 6 2-15,0-4 2 16,-28 2 6-16,-28-3-7 15,9-5 8-15,-6-12-4 16,25-11-2-16,0-6 1 16,28-5 3-16,0 0-2 15,0 0 0-15,0 0 0 0,0 0-5 16,0 0 0 0,0 0-7-16,0 0 2 0,0 0-9 15,47-5 14-15,15-11 2 16,22-6-2-16,16 2-4 15,9-1-48-15,12-1-31 16,-2 4-63-16,-29 7-161 16</inkml:trace>
  <inkml:trace contextRef="#ctx0" brushRef="#br0" timeOffset="412237.3242">19417 17830 746 0,'0'0'82'15,"0"0"118"-15,0 0-93 16,0 0-69-16,0 0-27 15,0 0-6-15,-53-6-5 16,53 6-1-16,0 0-3 16,28 0 4-16,35-5 7 15,30 0 21-15,7-2-2 16,9-4-23-16,0 5 1 16,-25-4-4-16,-3 8-2 15,-34-2-53-15,-19 4-33 16,-13 0 0-16,-15-7 0 15,0 2 21-15,0-1-41 0,-9-12-94 16,-25 2 49-16,6-7 137 16,-10-1 16-16,10 3 24 15,-6-1 54-15,15 6-24 16,0 8 22-16,19 3 29 16,0 0 8-16,0 5-45 15,0 0-30-15,0 0-26 16,0 0-9-16,0 0 13 15,19 0 7-15,0 0 3 16,-10 5-9-16,7 8-7 16,-7-2-1-16,0 7 0 15,1 3-7-15,-10 6 10 0,0-3-10 16,0-3-1-16,0 3-1 16,0-6-99-16,0-8-145 15,0-10-226-15</inkml:trace>
  <inkml:trace contextRef="#ctx0" brushRef="#br0" timeOffset="413174.8286">20919 17393 582 0,'0'0'78'16,"0"0"191"0,0 0-144-16,0 0 8 0,0 0-30 15,0 0 2-15,0 0-34 16,-38-85-27-16,38 85-14 15,-9 0-21-15,9 0-3 16,0 29-6-16,0 27 0 16,0 23 2-16,0 7 7 15,19-3-1-15,-1-12-6 16,10-16-1-16,-3-3 0 16,-6-12-1-16,-10-3 1 15,-9-16-1-15,10-9 0 16,-10-2 0-16,0-3-24 0,0-7-30 15,0 4-40-15,0-4-100 16,0 0-84-16,0-6-237 16</inkml:trace>
  <inkml:trace contextRef="#ctx0" brushRef="#br0" timeOffset="414049.8466">19838 17728 252 0,'0'0'206'15,"0"0"-123"-15,0 0 54 16,0 0-20-16,0 0-31 0,0 0 1 15,-25-16-15-15,25 16-18 16,0 0-25-16,0 0-22 16,0 0-7-16,34 0-9 15,13 0 9-15,18 15 6 16,7-4-3-16,-16 7 2 16,-3-7-3-16,-6 7-2 15,-29 4-1-15,-8 1 0 16,-10 13-7-16,-28-2 6 15,-38 5-14-15,-5-5-27 16,14-10-21-16,4-8-55 16,16-11-49-16,9-5-78 0</inkml:trace>
  <inkml:trace contextRef="#ctx0" brushRef="#br0" timeOffset="415081.2381">21227 17780 780 0,'0'0'51'16,"0"0"95"-16,0 0-102 15,0 0-30-15,0 0-14 16,0 0 2-16,-34 0 6 16,52 0 22-16,17 0 4 15,2 0-3-15,0 0-7 0,7 0-8 16,-16-6-7-16,-9-6 2 16,-10 6 4-16,0-4-11 15,-9-3 7-15,0 2 6 16,0-7-4-16,-18 7-4 15,-10-4-1-15,-16 7-8 16,7-1 1-16,-1 7 5 16,20-3-6-16,-1 5 0 15,13 0 0-15,-4 0-4 16,1 12-2-16,9 10 1 16,0 12 2-16,0 0 2 15,19 0 1-15,34-5 0 16,3-5 0-16,25-8 1 0,3 0-1 15,-3-16 0 1,0 0-7-16,-6 0-58 0,-13-5-16 16,3-17-17-16,-18-1 5 15,-13 5 10-15,-6-4 57 16,-28-1 26-16,0 7 8 16,0-3 21-16,0 1 27 15,0-3-8-15,0 3-11 16,-18 7 5-16,-10-3-11 15,-7 6 3-15,7-2 1 16,-9 10 1-16,9 0-17 16,-6 0-7-16,6 0 3 0,9 18-5 15,0 3-8-15,10 8 1 16,9-7 3-16,0 6-6 16,0-12 3-16,0 1-3 15,28-5 2-15,0 1 5 16,0-9-5-16,-3-4-2 15,3 0 0-15,-9 0-2 16,9 0 2-16,-19-17-11 16,0 1 1-16,-9-12 9 15,0 4 1-15,0 6 0 16,0 2 3-16,0 6-2 16,0 2 1-16,0 8 4 15,0 0-6-15,10 0-10 0,24 8-15 16,3 13 25-1,19 2 5-15,-3 1-4 0,-6-3 4 16,9-3-5-16,-3-7-1 16,-6 0-4-16,-10-11-94 15,7 0-65-15,3 0-112 16,-10-11-68-16</inkml:trace>
  <inkml:trace contextRef="#ctx0" brushRef="#br0" timeOffset="415565.5302">22719 17535 506 0,'0'0'197'0,"0"0"-26"15,0 0-36-15,0 0-72 0,0 0-42 16,0 0-21-16,-202-18 4 16,139 41 3-16,7 1 3 15,0 3 3-15,22-2-3 16,15 0 5-16,19 0-9 15,0-3-1-15,0 2-2 16,0-8-1-16,28-6 1 16,16 3-3-16,-16-13 3 15,9 0-8-15,1 0-9 16,-4 0-10-16,-6-6 4 16,0-17-6-16,-19-4 21 15,1-2 1-15,-10 0 2 0,0-5-3 16,0-10 3-16,0-3 2 15,-19-3 1 1,-9-1 2-16,0-1 1 0,9 17 32 16,4 7 6-16,15 12-3 15,-10 3 19-15,10 8 1 16,0 4-13-16,0 1-23 16,0 0-23-16,0 0-8 15,0 19-8-15,44 20 16 16,3 8 3-16,9 7 10 15,-13-2-6-15,4 5-4 16,-10-11-2-16,-2 4-1 16,-17-9-54-16,1-8-112 0,-10-10-138 15</inkml:trace>
  <inkml:trace contextRef="#ctx0" brushRef="#br0" timeOffset="417535.8933">23523 17551 294 0,'0'0'148'16,"0"0"-63"-16,0 0-45 15,0 0-27-15,0 0-5 16,0 0 17-16,0 0 15 16,0 0 24-16,0-22-10 15,0 15-14-15,0 7 12 16,0 0 7-16,0-5-8 15,0 5-14-15,0-5 5 16,-19 5-19-16,10-1-4 16,-19-4-1-16,-7 5 4 15,7 0 1-15,-18 0-10 16,8 0 6-16,-5 0-4 16,15 6-3-16,9 4 5 0,0 3-8 15,1-2-8-15,8 1 3 16,10-1-4-16,0 0-2 15,0 0 0-15,0 1 0 16,0 1 0-16,10-2 2 16,18 7 0-16,9-4 0 15,16 5 3-15,3-2-3 16,-9 0 0-16,-4-1 1 16,-5 7-1-16,-10-7 0 15,-10 7-1-15,-8-4-1 16,-10 2 0-16,0-3 2 15,0-9 0-15,0 4 2 0,-19-6 0 16,-18-2 0-16,-1-1 5 16,-5-4-5-16,-4 0 5 15,-9 0 0-15,12 0 3 16,7-4 1-16,9-3 2 16,9 2-4-16,10 5-3 15,9 0-6-15,0 0-3 16,0 0-21-16,0 0-54 15,0 0-43-15,0 0-148 16,0 0-225-16</inkml:trace>
  <inkml:trace contextRef="#ctx0" brushRef="#br0" timeOffset="418348.6316">24688 17309 644 0,'0'0'80'16,"0"0"131"0,0 0-107-16,0 0 1 0,0 0-42 15,0 0 3-15,-22-47-18 16,22 47-17-16,0 0-15 15,0 0-16-15,0 0-1 16,0 10-9-16,0 19 6 16,9 18 4-16,35 5 11 15,-7 2-1-15,10 4-2 16,6 4-7-16,-6-9-1 16,-10-5 3-16,-6-11 0 15,0-11-3-15,-21-8 1 16,-1-7-2-16,0-4 3 15,-9-7 2-15,0 0-4 0,0 0 10 16,0 0 1-16,10 0-4 16,-10 0 5-16,9-12-9 15,-9-4-3-15,9-8 2 16,1-3-2-16,8 2 1 16,-8-8 0-16,-1 4 1 15,7-10-1-15,2 0-1 16,1 5 0-16,-10 0 1 15,1 5-1-15,-1 5 2 16,-9 2-2-16,10 10 0 16,-1 3 0-16,0-4-1 0,-9 8-4 15,10 0-19 1,8 3-47-16,-2-2-46 0,21 4-83 16,-9 0-114-16,0 0-191 15</inkml:trace>
  <inkml:trace contextRef="#ctx0" brushRef="#br0" timeOffset="418911.5139">25697 17745 613 0,'0'0'119'15,"0"0"105"-15,0 0-82 16,0 0-27 0,0 0-42-16,0 0-15 0,-62-33-8 15,62 33-13-15,0 0-4 16,0 0-6-16,0 0-2 15,0 0-7-15,-10 0-14 16,10 16-1-16,0 18-3 16,0 7 7-16,0 4-2 15,0-1 1-15,0-7-3 16,10-11 2-16,-10-2-3 16,0-6 2-16,9-8-1 15,-9-4-1-15,0-1 0 0,0-5-2 16,0 7-2-16,0-7 0 15,0 0-44-15,0 0-74 16,0 0-206-16,0-12-490 16</inkml:trace>
  <inkml:trace contextRef="#ctx0" brushRef="#br0" timeOffset="426087.98">21320 18387 343 0,'0'0'130'16,"0"0"10"-16,0 0-38 16,0 0-32-16,0 0 11 0,0 0-18 15,0 0-11-15,-9-4 5 16,9 4-17-16,0 0-1 15,0 12-2-15,0 9-6 16,0 2-6-16,19 6-5 16,-10 0-3-16,0 10 4 15,7-5-2-15,3 4-3 16,-1-1-1-16,1-3-5 16,0 0-2-16,-10-6 0 15,10-6-2-15,0 2-3 16,-4-7-1-16,-6-5 1 15,1-3 2-15,-1-5-4 0,-9 0 1 16,0-4 5-16,0 0-2 16,0 0 1-16,9 0 15 15,1 0 10-15,-1-17-5 16,10-7-17-16,0-11-3 16,-1 6 1-16,1-5-3 15,6 0-4-15,-6 0 4 16,-1 2-4-16,1 3 2 15,0-5 3-15,-1 5-2 16,-8 5-3-16,8-4 1 16,-11 17-2-16,2 1 1 15,0 7-8-15,-9 3-40 16,19 0-104-16,0 0-98 0,9 0-116 16,-10 13-137-16</inkml:trace>
  <inkml:trace contextRef="#ctx0" brushRef="#br0" timeOffset="426994.9563">22342 18679 314 0,'0'0'162'16,"0"0"-28"-16,0 0 19 16,0 0-60-16,0 0-23 15,0 0 0-15,0 0 1 0,-15-92 14 16,15 70-18-16,0-1-6 15,0 5-29-15,0 1 3 16,3 1-19-16,19 3-4 16,-4 3-6-16,1-3 2 15,0 8-3-15,-1 0-1 16,1 4-4-16,25 1-2 16,-7 0-4-16,0 0-1 15,1 0 7-15,-4 11-6 16,-6 7 5-16,-9 4-5 15,-19 3-4-15,0-3 4 16,0 10 2-16,-28-7 4 16,-10-3 1-16,13-6 8 0,16-8-7 15,0-3 6 1,9-5-3-16,0 5 1 0,0-5 3 16,0 0-9-16,0 0-5 15,0 0 1-15,9 0 0 16,25 0 2-16,4-5-5 15,8 5 0-15,1 0 2 16,-3 0-7-16,2 12-2 16,-18 10 3-16,-3 7-9 15,-15-1-1-15,-10 1 0 16,0 1-4-16,0-5 5 16,-25 0 16-16,-22-8 1 15,-18-1-16-15,-26 7-67 16,-27-7-113-16,-28 2-304 15</inkml:trace>
  <inkml:trace contextRef="#ctx0" brushRef="#br0" timeOffset="427917.3436">24062 18245 761 0,'0'0'68'15,"0"0"124"-15,0 0-109 16,0 0-73-16,0 0-4 0,0 0-6 16,0 0 38-1,56 165 19-15,-31-113-11 0,-7-7-12 16,1-3-17-16,-10-8-6 16,1-1-3-16,-10 1-2 15,0-6-2-15,9-11-3 16,-9 1-1-16,0-3-6 15,0-9-56-15,0 7-35 16,0-3-37-16,0-10-140 16,0 0-133-16</inkml:trace>
  <inkml:trace contextRef="#ctx0" brushRef="#br0" timeOffset="429027.8216">25086 18513 514 0,'0'0'48'0,"0"0"117"15,0 0-39-15,0 0-33 0,0 0-38 16,0 0-3-16,0 0-7 16,-155-63-13-16,117 58-6 15,-8 4-26-15,2 1 4 16,-3 0 5-16,19 0-2 16,0 0 7-16,3 0-1 15,16 0-9-15,0 1 4 16,-1 16-2-16,1-1-5 15,9 8 7-15,0 3-6 16,0 2 7-16,0 0-5 16,9 0 2-16,19-3-6 15,7-8 0-15,-7-7 1 16,9 2 0-16,10-13 4 0,-4 0-5 16,13 0 0-16,-9-13-3 15,-13-8-4-15,-6-8 2 16,-9 0 0-16,-10-3 4 15,-9 3-1-15,0 0 2 16,0 0 1-16,0 11 1 16,0 2-2-16,0 6 2 15,0 2 1-15,0 8 7 16,0 0-10-16,0 0-2 16,0 5-16-16,0 14 14 15,19 9 4-15,0-4 1 16,24-1 2-16,-5-2 0 15,-1-4-1-15,7-5-2 16,3 1 0-16,-1-13-3 0,7 0-2 16,3 0-60-16,10 0-55 15,5 0-35-15,-15-13-29 16,-3-4 37-16,-15 5 48 16,-1 2 29-16,-15-1 70 15,0-2 0-15,-4 3 42 16,-18 4 41-16,0-6 12 15,0 1 12-15,0-2-18 16,0 8 15-16,-9 0-34 16,-22 4-12-16,0 1-17 15,3 0-16-15,-10 0 1 16,-5 1-13-16,15 22-3 16,0 0 4-16,18-1-6 0,1 6 3 15,9-4-7-15,0-6 3 16,0-2-4-16,19-7 7 15,9-1-6-15,0-8-2 16,-3 0-2-16,3 0-23 16,-19 0 2-16,10-13-4 15,-10-7-7-15,0-5 17 16,1-4 11-16,-10 2 3 16,9-2 1-16,-9 6 3 15,0 12 10-15,9 1-3 16,1 2-1-16,15 8-7 15,3 0-2-15,9 18 4 0,10 16 0 16,6 6 26-16,-16 7 5 16,-9 1-16-16,-9-1-2 15,-19-2-3-15,0-4-8 16,0-3-3-16,-28-8 13 16,-19-10-5-16,19-6-8 15,-15-7-1-15,-4-7-2 16,0 0-5-16,-6 0-90 15,-3-12-25-15,9-5-138 16,13 0-94-16</inkml:trace>
  <inkml:trace contextRef="#ctx0" brushRef="#br0" timeOffset="429590.7066">26731 18416 465 0,'0'0'82'0,"0"0"57"16,0 0-46-16,0 0-22 16,0 0 5-16,0 0-5 15,-28-40-25-15,-19 40 15 16,-5 0-25-16,-14 0 2 16,-6 7 10-16,26 10-18 15,-1 4-9-15,22-3-7 16,6 6-7-16,10-3-5 15,9 2-2-15,0 1-1 16,9-2 1-16,35-1 4 16,12-3 2-16,9-2 1 0,-2 2 0 15,-7-7-5-15,-13 7-2 16,-5-2-5-16,-10-3 5 16,-19 3-1-16,1 2-1 15,-10-7-3-15,0 1-6 16,0-1 11-16,-38 0 10 15,1 0-8-15,-7-4 5 16,-3-1-6-16,1-6 4 16,2 0 0-16,-3 0-4 15,10 0-1-15,-7 0-22 16,16 0-78-16,10 0-69 16,-1 0-236-16</inkml:trace>
  <inkml:trace contextRef="#ctx0" brushRef="#br0" timeOffset="430387.8759">27360 18121 740 0,'0'0'106'0,"0"0"80"16,0 0-64-16,0 0-39 15,0 0-22-15,0 0-5 16,-18-90-11-16,18 90-8 16,0 0-10-16,0 0-22 15,0 0-5-15,0 16-11 16,0 20 9-16,0 18 2 15,28 4 4-15,0 9 1 16,9-5-3-16,-9 1 1 16,-3-6-1-16,-6-17-2 0,0 0 0 15,-10-15 0-15,10-14 2 16,-19-1 1-16,9-10-1 16,-9 0-2-16,9 0 7 15,-9 0 3-15,10-10-2 16,-1-9-6-16,0-10 2 15,1-4-3-15,5-2-2 16,4-9 4-16,-10-2-3 16,-9-4 1-16,10-2-1 15,-10 5 2-15,9 8-2 16,0 10 0-16,1 13 0 16,-1 7-1-16,-9 5-1 15,9 4-4-15,1 0-42 0,8 0-89 16,7 20-63-16,3 2-82 15,-18-6-318-15</inkml:trace>
  <inkml:trace contextRef="#ctx0" brushRef="#br0" timeOffset="430825.9804">28170 18558 650 0,'0'0'150'0,"0"0"76"16,0 0-48-16,0 0-68 15,0 0-35-15,0 0-20 16,-12-27-27-16,12 27-15 16,0 11-12-16,0 21 5 0,0 10 19 15,0-3-8 1,0 1 0-16,0-1-7 0,0 1-4 15,0-10-1-15,0-9-4 16,0-1 1-16,0-6-2 16,0-6 0-16,0-8-2 15,0 5-29-15,0 0-51 16,0-5-194-16,0 0-355 16</inkml:trace>
  <inkml:trace contextRef="#ctx0" brushRef="#br0" timeOffset="432201.3915">26373 16962 560 0,'0'0'163'0,"0"0"40"16,0 0-54-16,0 0-85 15,0 0-29-15,0 0-23 16,0 0-11-16,0 68 6 16,0-13 7-16,0 10 37 15,9-3-17-15,1-7-18 16,-1 2-6-16,10-11-9 15,-10-12 5-15,0-9 1 0,1-9-3 16,-10-12-1-16,0 1-3 16,0-5 1-16,0 0 7 15,0 0 3-15,0-9 7 16,0-16 2-16,9-2-19 16,0 9-1-16,10-9 0 15,6 9-3-15,3 7-6 16,0 0 6-16,10 4-2 15,-7 2 0-15,9 5 0 16,-2 0 1-16,-10 0-2 16,-10 18 1-16,7-2-1 15,-25 2-4-15,0 4 9 0,0-5-3 16,0 5-3-16,-53-2-3 16,6-6 10-16,-2-8 5 15,8-1-3-15,-6-5 3 16,19 0-2-16,-15 0 3 15,24-9-3-15,0-3-3 16,1-1-8-16,8 4-25 16,10 2-27-16,0-4-21 15,0 0-68-15,19-5-85 16,28-7-81-16</inkml:trace>
  <inkml:trace contextRef="#ctx0" brushRef="#br0" timeOffset="432732.6125">26868 17200 545 0,'0'0'132'0,"0"0"73"15,0 0-75-15,0 0-63 16,0 0-59-16,0 0-6 15,47 22 0-15,-3 12-2 16,-7 0 32-16,0-5-7 16,7-7-10-16,-7-5-8 0,-9-9 7 15,0-4-9-15,-18-4-1 16,2 0 1-16,1 0 0 16,-4 0 1-16,0-17 2 15,-9-6-1-15,0-6-7 16,0 0 0-16,0 3 0 15,0 2 2-15,0 6-1 16,-9 9 10-16,9 9 10 16,0 0 0-16,0 0 0 15,0 0-11-15,0 17-10 16,0 17-15-16,28 11 15 16,-9 7 9-16,9-2 15 15,-19 6-5-15,-9 1-2 16,0-4-3-16,-28-3-9 15,-28-5 7-15,-6-11-12 0,-4-10 12 16,4-8-4-16,-13-6-7 16,13-3 15-16,6-7-1 15,-3 0-9-15,28 0-3 16,3-7-3-16,18-3-11 16,1-1-56-16,9-2-71 15,0-8-121-15,0-1-361 16</inkml:trace>
  <inkml:trace contextRef="#ctx0" brushRef="#br0" timeOffset="433451.5547">27837 17309 576 0,'0'0'83'0,"0"0"161"15,0 0-114-15,0 0-21 16,0 0-31-16,0 0-15 15,-19-76-35-15,38 72-13 16,0 4-11-16,3 0-3 16,9 0-1-16,-3 9-6 0,0 14-3 15,-10 6 5 1,-18 5 1-16,0 0-1 0,0-5-1 16,-18 0-7-16,-10-7-4 15,0-11 15-15,3-6 1 16,15-5 4-16,10 0 1 15,-9 0 2-15,9 0-7 16,0-9-20-16,0 2-16 16,44 2-14-16,2 1-28 15,1 4 37-15,-3 0 13 16,-7 0 8-16,-9 9 14 16,-9 7 4-16,0 9 2 15,-19-3 4-15,0 6 0 0,-10-11 10 16,-27 6-8-1,-10-5 16-15,-6-7-10 0,-3-6-7 16,-3 0-4-16,18-5 3 16,13 0-4-16,0 0-46 15,19-5-76-15,9-18-103 16,0 2-282-16</inkml:trace>
  <inkml:trace contextRef="#ctx0" brushRef="#br0" timeOffset="433810.9343">28532 17343 811 0,'0'0'50'0,"0"0"71"15,0 0-66-15,0 0-17 16,0 0-14-16,-109 153 12 16,109-120-8-16,0-16-6 15,0-4-4-15,18-3-7 16,17-5-8-16,-17-5-3 16,20 0 11-16,-10-10-3 15,-16-14-5-15,10-4 2 16,-22-1 1-16,0-5-2 0,0 5 5 15,0 2-1-15,-22 9-4 16,10 2-4-16,-7 10-3 16,10 1-12-16,-1 5-50 15,-8 0-49-15,-1 0-199 16</inkml:trace>
  <inkml:trace contextRef="#ctx0" brushRef="#br0" timeOffset="434279.6839">28887 16908 771 0,'0'0'54'0,"0"0"135"15,0 0-106-15,0 0-40 16,0 0-34-16,0 0 0 16,-147 98 1-16,147-64 15 15,0 0 8-15,0-5-11 0,28 0-3 16,29-11 3-16,-5-7-15 15,5-6 0-15,-11-5 1 16,-2 0-4-16,-16 0 0 16,0-12-1-16,-9-15 7 15,-1-7-6-15,-18-1 11 16,0-6 12-16,0 6 13 16,0 6-13-16,0 8-14 15,-18 9-7-15,-10 7-6 16,-19 5-6-16,-43 17-33 15,-10 17-133-15,-3 6-160 16</inkml:trace>
  <inkml:trace contextRef="#ctx0" brushRef="#br0" timeOffset="435373.4484">28613 17912 681 0,'0'0'103'15,"0"0"121"-15,0 0-96 16,0 0-54-16,0 0-49 15,0 0-25-15,65 77 0 16,-34-12 28-16,19 2 19 0,-13 1-11 16,-18-10-3-1,0-1-11-15,-10-7-12 0,1-17-2 16,-7-8-4-16,3-8-1 16,-3-12-2-16,-3-5 4 15,0 0-3-15,0 0 9 16,0-24 5-16,-3-10-9 15,-6-5-4-15,-10 6-3 16,19-3-1-16,0 9 1 16,0 4 0-16,19 0-4 15,15 12 3-15,3 6-2 16,10 5-1-16,-3 0 1 16,2 0-3-16,-8 16-1 15,-1 12 4-15,-12 1-2 16,-16 0 2-16,-9 5-2 0,0-7 5 15,-9-3 3-15,-35-3-3 16,7-3 3-16,-10-7-2 16,7-6 1-16,-1-5-2 15,4 0 1-15,-1-5-1 16,4-11-22-16,-3-1-24 16,18 0-52-16,10 0-27 15,9 1-62-15,0-2-79 16,28 0-70-16</inkml:trace>
  <inkml:trace contextRef="#ctx0" brushRef="#br0" timeOffset="435810.9586">29273 18128 678 0,'0'0'110'0,"0"0"59"16,0 0-121-16,0 0 1 15,0 0 0-15,0 0-7 16,199 129-13-16,-161-111-11 16,-10-12 4-16,6-1 1 15,-6-5 2-15,10 0-10 16,-10 0-6-16,0-11-2 16,6-7-5-16,-15-10-2 15,-10-1-5-15,-9 0-15 0,0 0 1 16,0 8 1-1,0-1 12-15,-9 15 6 0,-1 2 4 16,10 5 23-16,0 0 1 16,0 5-18-16,0 24-10 15,0 12-4-15,19 10 4 16,18-1 8-16,-9 7 3 16,7-11-1-16,-17-7-2 15,-18 1-3-15,0-7-2 16,0-9-3-16,-40-6 2 15,9-7-2-15,-16-1-1 16,0-10-15-16,-6 0-52 0,25 0-44 16,0-5-26-16,19-19-117 15,9-9-243-15</inkml:trace>
  <inkml:trace contextRef="#ctx0" brushRef="#br0" timeOffset="436357.8345">30569 18054 750 0,'0'0'125'0,"0"0"84"16,0 0-107-16,0 0-88 15,0 0-5-15,265-58 10 16,-209 58 0-16,-19 17 5 16,-3 6 2-16,-24 6-3 15,-10-2-4-15,0 2-7 16,0 0-6-16,-44-3-6 15,7-7 2-15,-1-9-2 16,20-3 10-16,8-7-8 16,10 0 3-16,0 0-5 0,0 0 0 15,10-12-10-15,27 6-29 16,0 1 5-16,16 5 11 16,-6 0 12-16,-9 5 4 15,-1 14 3-15,-12 9 2 16,-16-6 2-16,-9 6-1 15,0 1 1-15,-31-7 0 16,-19-2 14-16,-6-6-8 16,-6-3 8-16,15-6-3 15,-12-5-8-15,28 0-3 16,-7-5-20-16,20-16-50 16,18-12-61-16,0-3-137 15,0 7-257-15</inkml:trace>
  <inkml:trace contextRef="#ctx0" brushRef="#br0" timeOffset="436732.8392">31631 18150 507 0,'0'0'106'0,"0"0"83"16,0 0-75-16,0 0-39 0,0 0-29 16,0 0 5-1,-137 102 3-15,109-68-2 0,19 0-11 16,-1-5-13-16,10-7 4 16,0-6-16-16,0-8-8 15,28-3 1-15,4-5-1 16,8 0 2-16,7-5 0 15,-19-14-4-15,6-8-1 16,-15 2-5-16,-10 5-1 16,-9-9 1-16,0 1 4 15,0-1-2-15,0 0-2 16,-19 11-2-16,10 2-14 16,-13 7-54-16,0 5-52 15,4-1-38-15,-20 1-214 16</inkml:trace>
  <inkml:trace contextRef="#ctx0" brushRef="#br0" timeOffset="437201.5949">31877 17541 632 0,'0'0'102'0,"0"0"116"15,0 0-88-15,0 0-44 16,0 0-52-16,0 0-24 15,-174 62 11-15,146-28 7 16,9-1 3-16,19 6-2 16,0-3 0-16,0-7-1 15,9-7-14-15,38-4-2 16,0-7-8-16,-4 1 1 16,4-12 0-16,0 0 1 15,-13 0 1-15,-6-12 1 0,-9-6 1 16,0-4-5-1,-10-7 5-15,-9 0-2 0,0-5 10 16,0 7-5-16,0 2 3 16,0 11-15-16,-19 7 0 15,-18 7-8-15,-13 0-40 16,-9 0-93-16,-19 0-268 16</inkml:trace>
  <inkml:trace contextRef="#ctx0" brushRef="#br0" timeOffset="528537.6116">27700 11851 370 0,'0'0'115'0,"0"0"-46"16,0 0 18-16,0 0-21 15,0 0-19-15,0 0-13 16,0 0-10-16,-75 0 15 15,75 0 2-15,0 3-17 16,0-3-7-16,0 5-1 16,0 0-3-16,-12-3-3 15,2 1 1-15,-2-1 4 16,3 10 4-16,-19 3-2 0,0 8-1 16,-10 6 1-1,-15 9 0-15,16 7 3 0,-1 9-1 16,4 8 6-16,16 6-2 15,8 11-2-15,10 8 6 16,0 0 8-16,28-3-11 16,34-12 1-16,4-9-3 15,-4-13 3-15,13-10-25 16,-3-1 2-16,12-10 2 16,-3-5 12-16,-25-11-14 15,-3-8-2-15,-16 0-5 16,-18-5 5-16,9 0-8 0,-13 0 3 15,-5 0-93-15,8 0-81 16,-8 0-167-16</inkml:trace>
  <inkml:trace contextRef="#ctx0" brushRef="#br0" timeOffset="529381.8016">29983 12254 447 0,'0'0'40'15,"0"0"48"-15,0 0-33 16,0 0 2-16,0 0-22 16,0 0 10-16,-71 4 4 15,71-4 15-15,0 0 2 16,0 0-16-16,0 0 0 16,0 0 0-16,0 0-1 15,0 0-13-15,0 0-18 16,0 0-3-16,0 0-4 0,0 0-11 15,0 0-6-15,37 0 6 16,25 0 11-16,13-9 13 16,15-7-11-16,10-1-9 15,-6 0-2-15,-13 1 3 16,-16 5-5-16,-12 6 0 16,-6 4-7-16,-29 1-30 15,1 0-51-15,-19 0-60 16,0 0-79-16,-9 4-31 15</inkml:trace>
  <inkml:trace contextRef="#ctx0" brushRef="#br0" timeOffset="529694.2267">30251 12159 556 0,'0'0'82'16,"0"0"102"-16,0 0-57 15,0 0-24-15,0 0-32 16,0 0-6-16,-18-72 5 16,18 70 5-16,0 2-13 15,0 0-30-15,0 0-13 16,0 0-11-16,0 0-8 16,0 19 1-16,0 15 8 15,0 5 5-15,0 4 0 0,3-1-8 16,15-1-3-1,4-3-3-15,-3 8 0 0,-10-11-12 16,-9 4-63-16,0-5-92 16,0-4-72-16,0-17-221 15</inkml:trace>
  <inkml:trace contextRef="#ctx0" brushRef="#br0" timeOffset="530225.5065">31223 12167 519 0,'0'0'60'0,"0"0"94"16,0 0-32-16,0 0-21 15,0 0-32-15,0 0-21 16,0 0-4-16,-140-34-3 0,112 44-19 15,0 14 5-15,0 8 11 16,18-2-4-16,1 3-18 16,9-4 3-16,0 0 0 15,0-3-2-15,28-3-9 16,10-9-6-16,-1-4 3 16,7-5-3-16,-7-5 0 15,-18 0 1-15,-1 0 4 16,-8 0 13-16,-1-18 19 15,7-8-13-15,-7-8-13 16,-9-3-8-16,0-6-5 16,0 9 0-16,0 5-7 15,0 11-24-15,0 8-36 0,0 9-66 16,0 1-114 0,-22-5-304-16</inkml:trace>
  <inkml:trace contextRef="#ctx0" brushRef="#br0" timeOffset="530553.7354">31419 11648 935 0,'0'0'84'0,"0"0"66"16,0 0-97-16,0 0 22 16,331 87-34-16,-213-19-10 15,-9 12-2-15,-31-2-19 16,-28 2-4-16,-50 16-6 15,-19 7-2-15,-127 21-46 16,-63-3-197-16,-56-6-335 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10:19:48.349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4147 2067 615 0,'0'0'116'0,"0"0"101"16,0 0-78-16,0 0-22 16,0 0-48-16,0 0 0 15,0 0-17-15,-3-54 1 16,3 51-15-16,-6 1-4 16,6 2 8-16,0 0-12 15,-3 0-10-15,3-3-4 16,-6 3-1-16,6 0-8 15,0 0-2-15,0 0-5 0,0 0-1 16,0 0-3-16,0 0-5 16,0 18-5-16,0 19-5 15,0 23 19-15,34 12 2 16,-6 4-1-16,0-7 1 16,0-1 0-16,0-10-2 15,-3-8 2-15,-6-11-1 16,-10-13-1-16,10-9 0 15,-19-12 0-15,0-2 2 16,9-3 3-16,-9 0 3 16,0 0 2-16,9-16 1 15,10-13 1-15,-3-16-11 0,2-5 0 16,1-5-1-16,-10-8 1 16,1 1 1-16,8-5-1 15,1 5-1-15,0 4 0 16,9 6 1-16,-9 13-1 15,5 10 0-15,-14 10 0 16,-1 12-1-16,-9 3 0 16,0 4-3-16,0 0-14 15,0 0-31-15,0 1-46 16,9 28-181-16,-9 3-6 16,0-3-219-16</inkml:trace>
  <inkml:trace contextRef="#ctx0" brushRef="#br0" timeOffset="391.0655">5013 2547 631 0,'0'0'226'15,"0"0"-49"-15,0 0 34 16,0 0-69-16,0 0-64 16,0 0-56-16,0 0-10 15,-25-34-12-15,25 65-6 16,0 16 6-16,0 7 17 15,0 4-2-15,0-5 3 16,10-5-4-16,-4-9-4 16,-6-7 2-16,0-12-11 15,0-11 5-15,0-4-6 16,0-2 1-16,0-3-5 16,0 0-2-16,0 0-42 15,0 0-103-15,0-4-196 0</inkml:trace>
  <inkml:trace contextRef="#ctx0" brushRef="#br0" timeOffset="719.1945">5892 2462 362 0,'0'0'516'0,"0"0"-342"0,0 0 22 16,0 0-57-16,0 0-84 16,0 0-35-16,28-25-10 15,15 17-7-15,13-5 5 16,19 1 4-16,-3-3-6 15,3 5-6-15,-13 2 1 16,-6 3-2-16,-12 5-21 16,-26 0-92-16,-8 0-128 15,-10 10-128-15,-10 14-138 16</inkml:trace>
  <inkml:trace contextRef="#ctx0" brushRef="#br0" timeOffset="891.0765">5882 2664 528 0,'0'0'104'0,"0"0"58"16,0 0-25-16,0 0-53 16,0 0-8-16,0 0 3 15,66 34 11-15,5-34-16 16,14-13-29-16,14-5-28 16,1-4-17-16,9 6-25 15,-25-1-158-15,-22-4-264 16</inkml:trace>
  <inkml:trace contextRef="#ctx0" brushRef="#br0" timeOffset="1438.1152">7353 2196 239 0,'0'0'643'0,"0"0"-513"0,0 0 52 16,0 0-54-16,0 0-35 16,0 0-63-16,-44-71-25 15,44 79-5-15,0 27 6 16,44 23-2-16,2 15 6 16,1 7-1-16,-3-2 0 15,-7-11-4-15,1-5-4 16,-4-19 1-16,-12-9 0 15,-7-18-1-15,-15-11 0 16,0-4-1-16,10-1 8 0,-10 0 3 16,9-18 18-1,0-28-14-15,10-12-14 0,9-10 1 16,-3-1 0-16,-6 3 0 16,-1 5 0-16,10 12-2 15,-18 15 0-15,8 10 0 16,1 10 0-16,-10 9-4 15,7 5-27-15,6 0-41 16,3 0-148-16,-7 14-207 16</inkml:trace>
  <inkml:trace contextRef="#ctx0" brushRef="#br0" timeOffset="2141.27">8013 2664 835 0,'0'0'84'15,"0"0"132"-15,0 0-120 16,0 0-49-16,0 0-36 16,0 0 2-16,143-8-1 0,-96 45 9 15,-10 10 0-15,1-4-7 16,-10 1-7-16,-19-8-1 16,-3-9-6-16,-6-8 0 15,0-6 0-15,0-8 2 16,0-3 8-16,0-2 17 15,-18 0 15-15,-16-12-21 16,5-15-20-16,11-9 2 16,8-9-3-16,10 0 6 15,0 3-6-15,19 12-1 16,28 2 1-16,15 14 0 16,-6 6-1-16,10 8-1 15,-13 0 1-15,3 21-8 0,-3 12 9 16,-7 8-5-16,-18-3 1 15,-3 8 3-15,-15-13-2 16,-10-7 1-16,0-10 1 16,0-3 0-16,0-5 2 15,0-8 1-15,-16 0 6 16,-3 0 2-16,-9-3 2 16,10-21-5-16,8-15-3 15,1-8 1-15,9-3-1 16,0-3-4-16,0 8 2 15,37 13-4-15,-9 13 2 16,16 11 0-16,-16 8-4 0,9 0 2 16,7 19 0-16,-7 19-1 15,1 4 0-15,-10 4 3 16,0 0-3-16,-19-1-1 16,-9 1-16-16,0-3-103 15,0-9-160-15,-3-11-165 16</inkml:trace>
  <inkml:trace contextRef="#ctx0" brushRef="#br0" timeOffset="2657.073">9630 2785 703 0,'0'0'105'0,"0"0"85"16,0 0-76-16,0 0-14 15,0 0-51-15,0 0-20 16,-200-105-5-16,154 105 13 16,-1 0-14-16,0 0-15 15,13 21 3-15,6 8 0 16,9 0-6-16,10 5-1 15,9-2-1-15,0-3 0 16,0-4 0-16,37-8-1 16,1-1 1-16,-4-11 3 0,3-3-6 15,1-2-2-15,-4 0-20 16,-15-10-8-16,9-16-7 16,-19-6-19-16,0-5 2 15,-9-2 15-15,0 4 39 16,0 6 2-16,0 6 3 15,0 12 23-15,0 6 5 16,0 5-9-16,0 0-24 16,0 31 4-16,19 8 5 15,9 4 3-15,6 4 3 16,-6-8 2-16,-9-2-4 16,0-10-12-16,-10 0-1 15,0-7-18-15,-9-6-104 16,0-9-120-16,0-5-241 0</inkml:trace>
  <inkml:trace contextRef="#ctx0" brushRef="#br0" timeOffset="2719.5752">9630 2785 625 0</inkml:trace>
  <inkml:trace contextRef="#ctx0" brushRef="#br0" timeOffset="3063.411">9630 2785 625 0,'53'-71'227'0,"-25"68"-44"0,18 3-31 0,1 0-43 0,16 10-35 15,-7 19-30-15,0 6-13 16,-22 2-17-16,-15 2-10 15,-19 0-4-15,0 3-1 16,-19-12 1-16,-25-6 0 0,16-11-3 16,0-13-6-16,19 0 8 15,0-9-2-15,9-20-17 16,0-7 19-16,9 5-7 16,38 2 7-16,6 5 1 15,-7 2-2-15,-8 6 1 16,-4 1 1-16,-15 2 0 15,-10 3 0-15,-9 6 3 16,0-1-2-16,0 2-1 16,-9-4-16-16,-26 7 0 15,-2 0 6-15,9 0 6 16,9 29 1-16,10 7 1 16,9-1 0-16,0 2 2 0,28-8 9 15,47-5 2 1,24-8-11-16,1-7 0 0,9-9-104 15,-15 0-380-15</inkml:trace>
  <inkml:trace contextRef="#ctx0" brushRef="#br0" timeOffset="3782.2729">11402 2216 692 0,'0'0'159'0,"0"0"69"16,0 0-76-16,0 0-73 16,0 0-21-16,0 0-23 0,0 0-16 15,-218 63-8 1,190-26-2-16,9 2-5 0,19-5-4 16,0 3-5-16,10-3 5 15,37-5 4-15,5 0 0 16,-5-5-4-16,-9-8-4 15,-14 0-10-15,-14-9 12 16,-10-1-2-16,0 4 0 16,-10 1 4-16,-42 1 13 15,5-3-8-15,-6-5 0 16,15-4 0-16,1 0 2 16,9 0-3-16,9-4-4 0,10-10-61 15,9-4-127 1,0-1-99-16,47-10-187 0</inkml:trace>
  <inkml:trace contextRef="#ctx0" brushRef="#br0" timeOffset="4016.6247">11879 2279 696 0,'0'0'216'16,"0"0"-27"-16,0 0-43 15,0 0-51-15,0 0-74 16,0 0-17-16,0 92 32 15,0-40-9-15,9-5-8 16,16 1-12-16,-6-8 2 0,-1-3-8 16,-8-8 1-1,9-8 1-15,-19-3-3 0,9-9-20 16,-9-4-63-16,0-5-86 16,0 0-66-16,0-27-197 15</inkml:trace>
  <inkml:trace contextRef="#ctx0" brushRef="#br0" timeOffset="4219.7546">11916 1989 925 0,'0'0'104'16,"0"0"153"-16,0 0-112 15,0 0-113-15,0 0-27 16,0 0-5-16,0-34-64 16,-3 34-169-16,-22 2-370 15</inkml:trace>
  <inkml:trace contextRef="#ctx0" brushRef="#br0" timeOffset="4719.9405">12508 2433 970 0,'0'0'173'16,"0"0"-23"-16,0 0-81 15,0 0-59-15,0 0-5 16,0 0 12-16,56 150 1 16,-37-112-5-16,-10 4-5 15,-9-12-8-15,10-6 2 16,-10-9 0-16,0-7-2 16,0-6 0-16,0-2 0 0,0 0 11 15,0 0 9-15,0-17-10 16,0-15-3-16,0-7-4 15,0-3-2-15,0 4-1 16,0-2 0-16,15 10-2 16,13 5 0-16,9 3 2 15,-8 7 0-15,14 10-1 16,-15 5 1-16,10 0 0 16,-1 0-3-16,7 13 3 15,-7 8 8-15,0 5-6 16,1 6 3-16,-13 5-5 15,-7 5-2-15,-18 1 0 16,10-6-1-16,-10-4-47 0,0-12-40 16,0-12-72-1,0-9-98-15,0 0-112 0</inkml:trace>
  <inkml:trace contextRef="#ctx0" brushRef="#br0" timeOffset="5392.6695">13714 2347 806 0,'0'0'112'16,"0"0"114"-16,0 0-84 15,0 0-67-15,0 0-71 16,0 0-4-16,-44 57 0 15,44 1 25-15,0 4-3 16,0-3-1-16,19-13 5 16,27-8-12-16,-2-12-5 0,3-6-7 15,-1-11 1 1,-11-9-1-16,2 0 0 0,0 0-2 16,-9-24-6-16,-3-5-6 15,-6-6-2-15,-10 1-7 16,-9 4 1-16,0 1 13 15,0 6 7-15,0 9 0 16,0 5 2-16,0 9 3 16,0 0-5-16,0 0-14 15,0 20-6-15,0 12 20 16,0 4 3-16,0-3-1 16,10-5 3-16,18-8 1 0,9-5-5 15,-3-10 5-15,4-5 2 16,9 0 10-16,-4-5-1 15,-5-18-5-15,-1-4-3 16,-18-2 3-16,-10-1 3 16,-9-6 2-16,0-3-8 15,-9 1-2-15,-29 2-7 16,1 7-1-16,3 8-5 16,-4 12-24-16,20 9-72 15,-10 0-141-15,18 0-257 16</inkml:trace>
  <inkml:trace contextRef="#ctx0" brushRef="#br0" timeOffset="5689.6827">14720 2146 954 0,'0'0'164'15,"0"0"64"-15,0 0-100 16,0 0-87-16,0 0-32 16,0 0-9-16,109 64 15 15,-72-6 2-15,10 7-1 16,-19 1-5-16,-3-3-2 0,-13-5-5 16,-6-8-4-16,-6-10 1 15,0-8-1-15,0-10-14 16,0-6-18-16,0-8-28 15,-9-8-112-15,-25 0-73 16,-3-8-243-16</inkml:trace>
  <inkml:trace contextRef="#ctx0" brushRef="#br0" timeOffset="5940.2928">14629 2479 798 0,'0'0'141'0,"0"0"71"0,0 0-75 16,0 0-42-16,0 0-64 16,0 0-7-16,56-9 15 15,16 1 0-15,18-9-13 16,13-5-8-16,16-6-7 16,-10 3-5-16,-10 0-5 15,-24 6 1-15,-13 6-1 16,-34 7-1-16,0 1-9 15,-18 5-27-15,-10 0-49 16,0 6-191-16,-38 14-114 16</inkml:trace>
  <inkml:trace contextRef="#ctx0" brushRef="#br0" timeOffset="6596.5772">16732 3000 1032 0,'0'0'161'0,"0"0"88"15,0 0-162-15,0 0-56 16,0 0-30-16,0 0-1 15,0 0 0-15,-100 109 0 16,54-30-2-16,-10 8-28 16,-25-8-144-16,-13-25-494 15</inkml:trace>
  <inkml:trace contextRef="#ctx0" brushRef="#br0" timeOffset="7096.9453">17190 2304 1009 0,'0'0'35'15,"0"0"199"-15,0 0-116 0,0 0-44 16,0 0-59 0,0 0-15-16,-9 0 0 0,62 58 0 15,3 13 7-15,6 1-5 16,3-1 0-16,-2-10 1 15,2-13-1-15,-18-11-2 16,-4-13 2-16,-24-11-1 16,0-8-1-16,-10-5-1 15,-9 0 1-15,0-18 9 16,9-20-3-16,-9-11-5 16,0-13 3-16,0-2-2 15,0-9-1-15,0-3 3 16,0 5-3-16,0 12 0 0,10 12 2 15,-1 19-2 1,10 17-1-16,0 11-4 0,5 0-5 16,14 3-55-16,-1 28-114 15,1 6-106-15,-14-1-315 16</inkml:trace>
  <inkml:trace contextRef="#ctx0" brushRef="#br0" timeOffset="7644.4468">18377 2972 822 0,'0'0'72'16,"0"0"124"-16,0 0-92 15,71-130-60-15,-5 102-32 16,9 12 3-16,-22 3 19 15,-7 11 18-15,-8 2-22 16,-13 0-19-16,-7 21-6 0,-8 18 5 16,-10 13-9-16,-10 4 1 15,-61 2 8-15,-4 0-9 16,3-4 5-16,7-13 5 16,12-15-9-16,34-11-1 15,0-10 3-15,19-5 3 16,0 0-6-16,0 0 4 15,0 0-5-15,0 0-1 16,38 0 1-16,24-2 1 16,22-11-1-16,7 0 1 15,-1 0 0-15,10-3 0 16,-7 3-1-16,-21-3 0 0,-7 5 0 16,-18 1-3-16,-32 5-17 15,-5 2-20-15,-10 3-69 16,0-5-141-16,-35-6-503 15</inkml:trace>
  <inkml:trace contextRef="#ctx0" brushRef="#br0" timeOffset="8082.3708">19492 2428 635 0,'0'0'167'15,"0"0"50"-15,0 0-94 0,0 0-36 16,0 0-29 0,0 0-27-16,-9 0 3 0,9 0-9 15,0 0-9-15,0 0-11 16,37 0-2-16,25 0 12 15,13-2 4-15,6-8-9 16,12-2-10-16,-21 3-29 16,-16 8-129-16,-22-1-133 15,-34-1-317-15</inkml:trace>
  <inkml:trace contextRef="#ctx0" brushRef="#br0" timeOffset="8254.1878">19501 2624 583 0,'0'0'154'0,"0"0"-46"16,0 0-1-16,0 0 6 15,0 0-63-15,312-8-36 16,-231-3-7-16,-25-3-7 16,-13-3-89-16,-33-5-202 15,-10-6-360-15</inkml:trace>
  <inkml:trace contextRef="#ctx0" brushRef="#br0" timeOffset="8676.5913">20177 2137 536 0,'0'0'384'15,"0"0"-233"-15,0 0-25 16,0 0-18-16,0 0-67 16,0 0-29-16,109 17 2 15,-62 29 17-15,0 8-7 16,-4 8-6-16,4 1-6 16,-10-5-9-16,7-6 0 15,-16-17-2-15,0-2 2 16,-9-16-1-16,-1-10-1 15,-8-7-1-15,-10 0 5 0,0 0 4 16,0 0 4-16,0-24 8 16,9-13-14-16,-3-7-1 15,-6-6 2-15,10-10-4 16,-1 1-2-16,0-4 4 16,1 3-2-16,-1 15-4 15,-9 11-1-15,9 15-14 16,10 14-25-16,-9 5-80 15,8 11-158-15,1 23-27 16,-4 6-192-16</inkml:trace>
  <inkml:trace contextRef="#ctx0" brushRef="#br0" timeOffset="9489.4995">21065 2688 681 0,'0'0'150'16,"0"0"57"-16,0 0-63 15,0 0-45-15,0 0-39 16,0 0-32-16,44-83-5 16,-7 90-9-16,0 31-6 0,-9 10 4 15,7 8 11-15,-17 3-12 16,-8-6-7-16,-10-10-3 16,0-10-1-16,0-14-1 15,0-9 1-15,0-9 4 16,0-1 6-16,-10 0 5 15,-8-19 1-15,8-15-15 16,10-10 1-16,0-2 4 16,0-8-5-16,0 9-1 15,38 7 0-15,8 9 0 16,-2 10 0-16,3 12-1 16,-10 7 0-16,1 0-3 15,5 13-3-15,-5 22 5 0,-1 10 0 16,-9-1 1-1,-12-1-2-15,-7-6 0 0,-9-11 1 16,0-5 2-16,0-5-1 16,0-9 0-16,0-4 1 15,0-3 2-15,0 0 10 16,-16-18-4-16,-2-12-5 16,18-12-3-16,0-10 11 15,0 4-11-15,9 3 2 16,25 4-2-16,13 16 0 15,-10 15-3-15,7 10-2 16,3 0 3-16,-10 29-5 0,7 11 5 16,-16 5-1-1,-10 0 1-15,1 1-1 0,-10-4-36 16,-9 3-64-16,0-15-169 16,0-6-217-16</inkml:trace>
  <inkml:trace contextRef="#ctx0" brushRef="#br0" timeOffset="9990.2415">22436 2775 852 0,'0'0'91'0,"0"0"80"16,0 0-66-16,0 0-46 16,0 0-27-16,0 0-22 15,-256-108 10-15,219 108 8 16,-1 13-10-16,10 28 2 16,3 4 7-16,16 6 0 15,9-2-8-15,0-6-10 16,16-6 0-16,21-8-5 15,0-9-1-15,10-7 0 16,6-13-1-16,-6 0-2 16,-10 0-7-16,7-16-4 0,-16-9-6 15,-9-9-6-15,-10-4-20 16,0-6 16-16,-9-3 22 16,0 2 5-16,0 7 1 15,0 9 7-15,0 14 13 16,0 10 3-16,0 5-16 15,0 8-8-15,0 25 0 16,10 8 9-16,8-2-1 16,1 1-5-16,-3-6 2 15,2-5-5-15,-8-1-1 16,-10-9-13-16,0-6-115 16,0-13-159-16,-19 0-227 15</inkml:trace>
  <inkml:trace contextRef="#ctx0" brushRef="#br0" timeOffset="10052.8142">22436 2775 203 0</inkml:trace>
  <inkml:trace contextRef="#ctx0" brushRef="#br0" timeOffset="10428.0754">22436 2775 203 0,'146'-119'782'0,"-102"119"-706"0,21 0 55 0,7 23 16 0,2 11-79 16,-2 4-25-16,-25 3-16 15,-10-6 1-15,-27-1-17 16,-10 0-11-16,-10-2 3 0,-55-8-2 15,2-8-1 1,-2-11-20-16,18-5 6 0,4 0 2 16,33-21 10-16,1-1-2 15,9 1 3-15,0 3 1 16,37 3-1-16,7 3 1 16,3 3 1-16,-1 1-1 15,7-5 0-15,4 2 0 16,-11-2 1-16,-2-3 1 15,-16-2-1-15,-9-1-1 16,-10-2 0-16,-9 0-3 16,0 3-21-16,-19 2-3 15,-18 10 1-15,9 6 14 16,-6 0 10-16,6 0-6 16,9 27 1-16,9 7 7 0,10 5-1 15,0 0 0-15,0-6-1 16,38-7 2-16,34-5-87 15,2-19-127-15,-11-2-275 16</inkml:trace>
  <inkml:trace contextRef="#ctx0" brushRef="#br0" timeOffset="11319.1161">24071 2013 1054 0,'0'0'58'0,"0"0"155"16,-302 7-93-16,249 15-71 0,25 4-32 15,28 6-17-15,0 2-6 16,28 0 5-16,34-2 1 15,16-1 6-15,19-4 0 16,-16-1-2-16,-16-2-1 16,-12-1-1-16,-34-7-2 15,-10 2-2-15,-9 0 2 16,0-2-2-16,-62 3 2 16,6-3 8-16,-16-5-7 15,16-6 5-15,0-5 1 16,12 0-7-16,16 0 0 15,10-9-32-15,18-11-49 0,0-7-150 16,9-5-72-16,50-5-135 16</inkml:trace>
  <inkml:trace contextRef="#ctx0" brushRef="#br0" timeOffset="11522.3722">24548 2092 793 0,'0'0'187'0,"0"0"23"15,0 0-74-15,0 0-58 16,0 0-65-16,0 0 8 16,25 108 10-16,-16-64-11 15,0 1-4-15,-9-6-10 16,0-2-5-16,0-10-1 0,0-7 0 16,0-9-15-16,0-5-52 15,-9-6-103-15,-10 0-136 16,-15-34-419-16</inkml:trace>
  <inkml:trace contextRef="#ctx0" brushRef="#br0" timeOffset="11725.5865">24435 1775 168 0,'0'0'772'0,"0"0"-607"0,0 0 1 16,0 0-63-16,0 0-80 16,0 0-23-16,0-47-17 15,0 47-89-15,0 5-167 16,0 8-214-16</inkml:trace>
  <inkml:trace contextRef="#ctx0" brushRef="#br0" timeOffset="12194.6598">25040 2155 1027 0,'0'0'107'0,"0"0"74"16,0 0-93-16,0 0-32 16,0 0-48-16,0 0-7 15,156 63 9-15,-110-13-8 16,-11 3 8-16,-7 1-9 16,-19-6-1-16,-9-9-2 15,0-12 2-15,0-12 0 0,0-11 0 16,0-4 7-16,0 0 3 15,0-14 7-15,0-25-15 16,0-11 7-16,0-1-8 16,0-6-1-16,28 4 0 15,0 11 0-15,6 11 0 16,-15 14 1-16,9 12-2 16,0 5 0-16,0 0-5 15,16 30 1-15,-7 12 2 16,0 2 1-16,-9-1 2 15,7-4 0-15,-26 1-13 16,0-6-75-16,-9-5-118 16,0-13-114-16,0-12-305 0</inkml:trace>
  <inkml:trace contextRef="#ctx0" brushRef="#br0" timeOffset="12460.5302">26255 1799 974 0,'0'0'72'0,"0"0"141"16,0 0-105-16,0 0-77 0,0 0-5 15,-109 205 16 1,99-117-16-16,10-2 0 0,0-9-5 15,28-14-15-15,19-11-1 16,6-14-5-16,12-5-1 16,-2-17-41-16,11-7-92 15,-2-9-212-15</inkml:trace>
  <inkml:trace contextRef="#ctx0" brushRef="#br0" timeOffset="13085.6267">26772 2054 1024 0,'0'0'65'0,"0"0"161"15,0 0-107-15,0 0-57 16,0 0-55-16,0 0-7 16,-31 24-2-16,31 24 2 15,28 5 7-15,6-1-2 0,13-10-2 16,-1-7-1-16,7-10 5 15,-6-8-4-15,3-7-1 16,9-8-2-16,-12-2-4 16,-10 0-8-16,-3-26-4 15,-15-11-5-15,-10-7-7 16,-9-4 5-16,0-5 19 16,-18-4 2-16,-23 4 2 15,19 14 1-15,4 15 0 16,18 19 0-16,0 5-1 15,0 18-14-15,0 27 10 16,0 12 4-16,18-3 6 16,26-2-3-16,3-13 2 0,0-12-1 15,-4-12 2 1,4-11 1-16,-10-4 5 0,1 0 3 16,-4-19 3-16,-6-15-6 15,-19-4-2-15,-9-9 4 16,0-2-1-16,0-2-7 15,-37 2-6-15,-4 12-1 16,10 13-2-16,3 14-23 16,9 10-53-16,-9 0-117 15,10 18-86-15,5 2-328 16</inkml:trace>
  <inkml:trace contextRef="#ctx0" brushRef="#br0" timeOffset="13429.5535">27874 1847 972 0,'0'0'107'16,"0"0"121"-16,0 0-114 15,0 0-58-15,0 0-50 16,0 0-4-16,53 82 14 15,-34-20 4-15,-10 5 2 16,10 1-8-16,-10-5-3 0,-9-6-7 16,10-11-4-1,-1-10 3-15,0-10-1 0,1-10-1 16,5-10-1-16,-5 1-7 16,-10-6-5-16,9-1-7 15,10 0 2-15,9 0-13 16,-9-5-23-16,9-14-110 15,-19 0-71-15,-9-4-203 16</inkml:trace>
  <inkml:trace contextRef="#ctx0" brushRef="#br0" timeOffset="13632.8232">27572 2155 682 0,'0'0'143'16,"0"0"40"-16,0 0-72 16,0 0-55-16,0 0-42 15,0 0 13-15,209-38 9 16,-125 25-5-16,-3-4-29 16,9 6-2-16,-15-7-86 15,-3-1-182-15,-16-7-562 16</inkml:trace>
  <inkml:trace contextRef="#ctx0" brushRef="#br0" timeOffset="14023.7856">28731 2134 937 0,'0'0'72'0,"0"0"128"16,0 0-63-16,0 0-80 15,0 0-43-15,0 0-2 16,37 10 11-16,38-10 1 16,16 0-4-16,18 0-12 15,-13-10-4-15,10-4-1 16,-16 2 1-16,-24 0-4 16,-13 2-1-16,-16 2-14 15,-18 6-28-15,-19 1-93 16,0-6-99-16,0-1-193 15</inkml:trace>
  <inkml:trace contextRef="#ctx0" brushRef="#br0" timeOffset="14242.5125">29127 1942 723 0,'0'0'88'0,"0"0"135"15,0 0-50-15,0 0-33 16,0 0-87-16,0 0-33 15,-28 15-7-15,37 24 39 16,10 7-19-16,6 3-11 16,-7-1-4-16,1 0-7 15,-10-4-10-15,10-5-1 16,-10-7-30-16,-9-8-77 16,0-17-242-16</inkml:trace>
  <inkml:trace contextRef="#ctx0" brushRef="#br0" timeOffset="14883.4991">30880 1775 494 0,'0'0'421'16,"0"0"-285"-16,0 0 21 15,0 0-38-15,0 0-85 16,0 0-30-16,-9 43 13 16,-38 1 22-16,-6 4 5 15,-3-1-20-15,-6 1-7 16,-3-1-8-16,-7-2-7 16,-3-3 0-16,13-8 3 0,-4-5-4 15,7-5 1-15,19-9-2 16,2-2 0-16,1-5 2 15,6-8-2-15,9 0 0 16,-6 0-3-16,9 0 3 16,1-12-2-16,8-9-6 15,1-3 4-15,9-2-2 16,0 1-2-16,0 0 5 16,9 4 1-16,19 0 4 15,10 5-2-15,2 3 0 16,19 4 0-16,-2 9 0 15,-5 0-1-15,5 0 1 16,5 18-3-16,-6 11 3 0,9 1 0 16,7 4 0-1,-16-2 0-15,6-6 0 0,-6-3-3 16,7-9-50-16,-7-4-129 16,-19-10-134-16,-18 0-314 15</inkml:trace>
  <inkml:trace contextRef="#ctx0" brushRef="#br0" timeOffset="15243.0033">30980 1216 269 0,'0'0'679'0,"0"0"-563"15,0 0-20-15,0 0 31 16,330 138-49-16,-211-38-30 15,-10 8-11-15,-25 12-18 16,-31-3 4-16,-35 1-16 16,-18-6-4-16,-28-4-3 0,-90-1 0 15,-38-4-32-15,-34 5-113 16,-22-9-94-16,-6-11-217 16</inkml:trace>
  <inkml:trace contextRef="#ctx0" brushRef="#br0" timeOffset="16666.3384">3624 4551 472 0,'0'0'195'0,"0"0"-23"16,0 0 40-16,0 0-46 15,0 0-29-15,0 0-53 16,-19-67-54-16,19 67-25 15,0 25-3-15,19 22-2 0,37 19 11 16,6 10-6 0,13 5 2-16,6 1-3 0,0-5-3 15,-6-4 1-15,0-10 1 16,-13-12-2-16,-15-17-1 16,-13-14 1-16,-15-11-1 15,-16-9 1-15,3 0 4 16,-6 0 5-16,0-19-1 15,0-21 11-15,3-12-17 16,-3-8 0-16,6-3-1 16,-6 0-1-16,10 1 2 15,-10 0-2-15,9 7-1 16,-9 9 2-16,9 9-3 16,1 4 3-16,-1 16-4 15,0 10 1-15,-9 4-23 0,10 3-44 16,15 0-182-1,-13 5-182-15,-3 6-275 0</inkml:trace>
  <inkml:trace contextRef="#ctx0" brushRef="#br0" timeOffset="17307.4262">4640 5216 804 0,'0'0'95'0,"0"0"121"16,0 0-132-16,0 0-40 15,0 0-36-15,0 0-2 16,193-104-5-16,-140 109 2 0,-7 24 2 15,-11 5-5-15,-26 11-6 16,-9 5 0-16,0-1 6 16,-19-2 8-16,-15-21-5 15,15-8 6-15,10-12-3 16,9-6-3-16,0 0 5 16,0 0-8-16,0 0-16 15,28-11-19-15,25-2-25 16,3 8 27-16,9 5 1 15,-12 0 19-15,-6 28 9 16,-10 10 1-16,-12 9 3 16,-21-2 3-16,-4 2 14 15,0-8 4-15,-47-5 20 0,-9-5-3 16,0-12 13-16,-16-5 11 16,0-12-12-16,-2 0-21 15,11 0-5-15,-2-10-11 16,18-16-13-16,-6-3-8 15,25-8-64-15,0 7-110 16,28-3-106-16,0-1-511 16</inkml:trace>
  <inkml:trace contextRef="#ctx0" brushRef="#br0" timeOffset="17697.9794">6166 5209 994 0,'0'0'144'0,"0"0"88"16,0 0-137-16,0 0-49 15,0 0-36-15,0 0-8 16,9-29-1-16,44 19 4 16,22-2-2-16,6-5 0 15,-6 5 0-15,6-5-3 16,-25 13 0-16,-3-3-6 15,-25 7-20-15,-10 0-71 16,-18 0-129-16,0 0-135 16</inkml:trace>
  <inkml:trace contextRef="#ctx0" brushRef="#br0" timeOffset="17870.1768">6138 5449 281 0,'0'0'513'15,"0"0"-425"-15,0 0 65 16,0 0-44-16,0 0-37 16,0 0-10-16,246-7-14 15,-143-10-24-15,-13 0-13 16,-9 5-11-16,-16 2-78 16,-21-1-147-16,-41-10-423 15</inkml:trace>
  <inkml:trace contextRef="#ctx0" brushRef="#br0" timeOffset="18417.2034">7209 4851 505 0,'0'0'593'0,"0"0"-471"15,0 0 36-15,0 0-83 16,0 0-37-16,0 0-33 16,0-87-5-16,53 142 0 15,13 17 6-15,-4 19-3 16,-6 4 5-16,6-2-7 16,-24-4 0-16,-1-20 1 15,1-16 4-15,-13-21-6 16,-7-16 2-16,-8-14-1 15,-10-2 1-15,0 0 9 16,9-6 0-16,-9-31 10 0,9-12-17 16,1-16-2-16,8-10-2 15,1-4 9-15,0-6-8 16,6 4 0-16,-7 6 0 16,-8 15-1-16,8 16-2 15,-18 20-16-15,10 16-3 16,-1 8-37-16,0 3-173 15,-9 23-126-15,0 6-121 16</inkml:trace>
  <inkml:trace contextRef="#ctx0" brushRef="#br0" timeOffset="19120.7127">8085 5290 936 0,'0'0'83'0,"0"0"164"16,0 0-138-16,0 0-49 15,0 0-46-15,0 0-5 0,174-29-8 16,-108 63 8 0,-13 17-5-16,-16-1 0 0,-9-2-4 15,-12 0 0-15,-16-11-1 16,0-6-2-16,0-12 3 16,0-9 3-16,0-7-2 15,-7-3 8-15,-5 0 0 16,-13-5 7-16,6-19-13 15,-9-13-2-15,10-6 1 16,8-9 2-16,10 2-1 16,0 7-3-16,10 0-2 15,36 18 0-15,7 11-3 16,3 12 5-16,0 2 0 0,-3 10-3 16,13 25 0-16,-13 8 3 15,-7 3 0-15,-8-5 0 16,-20-2 3-16,-2-5-2 15,-16-7-1-15,0-6-1 16,0-8 1-16,0-8 2 16,0-5 1-16,-16 0 1 15,-2 0 15-15,-1-18-6 16,0-17-1-16,1-12-8 16,18-11 8-16,0-5-11 15,0 6-1-15,28 13 0 16,9 20-2-16,0 14 0 0,7 10 1 15,3 0-5-15,0 37 0 16,6 15 5-16,-16 10-2 16,-3 1 3-16,-12-1-2 15,-6-6-8-15,-16-3-41 16,0-8-79-16,0-11-126 16,0-13-184-16</inkml:trace>
  <inkml:trace contextRef="#ctx0" brushRef="#br0" timeOffset="19636.4682">9776 5359 913 0,'0'0'61'16,"0"0"178"-16,0 0-147 15,0 0-4-15,0 0-57 16,0 0-22-16,-230-93-5 16,177 93-4-16,15 0-1 15,1 1 1-15,3 20 4 16,15 3 1-16,10 3-3 16,9 2 0-16,0 0-2 15,0-1 0-15,9-4 4 16,19-5-2-16,16-3 0 15,-7 0-2-15,-9-9 0 0,0 1-18 16,0-5-13-16,-12-3-1 16,-7 0-18-16,0 0-10 15,10 0 4-15,0-18-2 16,-10-4 2-16,10-7 22 16,-10 6 33-16,7 2 1 15,-4 4 8-15,-2 8 19 16,-4 5 30-16,3 4-3 15,0 0-15-15,1 0-23 16,18 11 18-16,0 13 11 16,9 4-10-16,-2 1-8 15,2-7-15-15,-9 4-5 16,0-7-6-16,-22 2-1 0,-6 2-42 16,-6-4-120-16,-50-12-110 15,-10-7-420-15</inkml:trace>
  <inkml:trace contextRef="#ctx0" brushRef="#br0" timeOffset="20074.5429">9885 5241 945 0,'0'0'72'0,"0"0"103"16,0 0-56-16,312 92-16 15,-231-46-61-15,-7-5-13 16,-21-6-10-16,-34 2-4 0,-19-4-9 15,0-8-6-15,-19-2 5 16,-24-17-4-16,-4-6-1 16,19 0-3-16,0-4-4 15,12-21 1-15,16 0-7 16,0-3 12-16,7 4-4 16,30 0 0-16,10 6 1 15,9 7 4-15,-13-4-1 16,4 6 0-16,-13 1 0 15,-12-1 1-15,-6 1-1 16,-7-4 1-16,-9-5 0 16,0-3-9-16,0-7-6 15,-34 7 0-15,-3 1 9 0,8 8 6 16,11 4 8-16,-1 7 3 16,10 11-11-16,-1 33 5 15,10 20-5-15,0 5 18 16,0 5-1-16,19-11-15 15,18-13 2-15,1-8-4 16,5-14-3-16,-14-7-61 16,-11-21-180-16,-8 0-407 15</inkml:trace>
  <inkml:trace contextRef="#ctx0" brushRef="#br0" timeOffset="20871.8241">12701 4909 710 0,'0'0'100'0,"0"0"132"15,0 0-98-15,0 0-30 16,-246-22-30-16,181 44-25 15,9 7-10-15,12 0-18 16,35 5-11-16,9 0-10 16,0-2-2-16,56-3 2 15,25-3 4-15,18-2 3 0,4-1-2 16,-12-5-1-16,-20-1-2 16,-24-1-2-16,-19-3-5 15,-28 3 1-15,0 2-6 16,0 3 10-16,-37 0 4 15,-35-2 3-15,-3-1-6 16,13-10 3-16,6-5-1 16,18-3-1-16,10 0-2 15,13 0-17-15,5-15-45 16,10-15-147-16,0-4-55 16,25-12-127-16</inkml:trace>
  <inkml:trace contextRef="#ctx0" brushRef="#br0" timeOffset="21090.5813">12985 4948 693 0,'0'0'162'0,"0"0"81"15,0 0-106-15,0 0-53 16,0 0-70-16,0 0 29 16,165 92 5-16,-122-44-16 15,4 5-14-15,-19 2-8 16,-9-5-4-16,-4-8-3 15,-15-8-3-15,0-9 0 16,0-1-1-16,0-9-21 16,-34-10-55-16,-3-5-104 0,-1-5-135 15,-5-35-542 1</inkml:trace>
  <inkml:trace contextRef="#ctx0" brushRef="#br0" timeOffset="21293.7022">12994 4592 894 0,'0'0'192'0,"0"0"-1"16,0 0-68-16,0 0-67 15,0 0-52-15,0 0-4 16,-9-29-67-16,-1 29-141 0,1 0-289 15</inkml:trace>
  <inkml:trace contextRef="#ctx0" brushRef="#br0" timeOffset="21746.9194">13788 4896 835 0,'0'0'70'0,"0"0"18"0,0 0 14 16,0 0-7-16,0 0-45 16,119 144-19-16,-101-97-9 15,-8-4-4-15,-10 6-7 16,0-8-7-16,0-12 1 15,0-12-5-15,0-9 2 16,0-7 3-16,0-1 15 16,0 0 11-16,0-24 10 15,-19-15-34-15,19-9 10 16,0-4-11-16,0-1-4 16,9-2-1-16,29 4-1 15,24 10 0-15,-15 9 0 0,0 14 3 16,-4 17-1-16,-5 1 1 15,-1 1 0-15,6 33-1 16,4 13 7-16,-9 6 4 16,-1 9-6-16,-9-8-5 15,-12 13-2-15,2-14-5 16,-18-7-63-16,10-12-108 16,8-22-132-16,-8-12-353 15</inkml:trace>
  <inkml:trace contextRef="#ctx0" brushRef="#br0" timeOffset="22028.1518">15243 4640 900 0,'0'0'141'0,"0"0"53"15,0 0-124-15,0 0-35 16,0 0-17-16,-202 155 19 16,164-55-2-16,19 9-4 15,19-1-10-15,0-8-11 16,10-17-4-16,37-19-3 16,24-18-3-16,4-20-25 0,6-10-83 15,3-16-123-15,-12 0-164 16</inkml:trace>
  <inkml:trace contextRef="#ctx0" brushRef="#br0" timeOffset="22528.3789">15679 4875 94 0,'0'0'750'16,"0"0"-542"-16,0 0-13 15,0 0-62-15,0 0-93 16,0 0-36-16,-19 46-1 0,19 20 22 16,0 5-2-1,10-7-3-15,18-11-4 0,0-11-8 16,9-13-2-16,1-14-2 16,-4-12-2-16,13-3 3 15,-10-10-5-15,7-22-13 16,-16-10-13-16,-19 3-9 15,-9-6-3-15,0-1 16 16,0 2 7-16,-19 4 11 16,1 7 4-16,2 14 2 15,7 9 8-15,-1 10 2 16,10 0-12-16,0 21-9 16,0 20 9-16,44 7 6 15,-7-3-6-15,19-8 3 0,-3-3-3 16,-6-18 1-16,9-8 2 15,-3-8 2-15,-6 0 5 16,-10-14-1-16,-12-14 4 16,-6-5-7-16,-10-1 1 15,-9-2 6-15,0-3-2 16,-19 6-2-16,-33 0-9 16,5 8-5-16,-9 7-37 15,12 10-90-15,7 8-96 16,9 0-199-16</inkml:trace>
  <inkml:trace contextRef="#ctx0" brushRef="#br0" timeOffset="22887.9194">16869 4725 469 0,'0'0'591'0,"0"0"-413"16,0 0-53-16,0 0-54 15,0 0-38-15,0 0-32 16,-28-11 1-16,28 56 5 16,28 15 16-16,-9 8 5 0,6 4-16 15,-7 2-4 1,1-6-3-16,-10-5-3 0,10-11 4 15,0-9-6-15,-1-12 0 16,1-9 0-16,6-7 0 16,-6-4-1-16,-1-10-13 15,11-1-8-15,-1 0-4 16,0-1-6-16,6-20-45 16,-6-1-58-16,-9 2-19 15,-19-4-24-15,0-2-119 16</inkml:trace>
  <inkml:trace contextRef="#ctx0" brushRef="#br0" timeOffset="23106.6789">16657 5033 726 0,'0'0'186'16,"0"0"0"-16,0 0-73 15,0 0-44-15,0 0-30 16,0 0-11-16,147-17-9 16,-73 2-19-16,7 1-3 15,4-6-119-15,-4-4-136 16,-10-7-342-16</inkml:trace>
  <inkml:trace contextRef="#ctx0" brushRef="#br0" timeOffset="24450.9458">20679 4675 754 0,'0'0'74'0,"0"0"160"16,0 0-113-16,0 0-17 15,0 0-66-15,0 0-27 16,-25 8 2-16,-3 23 31 16,-10 6-5-16,-8 0 2 15,-7 4-14-15,-3 5-16 16,3 3-5-16,-3 2-4 15,0-1-1-15,3-6 0 16,6-5-1-16,9-10 3 16,4-4-3-16,6-7 4 15,-9-5-3-15,9-3 1 16,-6-5-1-16,-4-1 2 16,1-4-2-16,-1 0 1 0,-5 0-2 15,15-8 0-15,9-9 0 16,0-8 2-16,19-8-2 15,0-3 1-15,0 1-2 16,0-1-4-16,10 7 4 16,27 6-2-16,0 3-2 15,7 7 5-15,-7 0 0 16,10 3 0-16,6 10-1 16,-6 0 0-16,9 0-3 15,-3 16 4-15,12 7-1 16,-2 4-1-16,11-3 1 15,-2 1 1-15,3-3-1 16,6 1-31-16,-10-4-56 0,-15-4-72 16,-27-11-71-16,-11-4-152 15</inkml:trace>
  <inkml:trace contextRef="#ctx0" brushRef="#br0" timeOffset="24841.5863">20725 4100 951 0,'0'0'104'16,"0"0"62"-16,0 0-140 16,0 0 55-16,275 150-18 15,-148-55-35-15,-8 19 8 16,-17 1-10-16,-21-6-12 15,-34-2-3-15,-47-2-11 0,-19 6 0 16,-90 12-2-16,-46-1-35 16,-48 13-102-16,-5-11-118 15,-14-16-229-15</inkml:trace>
  <inkml:trace contextRef="#ctx0" brushRef="#br0" timeOffset="40667.5369">18230 5000 377 0,'0'0'135'0,"0"0"-24"16,0 0-18-16,0 0-15 16,0 0-11-16,0 0-12 15,0 0-10-15,-37 0 11 16,28 0-16-16,9 0 5 15,0 0 9-15,-10 0-11 16,10 0-3-16,-6 0-8 0,6 0-11 16,-3 0-12-1,-3 0-1-15,-4 0-7 0,1 1 0 16,-10 7 0-16,1-3 7 16,-1-2 1-16,0 0 16 15,10-1-2-15,0-2-5 16,9 0 0-16,0 0-6 15,0 0 0-15,0 0-8 16,18 0 0-16,48-6 3 16,24-17 6-16,19 2-9 15,13-1-1-15,-4 2-2 16,-9 2-1-16,-19 2 4 0,-15 5-3 16,-31 5-2-16,-26-1 1 15,-8 6-7-15,-10 1 0 16,9 0-46-16,0 4-40 15,1 11-85-15,8-10-215 16</inkml:trace>
  <inkml:trace contextRef="#ctx0" brushRef="#br0" timeOffset="80441.1295">1951 7792 422 0,'0'0'140'0,"0"0"27"0,0 0-19 0,0 0-43 15,0 0-6-15,0 0-26 16,0 0-2-16,-18-47-5 0,11 47-6 16,4-3-11-16,3 3-9 31,-6 0-17-31,3 0-11 15,3 0-12-15,0 3-2 16,0 31-6-16,0 13 8 16,0 18 3-16,0 7 1 15,0-3-2-15,0-1 0 16,0-5 3-16,-6-9-2 16,6-9 0-16,-3-7-3 15,-4-9 1-15,4-8 0 16,-3 1 0-16,-3-11-1 15,9-1-5-15,0-7-64 16,0-3-82-16,-19 0-11 0,0 0-68 16,1-29-268-16</inkml:trace>
  <inkml:trace contextRef="#ctx0" brushRef="#br0" timeOffset="80784.8961">1895 7849 567 0,'0'0'41'0,"0"0"115"16,0 0-50-16,0 0-18 0,0 0-33 16,41-126-17-16,-26 116 8 15,13-3 6-15,0 12-26 16,16 1-16-16,12 0-1 15,16 1-4-15,2 28 9 16,1 8 5-16,-13 1-13 16,-15 0-4-16,-19-2-2 15,-18-2-5-15,-10-2 1 16,0-8 4-16,-10 5 7 16,-36-6 2-16,-17-6-6 15,-12-4-3-15,-6-9-42 16,-12-4-45-16,18 0-50 15,4 0-82-15,24 0-96 0</inkml:trace>
  <inkml:trace contextRef="#ctx0" brushRef="#br0" timeOffset="81316.2231">2565 7483 710 0,'0'0'123'16,"0"0"83"-1,0 0-100-15,0 0-41 0,0 0-55 16,0 0-9-16,118 64 23 15,-62 5 21-15,-3 6-5 16,-6 8-3-16,-13 1-23 16,-12-1-6-16,-16-11-2 15,-6-6-6-15,0-21 5 16,0-11-2-16,0-9-2 16,0-13 1-16,0-6 8 15,-9-6-2-15,9 0 2 16,-9 0 6-16,-7-5 4 15,7-19-13-15,-1-6-7 16,10-12-1-16,0 3 1 0,0-2 3 16,19 12-1-16,9 6-2 15,-3 10 0-15,3 8 2 16,9 5-2-16,1 0-1 16,5 13 1-16,4 15 1 15,-9 5-1-15,-4 7-1 16,-16 2 1-16,-8 3-4 15,-10 5 4-15,0-3-25 16,0-8-75-16,-19-10-80 16,4-12-53-16,2-17-221 15</inkml:trace>
  <inkml:trace contextRef="#ctx0" brushRef="#br0" timeOffset="81863.4459">3973 7907 905 0,'0'0'61'0,"0"0"100"15,0 0-90-15,0 0-5 16,0 0-41-16,0 0-11 15,-146-58 8-15,108 58-6 0,1 0-9 16,2 0-5 0,-11 22 3-16,18-1 0 0,0 3 2 15,18 4-3-15,4-4-4 16,6-1 6-16,0-6-6 16,0-1 1-16,25-8-1 15,3 2 3-15,9-9 1 16,1-1 7-16,-4 0-11 15,-6 0 4-15,-9 0-4 16,0-13-5-16,-1-9 0 16,-2-2-18-16,-7-5 9 15,0 3 1-15,-9 2 11 0,0 2 4 16,0 12 5-16,0 3-3 16,0 7 7-16,0 0-2 15,4 0-9-15,11 21-1 16,4 16 1-16,9 5 23 15,0-1-10-15,0-5 7 16,6 0-15-16,4-11-2 16,-10 0-5-16,15-8 2 15,-15-2-1-15,10-9-68 16,-10-6-96-16,9 0-106 16,-9 0-92-16</inkml:trace>
  <inkml:trace contextRef="#ctx0" brushRef="#br0" timeOffset="82207.5343">4640 7876 632 0,'0'0'164'16,"0"0"68"-16,0 0-87 16,0 0-28-16,0 0-43 15,0 0-41-15,-128-13-17 16,100 33-7-16,9 4 2 15,10-2-8-15,9-1-1 16,0 3-2-16,0-1-2 16,28 0 2-16,9 3 2 0,19-6 1 15,-3 2 2 1,0-6-5-16,-22 2 2 16,-6-2-2-16,-15-3-1 0,-10 3 1 15,0 7 2-15,-44-4 7 16,-21-4-7-16,8-4 1 15,-14-4-2-15,15-7-1 16,3 0-6-16,-3-13-56 16,18-20-63-16,10-5-100 15,19-3-207-15</inkml:trace>
  <inkml:trace contextRef="#ctx0" brushRef="#br0" timeOffset="82645.5553">5032 8012 535 0,'0'0'120'15,"0"0"45"-15,0 0-15 16,0 0-26-16,0 0-29 16,0 0-42-16,156 30-14 15,-138-30 0-15,1 0 11 16,0 0-26-16,0 0-11 15,-4 0 4-15,4-12-3 16,-1-5-5-16,-8 1 0 16,9-3-4-16,-10-4-2 15,0 2 1-15,1-1 4 0,-10-3-2 16,0 4 12-16,0 4-8 16,-10 7 1-16,-18 4 2 15,0 6-8-15,-15 0-4 16,-4 22 0-16,-9 20 0 15,12 5-1-15,7 0 5 16,18-1-2-16,19-4 6 16,0-7-4-16,0-7 3 15,44-9-5-15,12-5 6 16,15-9-5-16,4-5 0 16,0 0-1-16,-3 0-3 15,-16-13-19-15,-19-3-58 16,-31-3-206-16,-6 1-368 0</inkml:trace>
  <inkml:trace contextRef="#ctx0" brushRef="#br0" timeOffset="83630.7956">7764 7849 627 0,'0'0'137'15,"0"0"50"-15,0 0-67 16,-246-70-19-16,165 65-11 16,6 5-24-16,-6 5-38 15,9 31-18-15,7 15-4 16,18 7-3-16,19 2 3 15,22 2 7-15,6-13-3 16,0-12-6-16,34-13-4 16,13-13-2-16,9-11 2 0,-3 0 0 15,3 0 3-15,-3-21 6 16,-6-19-9-16,-19-5-2 16,-10-9 0-16,-11-12 0 15,-7-4 2-15,0-6 1 16,-35-3 4-16,-11 0 7 15,8 13 6-15,-5 13 6 16,24 19 6-16,10 18-8 16,9 16-6-16,0 0-16 15,0 10-5-15,18 30-13 16,48 25 16-16,5 17 4 16,1 5-4-16,3 0 5 0,6-10-1 15,-16-2-2-15,-2-16 0 16,-7-11 5-16,0-13-4 15,-13-5-1-15,-15-14 0 16,-9-12-1-16,-10-4 1 16,10 0-10-16,-3-11 9 15,-7-19-1-15,3-12-4 16,-12 1-10-16,0-2-2 16,0 10 9-16,0 0 8 15,0 22 2-15,0 5 0 16,0 6 1-16,0 0-2 15,0 1-8-15,0 28-11 0,16 10 18 16,21-4 2-16,1-1-1 16,-4-5 0-16,-6-2 0 15,-9-12 6-15,-1-6-6 16,-8-4-1-16,-10-3-25 16,0-2-95-16,0 0-15 15,-28-12-164-15</inkml:trace>
  <inkml:trace contextRef="#ctx0" brushRef="#br0" timeOffset="83849.4917">7885 7612 561 0,'0'0'359'16,"0"0"-195"-16,0 0 27 15,0 0-84-15,0 0-50 16,0 0-35-16,0-29-21 16,0 29-1-16,-3 0-25 15,-22 0-119-15,-12 0-145 16,-10 0-445-16</inkml:trace>
  <inkml:trace contextRef="#ctx0" brushRef="#br0" timeOffset="84286.9724">9035 7565 569 0,'0'0'66'15,"0"0"135"-15,0 0-64 16,0 0-30-16,0 0-10 16,0 0-8-16,-175-116-30 0,166 116-17 15,-7 0-23-15,-2 26-19 16,-1 17 0-16,10 14 13 15,9 5 4-15,0 6-2 16,0 6 17-16,9-4-17 16,19 2-3-16,0-9-5 15,-3-4-1-15,-6-14-5 16,-10-4 0-16,0-12 0 16,-9-8 0-16,0-10-1 15,0-1-13-15,0-9-52 16,-18 6-85-16,-35-7-95 15,-13 0-180-15</inkml:trace>
  <inkml:trace contextRef="#ctx0" brushRef="#br0" timeOffset="84756.6099">8642 8046 398 0,'0'0'155'16,"0"0"-22"-16,0 0 17 16,0 0-54-16,0 0-49 15,0 0-14-15,256-117-11 16,-200 100 3-16,6-3-1 15,-6-1-16-15,-9-3 5 16,-3-3-8-16,-16-2 2 16,-10-4-4-16,-18 0-3 15,0-8-3-15,0 7 3 16,0 0 2-16,-18 12 7 0,-10 3 39 16,12 9 13-1,7 8 12-15,9 2-22 0,0 0-40 16,0 8-11-16,0 29 0 15,0 15 13-15,34 6 5 16,3 10 12-16,10 1 5 16,6-8-10-16,-6 1-5 15,-10-10 2-15,-3-11-14 16,-15 1 2-16,0-13-8 16,-19-5-2-16,0-5-4 15,0-4 4-15,-10-6 0 16,-24-6-5-16,-3-3 0 0,-10 0-5 15,10-12-1-15,-7-13 0 16,16 0 6-16,0 2 2 16,19 5 0-16,9 4-9 15,0 2 3-15,9-5 8 16,28 5-3-16,7-5 0 16,3 6-24-16,-1 1-70 15,1 1-97-15,-3-3-204 16</inkml:trace>
  <inkml:trace contextRef="#ctx0" brushRef="#br0" timeOffset="84928.4694">10141 8043 941 0,'0'0'101'0,"0"0"25"16,0 0-92-16,0 0-34 15,0 0-62-15,0 0-313 16</inkml:trace>
  <inkml:trace contextRef="#ctx0" brushRef="#br0" timeOffset="85804.4774">11941 7329 894 0,'0'0'83'0,"0"0"182"15,0 0-154-15,0 0-60 16,0 0-51-16,0 0 6 16,0 0 16-16,109 187 11 15,-81-87-14-15,-9 2-3 16,-10-5-13-16,-9-7-2 0,0-21 3 15,0-19-1 1,0-15 0-16,-9-15-2 0,9-11 5 16,0-4-2-16,0-5 6 15,0 0 3-15,0-22-10 16,0-17-3-16,0-2-6 16,9 0 2-16,29 7-2 15,18 10 2-15,-3 10 2 16,12 7 1-16,-12 7 0 15,3 0-3-15,-3 29-3 16,-25 5 5-16,-9 5-2 16,-19 0-1-16,0-1-1 15,-10-5 6-15,-18-7 4 16,-6-8-1-16,-3-12 2 16,9-6-1-16,-10 0 2 0,-5 0 0 15,5-6-6-15,1-21-24 16,12 2-56-16,3-4-132 15,7-4-125-15,15-1-313 16</inkml:trace>
  <inkml:trace contextRef="#ctx0" brushRef="#br0" timeOffset="86399.2499">12876 7912 549 0,'0'0'44'15,"0"0"197"-15,0 0-135 0,0 0-2 16,0 0-43-16,0 0-11 16,0 0-14-16,118 4 20 15,-118-4 7-15,0-16-31 16,-19-1-31-16,-18-3 3 16,0 1-4-16,2 1 13 15,7 7 6-15,19 9 10 16,0 2-7-16,9 0-18 15,0 2-4-15,0 27-13 16,0 10 13-16,9 12 6 16,28-2 2-16,7-6 6 15,12-3-6-15,0-6 3 16,-3-10-2-16,3-6-2 0,-3-9 2 16,-16-4-5-16,-9-5-2 15,0 0-1-15,-3-5 6 16,-6-22-2-16,0-9-5 15,-10-9-7-15,0-7-6 16,-9-18-6-16,0-4 1 16,0-3 9-16,-28 2 9 15,-6 13 1-15,6 12 2 16,19 14 11-16,-1 18 16 16,10 7-3-16,0 11 1 15,0 0-14-15,0 0-14 16,0 8-8-16,0 29 1 0,10 13 7 15,33 13 7-15,-5 11 1 16,-1-4-1-16,-9 2-3 16,0-9-1-16,-12-10-2 15,-7-11 1-15,-9-12-2 16,0-10-4-16,0-7 4 16,0-9-20-16,0-4-26 15,0 0-14-15,-43 0-150 16,5-11-101-16,1-15-236 15</inkml:trace>
  <inkml:trace contextRef="#ctx0" brushRef="#br0" timeOffset="86571.1281">13259 7939 615 0,'0'0'154'16,"0"0"103"-16,0 0-114 16,0 0-28-16,0 0-58 15,0 0-36-15,109-73-9 16,-53 61 0-16,16 0-11 15,-7 3-1-15,-12-4-47 16,-6 3-143-16,-19-8-124 16,-19-11-318-16</inkml:trace>
  <inkml:trace contextRef="#ctx0" brushRef="#br0" timeOffset="86993.4482">13439 7225 501 0,'0'0'317'0,"0"0"-156"15,0 0-1-15,0 0-63 16,0 0-59-16,0 0-38 16,-15-25 1-16,49 54 10 15,-6 10 13-15,10 8-3 16,-10 1-9-16,-3-4-12 15,-7-10 6-15,-8-9-4 16,-1-8 1-16,0-11 0 16,1-6-2-16,-10 0 3 0,0 0 8 15,9-5 5-15,0-16 13 16,10-17-17-16,9-14-13 16,-3-6 0-16,3 1 1 15,9 7 0-15,1 9-2 16,-4 13-1-16,-6 14-2 15,9 9 0-15,1 5 2 16,5 11-6-16,4 23 4 16,0 11 4-16,0 3 0 15,-13 4-1-15,-15-2-5 16,-19 5-38-16,0-2-127 16,0-5-154-16,-38-10-403 0</inkml:trace>
  <inkml:trace contextRef="#ctx0" brushRef="#br0" timeOffset="87243.6653">14573 8143 939 0,'0'0'140'0,"0"0"-22"0,0 0-118 16,0 0-19-16,0 0-208 16,0 0-352-16</inkml:trace>
  <inkml:trace contextRef="#ctx0" brushRef="#br0" timeOffset="108800.8996">15698 7604 651 0,'0'0'43'16,"0"0"72"-16,0 0 23 15,0 0-50-15,0 0-50 16,0 0 7-16,0 0 0 16,0-62-2-16,0 62-2 15,0 0 9-15,0 0 2 16,0 0 1-16,0 0-28 16,0 0-11-16,0 0-6 15,0 0-6-15,0 0-2 16,0 0-4-16,0 12-6 15,9 21 10-15,19 13 1 0,10 12 1 16,-4 8-2 0,-6-3 0-16,0 0 1 0,0-2-1 15,-9-14 1-15,-1-8-1 16,7-10 0-16,-15-13 2 16,-1-8-2-16,0-3 1 15,-9-5 4-15,0 0-1 16,0 0 6-16,10 0 2 15,-1-24 17-15,0-14-16 16,10-10-12-16,-10-6-1 16,10-4 4-16,0-4-1 15,6 0-1-15,-7 4-2 0,1 7 0 16,0 5 0-16,-1 6 1 16,-8 11-1-16,-1 18-1 15,0 1 1-15,1 5-2 16,-10 5-5-16,0 0-28 15,0 0-53-15,0 0-97 16,0 10-144-16,0 19-38 16</inkml:trace>
  <inkml:trace contextRef="#ctx0" brushRef="#br0" timeOffset="109222.9597">16667 8061 801 0,'0'0'83'0,"0"0"103"16,0 0-13-16,0 0-60 16,0 0-68-16,0 0-14 15,-25-29-13-15,25 34-17 16,0 33 5-16,0 11 2 0,0 7 19 16,0-1-6-16,0-3-7 15,0-1-3-15,0-10-2 16,0-3-5-16,0-5-2 15,0-9-2-15,0-7 1 16,0-5-1-16,0-7-1 16,0-4-37-16,0-1-43 15,0-1-69-15,0-38-118 16,0-14-694-16</inkml:trace>
  <inkml:trace contextRef="#ctx0" brushRef="#br0" timeOffset="109785.506">18249 7694 460 0,'0'0'460'16,"0"0"-416"-16,0 0 35 16,0 0-27-16,0 0-22 15,-84 121-16-15,31-65 10 0,-3-3-3 16,-6-3 5-16,6-4-8 16,12-12-6-16,7-8-2 15,18-6 0-15,10-11-6 16,-1-5-3-16,10-3 3 15,0-1 5-15,0 0 4 16,0-5-3-16,0-25-6 16,0-12-5-16,0-12 4 15,0-8-1-15,0-4-1 16,0 3 3-16,0 5-3 16,0 13 0-16,0 6 2 15,-19 17 1-15,-18 7 11 16,12 7-4-16,6 7 18 0,1 1-11 15,-10 8-18 1,9 22 0-16,-9 17 0 0,28 5 1 16,0-1 1-16,0 4 4 15,56-10-3-15,10-3-2 16,5-3 6-16,10-5-7 16,-6-4 0-16,6-3-1 15,-16-8 0-15,-12 2-96 16,-15-8-105-16,-20-8-84 15,-8-5-392-15</inkml:trace>
  <inkml:trace contextRef="#ctx0" brushRef="#br0" timeOffset="110223.039">18835 7570 788 0,'0'0'52'15,"0"0"113"-15,0 0-45 16,0 0-30-16,0 0-60 16,0 0-2-16,99-62-11 15,-71 80 2-15,10 26 29 16,-13 12-28-16,3 7 7 15,0 0-21-15,-10 0 2 0,10-12-6 16,-12-5 1-16,3-14-3 16,-10-8 0-16,0-13 1 15,1-6-2-15,-10 2 4 16,0-7 7-16,9 0 5 16,0-13 1-16,10-24-12 15,0-12-3-15,0-10 3 16,5-4-3-16,-5 1-1 15,0 4 2-15,0 12-2 16,-10 12 7-16,0 11-7 16,1 12-2-16,-1 6 1 15,10 5-10-15,-4 0-111 0,-5 16-128 16,-1 8-165-16</inkml:trace>
  <inkml:trace contextRef="#ctx0" brushRef="#br0" timeOffset="110926.1718">19838 8079 678 0,'0'0'44'0,"0"0"154"16,0 0-58-16,0 0-42 0,0 0-47 15,0 0-28 1,-25-77-3-16,25 72 8 0,9-1-14 16,16-2-4-16,3 8-4 15,9-4-5-15,1 4-1 16,-4 0-2-16,3 4-2 15,-8 15 0-15,-11 5 2 16,-8 4 1-16,-10 6 1 16,0 5 1-16,0 0 4 15,-47 3-4-15,-9-4 3 16,-7-2 0-16,7-4 1 16,13-13-3-16,15-2-1 15,0-13 1-15,18 4 0 0,1-8 0 16,9 0 0-1,0 0-1-15,0 0-1 0,0 0 0 16,37 0 0-16,26 0 5 16,21-8 1-16,6 2-1 15,-6-4 1-15,7 2-4 16,-1-1 3-16,-6 4 0 16,-22-2 5-16,-15 2-1 15,-10 1 8-15,-12 0 2 16,-15 1-14-16,-10 3 0 15,0 0-5-15,0 0-7 16,0 0-118-16,-63 0-210 0</inkml:trace>
  <inkml:trace contextRef="#ctx0" brushRef="#br0" timeOffset="125291.1027">21576 7804 508 0,'0'0'10'0,"0"0"53"16,0 0 28-16,0 0-5 16,0 0-27-16,0 0-42 15,0 0 2-15,0 0-1 16,-28 6-17-16,28-1 2 16,0 4 12-16,47 0 23 15,24 0-2-15,32-7 18 16,34-2-12-16,25 0-26 15,12 0-5-15,10-7-7 16,-19-10 0-16,-28 7-3 16,-18-3 0-16,-29 2 1 15,-24 4-2-15,-23-2 1 0,-15 2 1 16,-18 1 1-16,-1 1-1 16,-9 0-2-16,0 0-11 15,0-3-21-15,0 2-28 16,-19-6-2-16,-9-4-16 15,-6 7 7-15,6-6 23 16,-10 1 11-16,1-1 18 16,3 1-10-16,-13-3 18 15,10 5 8-15,-1 0 3 16,-5-1 25-16,15-1 30 16,9 7 16-16,0-4-15 15,10 6 2-15,0-1-1 0,9 1-20 16,-10 5-7-16,10 0-3 15,0-2-10-15,0 2-9 16,0 0-1-16,0 0-7 16,0 0-3-16,0 0-3 15,0 0 1-15,0 0 5 16,28 7 4-16,38 11 21 16,15-1-1-16,3 4-9 15,6 3-3-15,-9 1-12 16,-15 0 1-16,-17 3 5 15,-17-4-6-15,-23 5-1 16,-9 5 1-16,0 0 2 16,-19 6 15-16,-34 2-6 0,7-5 2 15,-14-3-5-15,11 0-5 16,11-6 5-16,10-8-5 16,9-6-1-16,13-7 0 15,-3-3-1-15,9-4-1 16,0 0-2-16,0 0-32 15,15 0-131-15,32-4-208 16</inkml:trace>
  <inkml:trace contextRef="#ctx0" brushRef="#br0" timeOffset="126605.2941">25516 7542 334 0,'0'0'87'0,"0"0"48"15,0 0-52-15,0 0 2 16,0 0-12-16,0 0 4 16,0-11-4-16,-9 11-19 15,9 0-16-15,-19 0-8 16,-9 0-2-16,-9 11-9 16,-7 10 3-16,-12 3 4 15,19 2 1-15,-7 3-14 0,-2 4 9 16,8 4-12-16,1 1 2 15,-7-2-6-15,7 2 1 16,-1 0 1-16,4-5 1 16,-3-4-3-16,9-3 0 15,0-3-4-15,0-4 2 16,-7-4-2-16,7-2 0 16,-9 4 2-16,0-4-2 15,-7-2 2-15,7-6-1 16,-1 0-1-16,20-5-1 15,-7 0 1-15,6 0 5 16,10 0-2-16,-1 0-1 0,1 0 0 16,0-17-1-16,-1 0-3 15,10-4-3-15,0 0 2 16,0-1 1-16,0-1 0 16,10 2 2-16,8-1-2 15,10 2 1-15,7-1-3 16,2 4 2-16,10 5-1 15,-4-5-1-15,4 5 2 16,0 1-2-16,6 0 2 16,-16 6-1-16,-9 5 1 15,0-5-1-15,3 5-2 0,10 0 1 16,-13 0 1 0,0 0-5-16,9 10 1 0,-12 12 4 15,12 3 0-15,1 5 1 16,-1-1 0-16,7 0 0 15,3-1 1-15,15-9-1 16,3-3 0-16,16-3 2 16,13-10-2-16,5-3-1 15,10 0-70-15,0-42-165 16,-6-35-624-16</inkml:trace>
  <inkml:trace contextRef="#ctx0" brushRef="#br0" timeOffset="137037.3313">2070 10755 642 0,'0'0'35'0,"0"0"163"16,0 0-58-16,0 0-54 15,0 0-24-15,0 0-22 16,0 0-14-16,-53 5-16 15,53 42-9-15,0 21 0 0,0 12 44 16,0 12-6 0,0-2-7-16,0-7-5 0,0-12-12 15,0-15-7-15,0-11-4 16,0-4-1-16,0-14-1 16,0-4-1-16,0-12 0 15,0 0-1-15,0-11-3 16,0 0-71-16,-10 0-97 15,-18-21-81-15,-9-26-252 16</inkml:trace>
  <inkml:trace contextRef="#ctx0" brushRef="#br0" timeOffset="137303.1583">1842 10836 681 0,'0'0'34'15,"0"0"76"-15,0 0 14 16,0 0-64-16,0 0-36 15,312-110-16-15,-247 110 2 16,7 13 6-16,-25 16-5 16,-13 10-4-16,-16 0-3 15,-18 2 8-15,0 5-4 16,-34-8-6-16,-31 4-1 16,-1-8 13-16,-5-6-11 15,24-12-3-15,10-7-14 16,-1-9-33-16,4 0-16 15,6-25-63-15,19-17-65 16,9-2-188-16</inkml:trace>
  <inkml:trace contextRef="#ctx0" brushRef="#br0" timeOffset="137756.9178">2590 10504 697 0,'0'0'35'0,"0"0"175"16,0 0-69-16,0 0-59 15,0 0-53-15,0 0-21 16,65 144-1-16,-55-53 66 0,-1 11-13 16,-9-1-25-16,0-4-13 15,0-3-8-15,0-27-6 16,0-13-8-16,0-17 0 15,0-15 3-15,0-11-2 16,0-6 1-16,0-5 0 16,0 0 1-16,0-27 7 15,9-9 4-15,1-15-11 16,-1-6-3-16,19 3 0 16,0 2-7-16,6 13 1 15,-6 13 2-15,-9 10-1 16,0 16 4-16,9 0 0 15,-3 16-9-15,3 20-4 0,0 4 10 16,0 10 4-16,0-5 1 16,0 2 2-16,-13-8-2 15,-5-4 0-15,-1-2-1 16,-9-4-3-16,9-7-77 16,-9-11-85-16,10-11-55 15,9 0-128-15</inkml:trace>
  <inkml:trace contextRef="#ctx0" brushRef="#br0" timeOffset="138241.5883">3652 10970 701 0,'0'0'80'16,"0"0"133"-16,0 0-121 15,0 0-27-15,0 0-28 16,-237-33 1-16,200 33-12 16,9 28-7-16,9 1-5 15,1 10-2-15,18-4 1 16,0 5-1-16,0-6 3 16,3-5-14-16,31-8 0 15,-6-3 0-15,9-12-1 16,1-2 1-16,-4-4 1 0,-6 0-4 15,0-15-8-15,6-14-9 16,-15-10-8-16,-7-1 2 16,-5-5 10-16,-7 5 15 15,0 4 1-15,0 14 4 16,0 5-4-16,0 16 5 16,0 1 10-16,9 0 8 15,10 24-24-15,18 20 2 16,-3 4-2-16,-2 4 29 15,2-4-8-15,-6-8-8 16,6 1-6-16,-12-12-2 16,-3-7-4-16,-4-4-2 0,4-7 1 15,9-8-58-15,9-3-72 16,7-9-68-16,3-27-64 16,6-14-211-16</inkml:trace>
  <inkml:trace contextRef="#ctx0" brushRef="#br0" timeOffset="138554.6533">4291 10865 667 0,'0'0'59'16,"0"0"174"-16,0 0-80 16,0 0-63-16,0 0-35 15,0 0-24-15,-237 147-4 0,237-102-5 16,0-5-2-1,28 0-2-15,19-6-14 0,6-1 7 16,3-11-5-16,0 6 0 16,-13-9-3-16,-15-8 1 15,-9 5-3-15,-19-9-1 16,0-1 0-16,0 5 0 16,-9-1 0-16,-38-3 7 15,-15-7 5-15,-4 0-5 16,-5 0-7-16,-4 0-18 15,13-5-73-15,6-19-55 16,37-9-96-16,9-2-195 0</inkml:trace>
  <inkml:trace contextRef="#ctx0" brushRef="#br0" timeOffset="138945.6607">4658 11210 551 0,'0'0'37'0,"0"0"199"16,0 0-114-16,0 0-37 15,0 0-37-15,256-5 3 16,-238-13-4-16,-8 2-11 16,5-8-4-16,-15-3-12 15,0-2 2-15,0 0-10 16,-15 1-9-16,-13-1 1 0,-10 13 0 15,4 3-4-15,-3 7 9 16,9 6 31-16,0 0-15 16,-7 13-1-16,4 22-11 15,-3 15-2-15,15 2 5 16,10-1 4-16,9-6 3 16,0-6-10-16,19-10-5 15,24 3 6-15,4-12-4 16,18-9-4-16,16-4-4 15,10-7 0-15,2 0-2 16,-3-18-50-16,-24-18-127 16,-10-15-289-16</inkml:trace>
  <inkml:trace contextRef="#ctx0" brushRef="#br0" timeOffset="139743.0539">6960 10955 836 0,'0'0'30'16,"0"0"195"-16,0 0-102 15,-293-8-28-15,247 32-56 16,2 17-20-16,16 4-3 15,19 11 4-15,9-11-14 16,0 2 1-16,9-18-2 16,28-8 4-16,1-5-8 0,-1-14 1 15,7-2-1 1,12-5 2-16,-13-29 4 0,4-13 4 16,-9-11-11-16,-14-8-21 15,-11-8 0-15,-13-11 1 16,0 6 7-16,-19-12 10 15,-27 10 3-15,8 13 3 16,19 16-2-16,1 31 17 16,12 13 15-16,6 8 0 15,0 0-19-15,0 47-14 16,6 16-14-16,31 19 14 16,1 11 8-16,14 5-4 0,-5-2 6 15,9-11-1-15,-3-6-5 16,-6-16-4-16,0-23 1 15,-13-11-1-15,-15-11 2 16,-1-13 1-16,-18-5-6 16,10 0 1-16,-1-7-2 15,0-22-10-15,10-11 10 16,-10-3-33-16,-9 7-4 16,0 7-2-16,0 8 23 15,0 10 20-15,0 11 0 16,0 0 2-16,10 11-2 15,-1 17-18-15,16 10 6 16,-3-1 12-16,3-4 8 0,-7-4-3 16,-8-8-2-16,-1-4-2 15,0-10 0-15,-9-1-1 16,0-6-27-16,-28 0-128 16,-25-11-113-16,-3-23-429 15</inkml:trace>
  <inkml:trace contextRef="#ctx0" brushRef="#br0" timeOffset="139946.3437">7309 10734 940 0,'0'0'77'0,"0"0"190"16,0 0-155-16,0 0-73 15,0 0-39-15,0 0-1 16,0 0-62-16,-19-13-121 16,-9-4-287-16</inkml:trace>
  <inkml:trace contextRef="#ctx0" brushRef="#br0" timeOffset="140743.9592">8449 10744 53 0,'0'0'659'15,"0"0"-560"-15,0 0 130 16,0 0-105-16,0 0-54 16,0 0-19-16,-246-114 3 15,227 114 0-15,-9 32-39 16,-6 15-6-16,15 15-4 16,19 8 10-16,0 15 6 0,10 2 1 15,33-3-5-15,-5 0 4 16,8-11-8-16,-8-11-7 15,-10-8 2-15,-13-11-6 16,-15-14-2-16,0-6 1 16,0-12-1-16,-24-4-6 15,-14-7-17-15,-9 0-3 16,13-33 0-16,12-9 8 16,-3-3-25-16,25-5 1 15,0 8 36-15,25-3 4 16,31 6 2-16,10 4 3 15,15-2 7-15,-6 8-7 16,-4 0 10-16,-8 6-3 0,-7 5-1 16,-10-9-4-16,10-7 10 15,-3 0-4-15,-15 0-5 16,-20-3-2-16,-8-1-4 16,-10-1-5-16,0 10-8 15,0 11-9-15,-19 6 9 16,10 7 13-16,9 5 11 15,0 0 0-15,0 17-11 16,0 25-10-16,0 15 10 16,0 10 5-16,37 7 13 15,-3-1 1-15,-6-4-3 16,0-1 4-16,-9-10-8 0,-19-8-5 16,0-10-3-1,-9-6-3-15,-29-9 0 0,1-11 1 16,3-9-2-16,-4-5 0 15,10-5 0-15,10-24 0 16,18-10 0-16,0-6 0 16,0 10-10-16,28 2 0 15,28 9 5-15,6 8-5 16,4 6-24-16,5 2-29 16,-24-8-123-16,-13-6-227 15</inkml:trace>
  <inkml:trace contextRef="#ctx0" brushRef="#br0" timeOffset="141635.7619">12324 10229 946 0,'0'0'34'15,"0"0"222"-15,0 0-90 16,0 0-94-16,0 0-72 16,0 0 0-16,3 225 19 15,32-89 0-15,2 0-3 16,-18-4-7-16,-1-19-3 16,-18-9-4-16,0-30-1 15,0-23 1-15,0-25 0 16,0-8 1-16,0-18 2 0,0 0 0 15,0-5 5-15,-9-30 14 16,0-27-24-16,-1-12 1 16,10 5-1-16,0-4 0 15,0 17-1-15,28 17-1 16,19 15-1-16,6 19-1 16,13 5 0-16,-4 23-2 15,3 27 6-15,-2 8-4 16,-26 8 4-16,-18-8 0 15,-19 5 0-15,0-12-1 16,-28-7 1-16,-29-15 1 16,-14-2 2-16,5-15-3 15,-5-11 0-15,5-1-5 0,4-1-14 16,15-32-30-16,19-7-91 16,13-12-136-16,15 2-156 15</inkml:trace>
  <inkml:trace contextRef="#ctx0" brushRef="#br0" timeOffset="142198.8148">13159 11013 622 0,'0'0'43'16,"0"0"173"-16,0 0-84 15,0 0-77-15,0 0-22 0,0 0 12 16,19 3-3-1,-19-3 5-15,0-11 3 0,-19-7-46 16,-28-4 2-16,10-1 4 16,0 2 13-16,2 8 21 15,26 9 13-15,9 4-20 16,0 0-27-16,0 4-10 16,0 30-9-16,9 18 9 15,19 6 8-15,16-2-1 16,12-6 6-16,6-11-1 15,-6-15-5-15,10-6 4 16,-13-7 1-16,-6-11-8 16,-4 0 0-16,-5 0 1 0,-10-24-1 15,-10-10-4-15,10-11-1 16,-12-18-12-16,-16-16-11 16,0-8 2-16,0-6 4 15,-44-1 1-15,-2 4 6 16,-7 15 8-16,6 18 3 15,9 18 15-15,29 23 18 16,0 11-1-16,9 5-15 16,0 0-17-16,0 34-10 15,28 21 10-15,19 19 11 16,-4 5 1-16,13 9 2 16,0 1-3-16,-12-7 0 0,-7-3-5 15,-18-4-6-15,-19-13 0 16,0-12-2-16,0-11-24 15,-47-15-32-15,-6-12-105 16,-3-12-157-16,-6-13-189 16</inkml:trace>
  <inkml:trace contextRef="#ctx0" brushRef="#br0" timeOffset="142339.4251">13368 10950 689 0,'0'0'128'16,"0"0"-5"-16,0 0-12 15,0 0-61-15,246-71-34 16,-146 57-13-16,-7 3-3 0,7-7-47 16,-26-6-209-1,7-10-547-15</inkml:trace>
  <inkml:trace contextRef="#ctx0" brushRef="#br0" timeOffset="142980.4075">14128 10300 918 0,'0'0'27'16,"0"0"117"-16,0 0-61 16,0 0-36-16,0 0-38 15,0 0-3-15,181-109 1 16,-125 122 18-16,0 28-12 15,-13 10 10-15,-15 3-3 16,-18-3-7-16,-10-11-8 16,0-6-2-16,0-10 0 15,0-14 1-15,0-7-2 16,0-3 9-16,0 0 31 16,0-17 24-16,0-24-45 0,-10-10-20 15,10-2 6 1,0-4-7-16,0 2 1 15,10 21-2-15,8 12 1 0,10 15-3 16,7 7-3-16,21 29-14 16,6 21 16-16,-6 13-4 15,10 7-36-15,-23 2-98 16,-24-9-139-16,-19-19-516 16</inkml:trace>
  <inkml:trace contextRef="#ctx0" brushRef="#br0" timeOffset="144294.3209">16458 10551 888 0,'0'0'34'0,"0"0"165"15,0 0-89-15,0 0-78 16,0 0-32-16,0 0 0 16,0 0 14-16,81 170 0 15,-34-94-7-15,-1-3 0 16,-11-6-2-16,2-5-1 16,-9-15-4-16,-9-18 4 15,-10-18-4-15,0-1 2 16,-2-10 0-16,-7 0 13 15,0-5 25-15,3-29 37 16,3-18-66-16,-6-6-7 0,9-14-2 16,-9-1 1-1,10 2 1-15,-10 6-1 0,9 0 4 16,0 15-5-16,1 16 1 16,-1 12-3-16,0 15 0 15,-9 7-5-15,10 0-9 16,8 21-135-16,17 8-48 15,-17 13-104-15,1-3-406 16</inkml:trace>
  <inkml:trace contextRef="#ctx0" brushRef="#br0" timeOffset="144763.2655">17096 11316 850 0,'0'0'100'0,"0"0"49"15,0 0-101-15,0 0-35 16,0 0-8-16,0 0 7 16,265-116 8-16,-237 116 0 0,10 0-6 15,-20 0-10-15,7 21 2 16,-25 13 0-16,0 8-1 16,0 6 0-16,-53 4-3 15,-3 1 8-15,-15 0-10 16,5-6 2-16,13-11 4 15,7-1-3-15,27-13-2 16,0-11 2-16,19 2-3 16,0-9-4-16,38-4 4 15,52 0 16-15,31-28-3 16,16-12-11-16,16-6-2 16,-7 1-31-16,1-12-119 0,-38 1-309 15</inkml:trace>
  <inkml:trace contextRef="#ctx0" brushRef="#br0" timeOffset="145294.8727">19118 10585 1038 0,'0'0'2'0,"0"0"32"16,0 0 12-16,0 0-8 16,-93 136-19-16,49-84-11 15,7 0 3-15,-19-7 1 16,12-11 2-16,-3-7 1 15,10-16 3-15,18-3 8 16,10-8-11-16,3 0-2 16,3 0 4-16,3-13 0 15,-7-16-17-15,7-9-3 16,0-19 1-16,0-10 0 0,0-12-4 16,0-3-2-16,0 9-4 15,0 15 0-15,0 16 12 16,0 21 3-16,0 10 6 15,0 11 29-15,-9 0-2 16,-19 11-6-16,0 30-29 16,-10 14 5-16,20 4-1 15,12 3 9-15,6-3-5 16,43 0-3-16,41-7 3 16,25-5-4-16,10-9 3 15,-1-14-3-15,0-3-5 16,-15-8-37-16,-31-8-107 15,-25-5-147-15,-32 0-286 0</inkml:trace>
  <inkml:trace contextRef="#ctx0" brushRef="#br0" timeOffset="145685.4918">19601 10574 364 0,'0'0'541'16,"0"0"-363"-16,0 0 19 15,0 0-91-15,0 0-66 16,0 0-26-16,75-8-13 16,-50 43 5-16,12 22 13 0,0 11-5 15,-9 3-9-15,-9-10 1 16,15-15-4-16,-15-8 0 15,-10-20 0-15,1-7-1 16,-1-6 1-16,0-5-2 16,-9 0 4-16,10 0 9 15,18-21-3-15,-3-21-2 16,12-17-2-16,-9-11-2 16,0-5 8-16,-9 3-11 15,6 13-1-15,-16 14 0 16,0 16 0-16,-9 18-3 15,0 6-20-15,0 5-35 16,0 0-191-16,0 10-418 0</inkml:trace>
  <inkml:trace contextRef="#ctx0" brushRef="#br0" timeOffset="146295.8123">20644 11166 456 0,'0'0'475'0,"0"0"-401"15,0 0 85-15,0 0-81 16,0 0-41-16,0 0-28 16,0-62-6-16,44 62 2 15,-7 0-2-15,1 4-2 16,5 13 1-16,-15 10-2 15,1-3-3-15,-20 10 1 0,-9 0-1 16,0-5-6-16,0 0-12 16,-9-7 10-16,-10-5 8 15,19-8 3-15,0-1-18 16,0-1-17-16,0-2-17 16,28 4 11-16,28-1 28 15,-3 4 10-15,12-3 3 16,-21 9-4-16,-7 6 2 15,-18-4 2-15,-10 4 0 16,-9 3 2-16,0-1 19 16,-46 6 25-16,-35-3-12 15,6 1-5-15,-6-9 12 0,0-3-5 16,15-7 6-16,10-11-14 16,13 0-14-16,15 0-14 15,0 0-13-15,9 0-110 16,19-16-137-16,0-13-426 15</inkml:trace>
  <inkml:trace contextRef="#ctx0" brushRef="#br0" timeOffset="146968.0663">22507 10825 206 0,'0'0'332'15,"0"0"-177"-15,0 0 57 16,0 0-72-16,0 0-35 16,0 0-39-16,0 0 3 15,-199-7-17-15,190 7-30 16,9 0-13-16,0 0-9 15,0 0-8-15,31 0 8 16,56 7 21-16,22-7 12 16,28 0 8-16,9-7-23 15,-9-11-14-15,1-4 1 16,-20-1-4-16,-15 6 0 16,-22-5-1-16,-35 5-9 15,-21 0-7-15,-15-3 7 16,-10-1-3-16,0-1-19 15,-10-2 4-15,-24 3 15 0,-3-2 12 16,9 5 0-16,9 7 4 16,10 6 11-16,-1 5 13 15,10 0-2-15,0 0-17 16,0 0-9-16,19 0-12 16,37 10 12-16,25 12 3 15,3 7 1-15,-12 5-3 16,-7-5 0-16,-21 5 0 15,-26 0 2-15,-18 7-3 16,0 5-7-16,-71 5-17 0,-38 6-49 16,-47-6-111-16,10-6-131 15</inkml:trace>
  <inkml:trace contextRef="#ctx0" brushRef="#br0" timeOffset="148078.2639">27192 7804 392 0,'0'0'171'16,"0"0"-27"-16,0 0 13 16,0 0-30-16,0 0-53 15,0 0-4-15,0 0-14 16,0-28-11-16,13 22 1 16,24-2-9-16,10-4-18 15,15 3-5-15,-6-3-4 0,3 6-5 16,1 1-5-16,-4 5-7 15,-13 0-44-15,-15 0-175 16,-18 0-134-16,-10 7-314 16</inkml:trace>
  <inkml:trace contextRef="#ctx0" brushRef="#br0" timeOffset="148250.2275">27096 8032 701 0,'0'0'51'16,"0"0"102"-16,0 0-67 0,0 0-48 16,246-16-26-16,-112-3-12 15,3-4 0-15,-13-1-163 16,-33-10-266-16</inkml:trace>
  <inkml:trace contextRef="#ctx0" brushRef="#br0" timeOffset="149407.3413">29152 7536 622 0,'0'0'71'16,"0"0"151"-16,0 0-85 16,0 0-45-16,0 0-66 0,0 0-12 15,93-107-10-15,-49 107-2 16,2 0-4-16,-18 20 0 15,-18 14 1-15,-1 1 1 16,-9 10 2-16,0-9-2 16,-28 2 4-16,-9-9 2 15,9-11-3-15,6-3 3 16,19-14-6-16,3 4-7 16,0-2-38-16,25 1-6 15,31 0 37-15,3 3 0 16,9 4-11-16,-21 12 5 15,-9-1 8-15,-23 3 8 0,-15 4-5 16,0 1 9-16,0-1 21 16,-53 0 9-16,-12-1 1 15,-16-9 3-15,15 4-7 16,4-14-8-16,25-7-5 16,9-2-6-16,9 0-8 15,-3 0-16-15,22-10-88 16,0-14-168-16,31-5-227 15</inkml:trace>
  <inkml:trace contextRef="#ctx0" brushRef="#br0" timeOffset="149704.1377">30021 7637 621 0,'0'0'156'0,"0"0"18"16,0 0-71-16,0 0-79 15,0 0 17-15,0 0 7 16,-119 142-16-16,119-106-15 16,0-7-2-16,0-10-9 15,28-4-6-15,13-10 1 16,9-5 3-16,-4 0 5 16,-5-5-2-16,-1-19-2 15,-2-6 0-15,-20-8-4 16,-8 4 2-16,-10-5-3 0,0 5-13 15,0 5-22-15,-28 12-58 16,-19 7-9-16,-25 8-144 16,7 2-120-16</inkml:trace>
  <inkml:trace contextRef="#ctx0" brushRef="#br0" timeOffset="150079.3183">30432 7069 649 0,'0'0'37'15,"0"0"136"-15,0 0-36 16,0 0-71-16,0 0-39 15,0 0-11-15,-256 27 11 16,238 24 16-16,8 2-9 16,10-3-5-16,0-14-6 15,47-7-5-15,3-5-6 16,9-14-8-16,-12-10 8 16,-10 0 1-16,-2 0 26 15,2-20-11-15,-18-12-6 0,-10-8-8 16,-9 0-8-1,0-6-6-15,-9 6-6 16,-38 7-32-16,-15 15-49 0,-4 18-88 16,-15 0-258-16</inkml:trace>
  <inkml:trace contextRef="#ctx0" brushRef="#br0" timeOffset="151157.4577">29043 4095 707 0,'0'0'37'16,"0"0"166"-16,0 0-57 16,0 0-37-16,0 0-54 15,0 0-30-15,-28-33-9 16,3 47-16-16,-22 31 3 15,-9 18 11-15,-25 13 11 16,-19-2 6-16,16-3-19 16,-6-4-3-16,15-14-2 0,3-11-3 15,26-13 0 1,11-12-2-16,17-9 1 0,-1-8-1 16,0 0 3-16,1-4 3 15,8-21-8-15,-8-13-13 16,18-7-5-16,0-6 12 15,0-4-1-15,9 9-2 16,28 7-5-16,22 15-2 16,19 14-5-16,13 10 5 15,2 8 13-15,25 28-2 16,1 12 4-16,-10-1 1 16,-22 1-3-16,-9-8-35 0,-41-6-53 15,-18 0-48 1,-19-10-78-16,0-10-57 0</inkml:trace>
  <inkml:trace contextRef="#ctx0" brushRef="#br0" timeOffset="151423.0913">29834 4216 882 0,'0'0'112'15,"0"0"97"-15,0 0-112 0,0 0-36 16,0 0-49-16,296-71-8 16,-203 55 3-16,-21 3-7 15,-16 7-1-15,-19 1-34 16,-12 5-143-16,-25 0-106 15,0 0-282-15</inkml:trace>
  <inkml:trace contextRef="#ctx0" brushRef="#br0" timeOffset="151594.9688">29865 4423 721 0,'0'0'112'0,"0"0"4"16,0 0-23-16,240-24-47 15,-103 4-35-15,3-2-5 16,-6 2-6-16,-16 1-52 16,-37 0-191-16,-25-4-214 15</inkml:trace>
  <inkml:trace contextRef="#ctx0" brushRef="#br0" timeOffset="152063.7243">31098 4184 884 0,'0'0'119'0,"0"0"22"15,0 0-57-15,0 0-58 16,0 0-13-16,262-63-2 16,-231 81-8-16,-12 16-3 15,-19 9 0-15,0 4 4 16,-28-5 7-16,-25-5-10 16,16-13 2-16,9-6 0 15,18-13 3-15,10-5-5 16,0 0-1-16,0 0-7 0,19 0 7 15,28 0 0-15,15 0 0 16,3 0-3-16,-18 0-4 16,-3 0 5-16,-7 19 0 15,-18 2-3-15,-19 8 4 16,0 0 2-16,0 0 5 16,-47 0 4-16,-15 0 9 15,-4-7-10-15,4-5-1 16,25-8-5-16,-1-6-3 15,10-3-33-15,10 0-90 16,5-12-78-16,13-22-164 16</inkml:trace>
  <inkml:trace contextRef="#ctx0" brushRef="#br0" timeOffset="152360.6038">31877 4231 783 0,'0'0'124'0,"0"0"52"16,0 0-91-16,0 0-51 16,0 0-5-16,0 0 3 15,-96 124 4-15,96-100-6 16,0-3-22-16,21-6-3 16,17-7-4-16,-1-8 5 15,4 0 8-15,9 0-4 0,-13-15 1 16,-9-9-6-16,-19-3-2 15,-6-2-1-15,-3 0-2 16,0 0-31-16,-12 4-16 16,-35 4-28-16,-24 10-40 15,5 5-66-15,10-2-122 16,3 0-197-16</inkml:trace>
  <inkml:trace contextRef="#ctx0" brushRef="#br0" timeOffset="152719.9853">32320 3537 119 0,'0'0'633'0,"0"0"-461"16,0 0-30-16,0 0-27 15,0 0-37-15,0 0-54 16,-206-12-13-16,178 65 12 16,3 0 15-16,25-3-20 15,0-2-1-15,0-10-7 16,25-11-8-16,31-11 0 16,0-16 0-16,16 0 12 15,-7 0-5-15,-3-29 4 16,-15-10-4-16,-25-1-2 0,0-4-1 15,-22-2-3-15,0 2-3 16,-53 1-2-16,-13 26-1 16,-33 17-39-16,-10 1-132 15,-19 28-218-15</inkml:trace>
  <inkml:trace contextRef="#ctx0" brushRef="#br0" timeOffset="156423.1494">24688 10691 222 0,'0'0'146'0,"0"0"-35"15,0 0-18-15,0 0-33 16,0 0-6-16,0 0-13 15,0 0 16-15,0 0 7 16,-13-9 14-16,4 2 4 16,0-6-38-16,9-1-5 15,-10-4 14-15,10 2-24 16,0 1-8-16,0-1-19 16,19-5 1-16,25 5-6 0,12 2 6 15,-10 4-3 1,-2 5 1-16,3 5-1 0,-19 0-1 15,-10 10-1-15,1 19-2 16,-19 16-3-16,0 5 7 16,-19 8 2-16,-46 11 0 15,-7-1-1-15,-12 7-2 16,-6-7 0-16,25-5 0 16,-7-7-21-16,34-17 20 15,1-15 2-15,22-8 0 16,15-11-3-16,0-5-9 15,0 0-5-15,0 0 0 16,34 0 0-16,22-16 17 16,16-6 9-16,12-3-3 15,6 0 6-15,-15 2 6 0,-4 4-7 16,-5 4-5-16,-32 7-2 16,-6 3-4-16,-19 5 0 15,-9 0 0-15,0 0-28 16,0 0-47-16,0 0-138 15,10 5-22-15,8 3-51 16</inkml:trace>
  <inkml:trace contextRef="#ctx0" brushRef="#br0" timeOffset="157095.0325">26420 10425 653 0,'0'0'69'0,"0"0"154"16,0 0-127-16,0 0-62 16,0 0-34-16,0 0-7 0,0 39 7 15,-38 13 39 1,-24 6 2-16,-3 1-7 0,-7 4-4 16,-12 4-8-16,3-1-13 15,0-3-8-15,15-1 2 16,10-16 3-16,3-12-5 15,7-5-1-15,8-8 4 16,4-9-1-16,6-4-2 16,9-4 4-16,1 1 0 15,-1-5-2-15,0 0-1 16,-6 0 4-16,7-5-3 16,-10-12 2-16,9-6-5 15,10 1-9-15,-1-3 9 16,10-7-1-16,0 3-5 0,19-5 4 15,18 5-2-15,16 2 0 16,3 4-1-16,0 10 2 16,-3-3 2-16,-6 15-1 15,-10-3 2-15,16 4-2 16,-6 0-5-16,0 18 7 16,15 9 0-16,4 2 2 15,-4 5-1-15,3 5 3 16,-2-5-3-16,-7 1-1 15,6-2 0-15,-15-4 2 16,9-7-2-16,15-6-98 16,4-8-76-16,16-8-63 15,8-3-234-15</inkml:trace>
  <inkml:trace contextRef="#ctx0" brushRef="#br0" timeOffset="157470.2178">27516 10834 281 0,'0'0'421'0,"0"0"-248"16,0 0 8-16,0 0-56 15,0 0-60-15,0 0-42 16,19-16 26-16,37 5-31 15,6-7-4-15,4 8-11 16,-4 4-3-16,3 0-3 16,-12 2-12-16,-15 1-139 0,-10-2-59 15,-19 4-185-15</inkml:trace>
  <inkml:trace contextRef="#ctx0" brushRef="#br0" timeOffset="157657.7122">27417 11081 869 0,'0'0'87'0,"0"0"39"15,0 0-48-15,0 0-58 16,0 0 6-16,0 0 37 16,330-18-63-16,-203 1-44 0,-8-8-148 15,-29-7-251 1</inkml:trace>
  <inkml:trace contextRef="#ctx0" brushRef="#br0" timeOffset="163412.8558">29472 10358 491 0,'0'0'193'16,"0"0"-33"-16,0 0-7 16,0 0-64-16,0 0-14 15,0 0-21-15,0 0-33 16,0 0-12-16,-174 33-4 15,84 30 0-15,9 16 17 0,6 5 5 16,13 2 5 0,34-6-13-16,18-13-3 0,10-9-7 15,0-6-5-15,28-12-4 16,16-11-1-16,12-11 1 16,0-13 2-16,6-5 6 15,-15 0-4-15,-3 0 1 16,-16-18-3-16,0-4 1 15,-19-6 3-15,-9-1-3 16,0-5 1-16,0 10 0 16,0-3-2-16,-19 11-2 15,-18 3-5-15,3 13 2 16,-13 0-7-16,10 0 0 16,-4 13-41-16,10 8-27 0,12 8-36 15,10-2-22-15,9-4-67 16,0-12-33-16,47-10-180 15</inkml:trace>
  <inkml:trace contextRef="#ctx0" brushRef="#br0" timeOffset="163756.9729">30067 10716 587 0,'0'0'191'16,"0"0"-30"-16,0 0-30 0,0 0-40 16,0 0-70-16,0 0-13 15,-183 52 4-15,155-13 19 16,18 0 3-16,10-6-16 16,0-4-14-16,0-1 7 15,19-10-11-15,9-12 4 16,9-6-2-16,-9 0 6 15,7 0 0-15,-7 0 9 16,0-23-5-16,-19-1 2 16,-9-6-1-16,0-7-2 15,0-2-7-15,0 3-4 16,-9 3-3-16,-19 4-19 16,9 11-34-16,10 12-26 0,-1 1-61 15,10 0-115-15,0 0-227 16</inkml:trace>
  <inkml:trace contextRef="#ctx0" brushRef="#br0" timeOffset="164163.4181">30706 10095 688 0,'0'0'56'15,"0"0"139"-15,0 0-72 16,0 0-30-16,0 0-35 16,0 0-41-16,-156-23-11 15,122 59 4-15,15 2 9 16,10 3 2-16,9-7 4 15,0-2 1-15,0-13-8 16,19-3-11-16,15-3-4 16,3-13-3-16,1 0 12 15,-1 0 14-15,-3-18-9 16,-6-6-7-16,-9-2 0 0,-10-6 10 16,-9 2-10-16,0 0-10 15,0 13-2-15,-37 7-2 16,-16 10-48-16,-12 0-157 15,-7 0-351-15</inkml:trace>
  <inkml:trace contextRef="#ctx0" brushRef="#br1" timeOffset="204519.7588">1129 13292 417 0,'0'0'108'0,"0"0"30"0,0 0-7 15,0 0-61-15,0 0-7 16,0 0-7-16,0 0-21 16,-37-24 28-16,30 19 13 15,4-3-1-15,-6 3 14 16,-1 5-14-16,4-5-32 16,-3 5-12-16,9 0-12 15,-9 0-19-15,-10 25-5 16,-9 26 5-16,-10 17 5 15,4 6-2-15,6 11 0 16,9-4 2-16,1-4 3 16,18-9-2-16,0-15-2 0,0-8-2 15,0-5-1-15,0-11 1 16,0-8-2-16,0-3 0 16,0-7-4-16,0-6-30 15,0-5-126-15,-10 0-87 16,10-21-93-16</inkml:trace>
  <inkml:trace contextRef="#ctx0" brushRef="#br1" timeOffset="204942.6324">1076 13349 452 0,'0'0'74'0,"0"0"69"16,0 0 23-16,0 0-58 16,0 0-59-16,0 0 11 15,0-125-19-15,0 113 0 16,0 7-9-16,0 3-12 15,6-3-9-15,22 0-10 16,10 5-1-16,18 0-2 0,-3 0 0 16,3 21 1-16,-10 8-4 15,-11 5 1-15,-17 8-10 16,-18-8 14-16,0 5 13 16,0-4 3-16,-37-1 2 15,-25-1 1-15,-1-5-5 16,14-14-4-16,-4-4-1 15,15-10-4-15,-5 0-5 16,5-10-12-16,1-14-98 16,18 6-126-16,0 2-153 15</inkml:trace>
  <inkml:trace contextRef="#ctx0" brushRef="#br1" timeOffset="205458.9436">1621 13105 610 0,'0'0'101'0,"0"0"182"15,0 0-151-15,0 0-54 0,0 0-37 16,0 0-14-1,0-42-24-15,0 71-1 0,22 23 18 16,-3 16 18-16,-4 12 2 16,-15 10-14-16,0 3-12 15,0-4-5-15,0-13-8 16,0-10 7-16,0-21-6 16,0-9 1-16,0-19 1 15,0-5-1-15,0-12-1 16,0 0 0-16,0 0 6 15,0 0 3-15,0-7 1 16,0-22-6-16,0-10-6 16,0-1 0-16,0 1-1 15,9 6 0-15,1 8 1 16,18 3-1-16,-9 11-1 0,5-1 0 16,-2 12 2-16,3 0-3 15,13 5-1-15,-10 24 1 16,9 7 0-16,-9-3 2 15,-3 1 1-15,-6 5-4 16,-10-4 3-16,-9-1-50 16,9-6-92-16,-9-4-42 15,0-14-115-15,0-10-183 16</inkml:trace>
  <inkml:trace contextRef="#ctx0" brushRef="#br1" timeOffset="205975.0343">2565 13504 587 0,'0'0'100'0,"0"0"105"15,0 0-73-15,0 0-44 16,0 0-34-16,-249-41-26 15,205 41-7-15,16 0 3 16,0 0-6-16,0 9-2 16,3 11-1-16,16 2-4 15,-1 7-5-15,10 0-4 0,0-8 1 16,0 2-1-16,19-6-2 16,15 0 0-16,4-9 13 15,-1-4-11-15,-9-4 1 16,6 0 2-16,-6 0-5 15,0-8-17-15,1-13-1 16,-11-8-8-16,-2-3 11 16,-13-2 13-16,-3 10 4 15,0 2 2-15,6 5 1 16,-6 14 7-16,9 2 12 16,1 1-13-16,-1 0-11 15,10 19-8-15,9 10 8 0,0 6 13 16,16-1 0-1,2 0 0-15,-8-6-13 0,-4-4 1 16,-3-7 0-16,-6 0-2 16,-6-4-29-16,-1-12-110 15,10-1-30-15,0 0-106 16,-3-14-104-16</inkml:trace>
  <inkml:trace contextRef="#ctx0" brushRef="#br1" timeOffset="206287.5669">3104 13389 498 0,'0'0'223'0,"0"0"-12"15,0 0-14-15,0 0-88 16,0 0-52-16,0 0-47 16,-156 24 0-16,147 5-3 15,9 4 4-15,0 1-11 16,28 0 4-16,15 0 6 15,4-5-10-15,0-2 6 16,6-2-1-16,-16-4-1 16,-9 1-3-16,-9-2 1 15,-19-6 0-15,0-3-2 16,0 2 7-16,-9-8 13 16,-38 1-12-16,-15-1 1 15,5-5-9-15,1 0 0 16,-6 0-67-16,6 0-89 0,12-11-91 15,7-7-213-15</inkml:trace>
  <inkml:trace contextRef="#ctx0" brushRef="#br1" timeOffset="206866.2843">3552 13554 347 0,'0'0'339'0,"0"0"-277"0,0 0 92 16,0 0-100-1,0 0-25-15,0 0 26 0,28 33-22 16,-21-32-3-16,-4-1-2 16,-3 5-12-16,0-5-3 15,0 0 3-15,0 0 2 16,0 0 4-16,0 0 22 15,0 0-5-15,0 0-15 16,0 0 4-16,0 0-8 16,6 0-12-16,-6 0 4 15,3 0-12-15,-3 0 1 16,0 0 4-16,0 0-2 0,0 0 1 16,0 0 6-1,0 0 13-15,0 0-14 0,0 0 0 16,0 0-9-16,0 0-3 15,0 0-4-15,-9 0-21 16,-4 0-42-16,-2 0-31 16,5 0 11-16,10 0 30 15,0 0 45-15,0 0 13 16,0 0 2-16,0 0 5 16,0 0 2-16,0 0 14 15,0 0-1-15,-9 0-5 16,9 0-15-16,0 0 0 15,0 0 0-15,0 0 0 16,0 0 0-16,0 0-1 16,0 0-1-16,0 0-2 0,0 0-43 15,0 0-52-15,0 0-111 16,0 0-23-16,0 0-89 16</inkml:trace>
  <inkml:trace contextRef="#ctx0" brushRef="#br1" timeOffset="207413.7693">3633 13514 478 0,'0'0'90'16,"0"0"91"-16,0 0-42 15,0 0-78-15,0 0-2 16,0 0-3-16,-155-18-13 16,117 18-10-16,-5 23 3 0,15 6-5 15,-7 5-2-15,14 5-6 16,5 2-3-16,16-2-1 15,0 0 3-15,6-5-7 16,32-10-13-16,-1-2 3 16,16-10 3-16,-6-6-5 15,-1-6 0-15,-18 0 4 16,0 0-5-16,-9 0 5 16,-13-1-2-16,-6-16-3 15,0-5-2-15,0-7-4 16,-15 0 4-16,-7-3 1 15,-3-2 6-15,16 5-7 16,9 0-1-16,0 6-4 0,0 2 4 16,37 3-3-16,25 7-1 15,-6 3 3-15,16 3 2 16,-16 5 0-16,0 0-5 16,-12 13 3-16,3 16 0 15,-13 3 1-15,-6 2 1 16,-19-3 4-16,-9 1-2 15,0-8 2-15,0-3 3 16,0-8-4-16,-18-8 14 16,-1-5 2-16,3 0 18 15,-2 0-1-15,-10-23-11 16,18-10-6-16,1-17-11 0,9-15-4 16,0-3-4-16,0 10 0 15,37 10-1-15,10 11-22 16,6 26-45-16,3 11-135 15,-9 0-259-15</inkml:trace>
  <inkml:trace contextRef="#ctx0" brushRef="#br1" timeOffset="208524.1162">525 14257 5 0,'0'0'323'0,"0"0"-235"15,0 0 48-15,0 0-38 16,0 0-32-16,0 0 1 0,-72 0-21 15,72 0 9 1,0 0 0-16,0 0 21 0,0 0-15 16,0 0 15-16,0 0-19 15,0 0-18-15,0 0-6 16,0 0-5-16,0 0-18 16,0 0-8-16,19 0 12 15,24 0-3-15,4 0 6 16,9 0 0-16,25 0 2 15,9 0-6-15,13 0 6 16,-3 0-5-16,18 0-5 16,-9-3-2-16,3-5 3 0,-3 3-3 15,0 1 5-15,-6-3-2 16,-12 2-6-16,-1 4 1 16,-9-6-4-16,-6 2 1 15,9 0 0-15,-3 4-2 16,0-2 1-16,0 1 0 15,3-3 1-15,9 0-1 16,-2 5-1-16,-1-3 1 16,-6 2 3-16,-12 1-4 15,-1-4 5-15,-15 4-4 16,-9 0-1-16,0-5 0 16,-13 5 1-16,13 0 0 15,0 0 3-15,-4 0-1 0,4 0-3 16,-10 0 0-1,-2 0 0-15,2 0 0 0,0 0 2 16,-2 0-1-16,2 0 0 16,0 0 1-16,1 0 1 15,5 0 4-15,-5 0-7 16,8 0 4-16,7 0-1 16,3 0 0-16,-3 0-2 15,-6 0 2-15,9-4 0 16,-9 4 5-16,-13-2-4 15,4-3-1-15,-20 5 1 16,1-5-1-16,0 5 0 16,-4 0-1-16,-5-4-2 15,-7 4 0-15,3 0 0 0,-6 0-2 16,0 0-1-16,0 0-5 16,0 0-20-16,-28 9-38 15,-44 20-51-15,-3 5-171 16,13-18-592-16</inkml:trace>
  <inkml:trace contextRef="#ctx0" brushRef="#br1" timeOffset="209447.5728">4739 13662 385 0,'0'0'63'0,"0"0"132"16,0 0-29-16,0 0-37 0,0 0-20 16,0 0-20-16,0 0-23 15,10-127-11-15,36 117-34 16,20 9-8-16,5 1-5 16,1 0-3-16,3 24-3 15,-4 5 4-15,-15 5-4 16,-3-5-2-16,-25 5-3 15,-18-2-6-15,-10-3 7 16,0-5 2-16,0-8 12 16,-19-3-3-16,4-3 0 15,-7-10 2-15,-13 0 4 16,7 0 7-16,0-23 8 16,3-11-13-16,4-11-15 0,11-6 1 15,10-6 1-15,0 7-4 16,19 4 0-16,28 12-2 15,9 11-4-15,-3 10-7 16,-7 8-41-16,11 5-77 16,-14 0-55-16,-24 2-197 15</inkml:trace>
  <inkml:trace contextRef="#ctx0" brushRef="#br1" timeOffset="210275.8989">5683 13658 551 0,'0'0'43'16,"0"0"66"-16,0 0 0 15,0 0-12-15,0 0-55 16,0 0 9-16,53 9-11 15,-53-9 12-15,0-5 3 16,0-7-37-16,0-9-8 16,0-2-3-16,0 5-4 15,0 2 0-15,0 3 12 16,-19 8 15-16,1 4 22 0,2 1-21 16,7 0-19-16,-4 0-12 15,-2 19-5-15,5 13 5 16,10 4 2-16,0-2 6 15,0 0 7-15,35-2 7 16,11-8-9-16,10-8-11 16,0-3 4-16,-3-3-3 15,-6-10-3-15,-9 0-18 16,-4 0-62-16,-6-23-34 16,0-6-16-16,-19-14-77 15,-9 2 38-15,0-5 120 16,-9 2 48-16,-19 10 1 0,9 10 108 15,0 13 48-15,19 4-4 16,0 7-24-16,0 0-74 16,0 3-49-16,0 31 0 15,38 16 31-15,9 20 31 16,-4 2-9-16,-5 2-19 16,-20 5-9-16,-8-9-14 15,-10-9-5-15,0-5-4 16,0-15-5-16,0-14 1 15,-10-16-3-15,1-2 4 16,0-9 1-16,-1 0 4 16,1-9 2-16,-25-24-5 15,2-11-6-15,-2-19 0 16,6-5-2-16,19-7 2 16,-1 2 0-16,10 5 0 0,0 10 0 15,38 7-1-15,15 12 1 16,-7 15-3-16,-8 6 1 15,-10 8 2-15,-3 10-1 16,-6 0-1-16,-1 0-3 16,1 23-1-16,-10 11 2 15,-9 5-5-15,0-2 6 16,0 1 0-16,-43 1 2 16,-4-10-29-16,0-13-21 15,19-3-47-15,9-13-55 16,-5 0-35-16,20-6-163 15</inkml:trace>
  <inkml:trace contextRef="#ctx0" brushRef="#br1" timeOffset="211135.4085">6421 13538 838 0,'0'0'86'15,"0"0"33"-15,0 0-100 16,0 0 64-16,0 0-15 15,240 120-15-15,-206-77 2 16,-6-4-27-16,-18-9-14 16,-10-2-13-16,0-6 0 15,0-10 12-15,0-7-10 16,0-4 1-16,0-1 8 0,0 0-2 16,0-11 15-16,-10-18-25 15,-8-5-7-15,-1-5 2 16,10 2-11-16,9 7 1 15,0 5 10-15,0 13-3 16,0-3 5-16,18 9-10 16,20 6 12-16,5 0-4 15,-5 0-5-15,18 0 9 16,-9 4-5-16,-4-2 4 16,4 3-2-16,-10 0 2 15,-9-5 2-15,-3 0 1 16,-6 0 2-16,-10 0-2 0,1-10 4 15,-1-3 4-15,-9-8-9 16,0 3-2-16,0-6-6 16,-9 3-2-16,-19 4-7 15,-16 0 17-15,7 13 6 16,9 0 7-16,0 4-5 16,9 0 3-16,3 18-11 15,7 18 0-15,9 7 4 16,0 9 2-16,0 1 18 15,34-10-12-15,13-1-1 16,6-9 1-16,-6-11-1 16,-1-9-8-16,17-3 2 0,-17-4-4 15,1-6-1-15,-3 0 0 16,-7 0-13-16,-9-1-22 16,0-27 12-16,-3-1-23 15,-6-10-2-15,-16-1 16 16,-3-11 4-16,0 5 21 15,0-4 5-15,-22 5 2 16,-12 11 10-16,15 15 19 16,10 9 28-16,9 6 6 15,0 4-29-15,0 0-34 16,0 0-3-16,0 16-13 16,9 16 16-16,28 3 4 15,7 11 6-15,3-6 1 0,6-1-3 16,-6-2-2-1,-10-7 0-15,-18-1 8 0,-10-5-6 16,-9-1-5-16,0 0 1 16,-28-2 1-16,-38-2 1 15,-15-9-3-15,16-4-3 16,3-6-30-16,9-6-47 16,15-33-93-16,20-13-116 15,18-6-454-15</inkml:trace>
  <inkml:trace contextRef="#ctx0" brushRef="#br1" timeOffset="211510.384">7885 13640 608 0,'0'0'36'0,"0"0"141"15,0 0-71-15,0 0-25 16,0 0-35-16,0 0 2 15,81 22-13-15,-81-22 14 16,0-4 5-16,0-14-26 16,0-6-19-16,0 1-7 15,0 1-2-15,-9-6-2 16,-19 10 2-16,9 2 14 16,-6 8 29-16,7 3-7 15,-10 5-8-15,9 0-14 16,0 0-9-16,1 29-2 0,8 10 6 15,10 3 11-15,0 2 6 16,0-3-10-16,47-7-3 16,-10-8-4-16,16-3 1 15,-15-9-5-15,-1-4-5 16,7-4-1-16,-16-6-6 16,0 0-62-16,0 0-87 15,0-24-78-15,-13-5-227 16</inkml:trace>
  <inkml:trace contextRef="#ctx0" brushRef="#br1" timeOffset="211588.5101">7885 13640 124 0</inkml:trace>
  <inkml:trace contextRef="#ctx0" brushRef="#br1" timeOffset="211885.3923">7885 13640 124 0,'274'-81'555'0,"-274"70"-326"0,0 11-23 0,0 0-72 0,0 0-53 16,0 0-63 0,7 11-9-16,21 23 27 0,0 13 12 15,9 4-21-15,-18-1-4 16,-4-3-17-16,-11-8-2 15,-4-5-3-15,0-16-1 16,0-7 2-16,0-11 0 16,0 0 2-16,0 0-3 15,0-18 4-15,0-16-5 16,0-11-4-16,0-2-8 16,0-3 10-16,24 4-8 15,-5 12 3-15,9 11 1 0,-9 12-1 16,-10 6 7-1,1 5-3-15,14 0-8 0,-5 23 9 16,0 10 2-16,9 6 10 16,-9-3-7-16,-1-3 2 15,1 1-5-15,-10-5-1 16,-2-6-5-16,-7 0-83 16,0-17-135-16,0-6-89 15,0 0-318-15</inkml:trace>
  <inkml:trace contextRef="#ctx0" brushRef="#br1" timeOffset="212166.6474">8761 13413 943 0,'0'0'133'15,"0"0"107"-15,0 0-149 16,0 0-69-16,0 0-15 15,0 0 35-15,93 77-4 16,-65-24-7-16,-3 15-8 16,-6-5-2-16,-10 3-7 15,0-8-10-15,-9-13 0 16,0-9-4-16,0-7-3 16,0-13 0-16,0-3-28 15,0-9-24-15,0-4-31 16,-9 0-103-16,-28-12-109 0,9-17-217 15</inkml:trace>
  <inkml:trace contextRef="#ctx0" brushRef="#br1" timeOffset="212338.548">8670 13735 606 0,'0'0'248'16,"0"0"-55"-16,0 0 7 15,0 0-95-15,0 0-55 16,0 0-25-16,156-66 1 15,-75 47-10-15,9 7-3 16,-5-4-8-16,5 0-4 16,-15 3-2-16,-13 2-42 0,-34-7-206 15,-28-3-567-15</inkml:trace>
  <inkml:trace contextRef="#ctx0" brushRef="#br1" timeOffset="213151.5393">9739 13674 524 0,'0'0'138'15,"0"0"61"-15,0 0-23 16,0 0-67-16,0 0-50 15,0 0-29-15,-274-58-14 16,202 71-4-16,16 16 8 16,19 1 3-16,9 3 7 15,12-3-10-15,16-6-11 0,0 4-3 16,16-11 3-16,30-5-6 16,1-6 7-16,25-6-6 15,-7 0 3-15,-9 0-7 16,-12-18-17-16,-16-4-21 15,-10-2-1-15,-18-4 0 16,0 4 9-16,0 3 15 16,0-1 11-16,0 12 4 15,-9 3 6-15,9 3 14 16,0 4-7-16,0 0-13 16,0 21-5-16,0 17 5 15,0 4 18-15,38 2 1 16,5-15 3-16,4 0-3 0,0-11-9 15,-4-7 5-15,4-6 2 16,-10-5 7-16,-2 0-12 16,-7-16 0-16,-10-13-4 15,1-12-7-15,-19-9-1 16,0-6-24-16,0-14 7 16,-19-10 3-16,-18-10 14 15,-7 9 0-15,16 12 1 16,10 24 1-16,-1 22 29 15,19 17-6-15,0 6-4 16,0 14-21-16,0 30 0 16,37 19 3-16,1 15 15 0,5 3 1 15,-5 0-3-15,-20-2-2 16,1-12-8-16,-19-9-6 16,0-8-2-16,0-16-1 15,-19-14-19-15,-9-9-85 16,-15-11-111-16,-4 0-223 15</inkml:trace>
  <inkml:trace contextRef="#ctx0" brushRef="#br1" timeOffset="213432.9239">9876 13667 826 0,'0'0'82'0,"0"0"101"16,0 0-101-16,0 0-49 15,255-45-18-15,-180 45 1 0,-13 0 0 16,-15 0-11-16,0 0 6 16,-13 16 3-16,-6 4-1 15,-9 1-10-15,-1 3 5 16,-8-2-4-16,-1-1 2 16,1-3-6-16,-10-7-7 15,0 1 7-15,0-6 0 16,0-6-4-16,0 5-45 15,0-5-52-15,-29 0-69 16,1 0-179-16</inkml:trace>
  <inkml:trace contextRef="#ctx0" brushRef="#br1" timeOffset="213651.6935">10352 13302 28 0,'0'0'949'0,"0"0"-787"15,0 0 70-15,0 0-122 16,0 0-62-16,0 0-31 16,10-44-17-16,-10 44-4 0,0 0-89 15,0 0-303 1</inkml:trace>
  <inkml:trace contextRef="#ctx0" brushRef="#br1" timeOffset="214559.0289">11147 13650 563 0,'0'0'50'15,"0"0"183"-15,0 0-96 16,0 0-51-16,0 0-10 16,0 0-17-16,-237-91-24 15,200 91-15-15,-10 18-12 16,-15 21-2-16,15 3 10 16,13 6 0-16,21-8-4 15,7-6-6-15,6-5 2 16,0-11-4-16,9-7 2 0,16 1-1 15,13-12-1 1,-1 0 1-16,0 0-5 16,-2-18-33-16,2-5-6 0,-9-6-16 15,6-5 23-15,-15 0 11 16,9-9 21-16,0-4 6 16,9 7-3-16,1 1-2 15,-4 10 4-15,3 7 0 16,-8 15-2-16,8 2 13 15,-12 5-14-15,12 7 11 16,-9 25 3-16,16 8 16 16,-16 7-3-16,0 5-12 15,-9-4 4-15,-1-8-11 16,-18-11-10-16,10-6 4 16,-10-12-4-16,0 0 2 0,0-11 2 15,0 0-2-15,0 0 26 16,0-4 35-16,0-19-27 15,-19-11-28-15,10-13 1 16,-1-3-6-16,10-6-3 16,0 9 0-16,10 2 0 15,36 16 1-15,-2 7 2 16,-7 10-1-16,10 12-4 16,6 0 1-16,3 21-5 15,-3 21 5-15,-6 8-4 16,-10 8 4-16,-9-1 1 15,-28 5-3-15,0-10-121 0,-37-13-266 16</inkml:trace>
  <inkml:trace contextRef="#ctx0" brushRef="#br1" timeOffset="216106.7877">4711 14481 458 0,'0'0'47'15,"0"0"30"-15,0 0 23 16,0 0-19-16,0 0-35 16,0 0-12-16,0 0 26 15,-15 0-17-15,15 0 2 16,0 0 4-16,0 0 2 16,0 0 8-16,-4 0-17 15,4 0-4-15,0 0-4 16,0 0-5-16,0 0-2 15,0 0-12-15,0 0-3 0,0 0-8 16,0 0-4-16,19 0 0 16,37 0 4-16,28 0 13 15,22 0-10-15,-3-5 5 16,25-3 1-16,-10-2 5 16,10 9-4-16,-10-9-6 15,-9 5-3-15,-6 5 2 16,-3 0-6-16,-7 0 3 15,7 0-1-15,0 0 0 16,9 0 2-16,0 0-2 16,3 0-1-16,-3 0 6 15,0 0-8-15,0 0 0 16,0-3 4-16,-16 3-4 0,7-5 1 16,0 0 0-16,9 1 0 15,-7-3 7-15,-2 2 7 16,9-3-5-16,-9 3-3 15,-7 1-3-15,-2 4-2 16,-17 0-1-16,17 0 1 16,-10 0-2-16,3-5 3 15,-3 5 1-15,12-2 7 16,-2-3 0-16,8 0-2 16,1 1-3-16,3 4-1 15,-13-8 3-15,13 8-8 16,-22 0 3-16,0 0 0 0,-16 0 0 15,-2 0-2-15,2-5 2 16,-3 5 6-16,4 0-3 16,8 0-4-16,7 0 2 15,10 0-4-15,-1 0 1 16,4 0 0-16,5 0 1 16,-5 0 0-16,-13 0-2 15,0 0 0-15,-25 0 0 16,9 0 5-16,-12 0-1 15,13 0-1-15,-4 0-2 16,3 0-1-16,7 0 0 16,-7 0 0-16,-2-5 1 15,-17-2 3-15,17 3-2 0,-7-4 6 16,6-2 1-16,-6 5-5 16,10 3-2-16,-4-2-2 15,3-3 0-15,7 2 0 16,-7 4 0-16,7-5 0 15,3 1 1-15,-4 0 0 16,4-3-1-16,-3 3 1 16,-7 0 0-16,-12 4-1 15,-15-4 0-15,-1 5 1 16,-9 0-1-16,-9 0 1 16,-4 0 1-16,-5 0 0 15,-1 0 6-15,-9 0 4 16,0 0 5-16,0 0 8 0,0 0 0 15,0 0-1 1,0 0-4-16,0 0-9 0,0 0-11 16,0 0 0-16,0 0-9 15,0 0-53-15,0 0-50 16,-19 0-70-16,-24 0-353 16</inkml:trace>
  <inkml:trace contextRef="#ctx0" brushRef="#br1" timeOffset="227034.1608">15262 15841 249 0,'0'0'97'0,"0"0"32"0,0 0-55 16,0 0-29-16,0 0-12 15,0 0 3-15,0 0-3 16,0 0 16-16,-3 0 1 16,3 0 3-16,0 0 6 15,0 0-7-15,0 0-7 16,0 0-10-16,0 0-8 15,0 0-2-15,0 0-2 16,0 0-3-16,0 0-9 16,0 0 7-16,0 0 0 15,0 0-2-15,0 0-3 16,0 0 5-16,0 0-10 0,3 0-3 16,22 0 2-16,3 0-3 15,18 0-3-15,-2 0 2 16,21-3 1-16,-2 3-4 15,2-5 8-15,10 5-3 16,-3 0 0-16,9-5 2 16,-16 5-1-16,-3 0 1 15,-6 0-6-15,0 0 3 16,-12 0-3-16,12 0 2 16,-9 0 2-16,6 0 6 15,3 0 2-15,6 0-2 16,-6 0-4-16,7 0-1 15,-17 0-5-15,10 0 2 16,-3 0-3-16,3 0 1 16,-9 0 0-16,6 0-1 0,-6 0 6 15,15 0-1-15,-15 0 1 16,9-4 1-16,-3 2 1 16,3-3-4-16,6 5-3 15,-15-5 0-15,9 5 3 16,6 0-3-16,-6-4 2 15,7 4 1-15,11-9 6 16,-2 5 3-16,3 4-5 16,-4-5-4-16,-5 5-3 15,-13 0-1-15,-6 0 3 0,-10 0-3 16,0-2 0 0,7 2 1-16,-7 0 3 0,10-5 2 15,6 5-3-15,3 0-1 16,6-4 1-16,4-3 1 15,5 1-3-15,-5 1 1 16,15-2 0-16,-16 2 1 16,7-3 1-16,-16-1 1 15,9 2-1-15,-2-2 1 16,2 2 0-16,-12 1-3 16,3-4 0-16,-3 4-1 15,-6-1 2-15,-10 1-3 16,10 1 2-16,-13-5 3 15,22 10-3-15,-3-8 0 16,13 8 1-16,-1-5 1 0,-3 0-3 16,4 5 0-1,-4-6-1-15,-6 6 0 0,-3 0 0 16,-16 0-1-16,1 0 1 16,-1 0 1-16,7 0 0 15,-7 0 0-15,10 0-1 16,6 0 2-16,3 0-1 15,6 0 0-15,13 0 0 16,-13 0 2-16,4 0-2 16,-10 0 0-16,-13-5 0 15,4 0-1-15,0 2 3 16,-4-2-3-16,-5 0 1 0,9 5 1 16,5-4-2-16,-5 2 1 15,-9-3 1-15,15 5-2 16,-7-5 0-16,1 0 0 15,-3 2 1-15,12-2 2 16,-10 1-3-16,17-1 0 16,-17 5-1-16,7 0 1 15,-15 0-1-15,-1 0 0 16,-9 0 0-16,-3 0-1 16,-6 0 2-16,-10 0 0 15,0 0 0-15,1 0-1 16,-1 0 1-16,-9 0 0 15,0 0-2-15,0 0 1 0,0 0-1 16,0 0 2-16,0 0 0 16,0 0 0-16,0 0 1 15,0 0 2-15,0 0-1 16,0 0-1-16,0 0-2 16,0 0 0-16,0 0-2 15,0-2 3-15,0 2 1 16,-9-5-1-16,-10 0-1 15,-9 1 1-15,-6-4 1 16,6-2 1-16,-10 3-2 16,1-5 0-16,3 0 0 15,-4-4-1-15,1 5-2 0,-7 4 0 16,16-4 2 0,-9 0 0-16,18 1 0 0,-9 4 1 15,3-1 0-15,7 1 2 16,-1 1 0-16,0-5-1 15,10 2 0-15,0 3 1 16,-10-1-1-16,10-4-1 16,-10 5 0-16,3-3-1 15,-2 3 0-15,8 1 1 16,1-3-2-16,-10 7 2 16,19 0-1-16,-9-5 1 15,0 5 0-15,9 0 0 16,0 0-1-16,0 0 1 15,0 0 0-15,0 0 0 16,0 0 1-16,0 0 0 0,0 0-1 16,0 0 2-16,0 0 0 15,0 0-2-15,0 0-2 16,0 0 2-16,0 0-2 16,9 0 2-16,10 16 2 15,18 2 3-15,16-2-3 16,3 2 3-16,16-2-2 15,-7 2 1-15,16-7-4 16,-16 5 1-16,-2-9 4 16,-17-2-5-16,-8 1 0 15,-10 1-1-15,-3-1 1 16,-7-3 0-16,11-1 0 0,-1 3 0 16,-10 1-1-16,1 1 1 15,6-3-3-15,-16 3-3 16,1 3 5-16,-1-2-6 15,-9 1 5-15,0 3-3 16,0 5 3-16,-19-1 2 16,-24 2 2-16,-13 3-2 15,-1 2 1-15,-5 1 4 16,-3 3-5-16,-7-3 0 16,7 6-1-16,12-10 1 15,6 3 0-15,10-12 0 16,18 2 1-16,3-1-1 15,7-3 1-15,0-1-1 0,9 2 0 16,0-4 0-16,0-1 0 16,0 0 6-16,0-5-5 15,0 7 1-15,0-7-1 16,-10 0 1-16,10 0 1 16,0 0-1-16,0 0 0 15,0 0-2-15,0 0-12 16,0 0-67-16,-9-7-306 15</inkml:trace>
  <inkml:trace contextRef="#ctx0" brushRef="#br1" timeOffset="228362.7041">15097 15858 224 0,'0'0'163'0,"0"0"-75"16,0 0-52-16,0 0-27 16,0 0-5-16,0 0 3 15,0 0 28-15,53-25 12 16,-44 20 6-16,0 1 13 0,-9-8 16 15,10 4-23 1,-1-1-12-16,0-3-6 0,10 8-36 16,-19-3 7-16,9 1-4 15,-9 1 26-15,0 5 12 16,0-7 20-16,0 7-3 16,0-5-18-16,0 5-1 15,0 0-12-15,0 0-16 16,0 0-14-16,10 0-2 15,5 21-18-15,4 13 18 16,0 8 0-16,9 2 11 16,-10-4-10-16,-8 0 8 0,8-6-7 15,-18-10-1 1,10-3-1-16,-10-8-2 0,0-3 2 31,0-8 4-31,0-2 4 16,0 0 10-16,0 0 17 15,0 0 14-15,0-2-16 16,-19-21-24-16,0 2-3 0,10-8-6 0,0-11-2 31,9 5-4-31,0-4-16 0,0 12-69 0,0 15-46 16,18 7-134-16,-18 5-462 16</inkml:trace>
  <inkml:trace contextRef="#ctx0" brushRef="#br1" timeOffset="228972.0776">14913 16626 511 0,'0'0'72'16,"0"0"94"-16,0 0-33 15,0 0-64-15,0 0 0 32,-9-131 5-32,-10 119-6 15,0 0-4-15,10 12-2 16,-10-5-18-16,-15 5-18 0,-4 0-16 0,1 5 0 16,-16 16-5-16,16 8 2 31,-1 5-2-31,10 3 9 15,10 7-1-15,11-4 7 0,7 10-16 0,0-10 11 32,19-1-6-32,15-3-1 0,13-14-4 15,6-4-2-15,-6-7 5 0,-1-4-1 0,7-7-3 32,-6 0 5-32,-19 0-3 15,0-18 6-15,6-11-6 0,-15-5 6 0,-9-5-7 31,-1-7-4-31,-9 0 0 0,0 0-3 0,0 7-1 32,-19 10-19-32,-6 11-12 0,-3 18-60 0,-9 0-214 0,9 19-364 15</inkml:trace>
  <inkml:trace contextRef="#ctx0" brushRef="#br1" timeOffset="230784.7357">15688 16602 430 0,'0'0'46'0,"0"0"60"0,0 0 19 15,0 0-19-15,0 0-39 16,0 0-2-16,0 0-13 16,-34-63-9-16,34 63-22 15,0 0-13-15,0 0-7 16,0 16-1-16,10 13 16 16,24 7 10-16,13-2 0 15,18-1-9-15,7 1-2 16,9-5-1-16,3 0-3 15,15-13-2-15,10-3 1 0,-9-8-4 16,-6-5 0-16,-13 0 0 16,-7 0-2-16,-2-18-3 15,-7 2 1-15,-2-8-2 16,2-3-2-16,-3-2 2 16,4 0-2-16,-19 1-1 15,5 10 3-15,-23-4 1 16,-1 4 0-16,-10 8 0 15,1-1-1-15,-10 11 0 16,7-5-2-16,3 2-1 16,-1 3 1-16,20 0-2 15,-10 0-3-15,15 0 4 16,-5 18 0-16,-1 0 1 16,0-1 1-16,7 6 0 15,-16 6 0-15,0-2 0 0,6 2 1 16,-15 5 0-16,9 0 2 15,-9-5-2-15,-1 5 0 16,1-7 0-16,-10-9-1 16,1-2 1-16,-1-9 2 15,-9-2-2-15,0-5 1 16,0 0 2-16,0 0 1 16,0 0 11-16,10 0 9 15,-1-17 10-15,-3-12-29 16,13-4 0-16,-1-8-5 15,11 7 0-15,8 5-3 16,-3 4 1-16,4 0 2 0,8 3 0 16,1-2-1-16,6 3 1 15,-6-2 0-15,15 5 0 16,-6-3-2-16,0 4 2 16,6 5 0-16,4-5 4 15,15 5 0-15,-6-1-1 16,6 2-2-16,-10 1 2 15,-5 2-2-15,5-1 2 16,-5 4 4-16,-4-2 8 16,-6 3 1-16,9-3 7 15,-12 7 3-15,3-1-7 16,7-4 2-16,-7 5 1 16,0 0-2-16,-3 0-2 0,3 0-5 15,-3 0-5-15,3 0 1 16,0 0-1-16,16 0 4 15,-7 5-7-15,16-4 5 16,0 10-3-16,-6-4-2 16,-13-2 0-16,4 8 2 15,-4-4-7-15,-15-2 4 16,-10 2-4-16,10 4 0 16,-4-1 0-16,-5 2 2 15,8-6-1-15,-2 3 0 16,-7-1 1-16,1-2 1 15,-1 2 3-15,7-4 0 0,-7-1 1 16,10-5 0-16,6 0-4 16,-6 0 1-16,9 0 1 15,-13 0 1-15,4 0-5 16,0 0 0-16,-4 0 2 16,4-5 1-16,-10-1-3 15,16-9 3-15,-15 7 2 16,8-3-1-16,-2 1 0 15,-7-3-1-15,1 2 0 16,-10-2 1-16,-3-1 7 16,3-2 0-16,-9-4-4 15,9-2-5-15,-10-1 5 16,1 2-5-16,6 3 2 0,-16 2 1 16,1 3-4-1,-1 9-1-15,-9 2-1 0,0 2-4 16,0 0-19-16,0 0-50 15,-9 2-71-15,-54 7-372 16</inkml:trace>
  <inkml:trace contextRef="#ctx0" brushRef="#br1" timeOffset="232550.5443">18414 17343 34 0,'0'0'497'16,"0"0"-372"-16,0 0 90 16,0 0-136-16,0 0-14 15,0 0-22-15,0 0-11 16,-9-13-11-16,9 31-19 15,9 16 38-15,10 17 23 0,15 4-12 16,3-2-1-16,-9-1-30 16,19-4-1-16,-13-11-12 15,-5-3 2-15,-1-8-6 16,-10-8 4-16,1-7 1 16,-19-4-4-16,9-7-1 15,-9 0 6-15,7 0 16 16,-7 0 10-16,3 0-6 15,-3-7-6-15,6-14-12 16,3-3-11-16,1-3 0 16,8-7 3-16,1 0 0 15,9-2-1-15,0-9-2 0,-3 5 0 16,3 1 0-16,0 1 3 16,-9 2-2-16,9 1-2 15,-10 1 0-15,-2 11-1 16,3 7-11-16,-19 3-29 15,18 13-49-15,1 0-136 16,0 8-260-16</inkml:trace>
  <inkml:trace contextRef="#ctx0" brushRef="#br1" timeOffset="233503.6504">19336 17717 616 0,'0'0'56'16,"0"0"183"-16,0 0-119 16,0 0-31-16,0 0-12 15,0 0-2-15,-9-56-15 16,9 56-24-16,0 0-23 16,0 0-13-16,28 5 1 15,19 24-1-15,-4 4 3 16,4 6 4-16,0 1 1 15,-22-6-3-15,-7-9-3 0,-8-5-1 16,-1-6-1-16,-9-9 0 16,0 0 5-16,0-5 1 15,0 0 0-15,0 0 3 16,0 0 2-16,0 0 9 16,0-14-3-16,0-12-11 15,-9-7-6-15,9-1 0 16,0 5 0-16,0-7-1 15,0 10 2-15,9 2-2 16,28 6 0-16,1 9-5 16,-4 2 3-16,-6 2 3 15,0 5 0-15,0 0 0 0,0 5-8 16,-3 19 7-16,3 2-5 16,-9 3 5-16,-10 0-2 15,0-1 2-15,-9-9-3 16,0-3 4-16,0 0 4 15,0-9-3-15,0-7-1 16,0 0 4-16,0 0 0 16,0 0 3-16,-9 0-1 15,0-11-2-15,-1-17-2 16,10-1-2-16,0-13 0 16,0 3-1-16,0-1 1 15,10 6-1-15,18 7 1 16,-10 9-9-16,1 13 6 15,6 5 0-15,3 0-2 16,0 12 2-16,19 21 3 0,-4 6 0 16,-5 1 2-16,-1-1-1 15,-18-3-2-15,6-1 0 16,-16-3-3-16,1-3-37 16,-1-3-93-16,-9-10-60 15,0-2-182-15</inkml:trace>
  <inkml:trace contextRef="#ctx0" brushRef="#br1" timeOffset="234066.1864">20791 17603 649 0,'0'0'151'0,"0"0"2"15,0 0-22-15,0 0-78 16,0 0-29-16,0 0 0 16,-184-44-7-16,137 44-10 15,-6 21 6-15,7 2 6 16,8 6 1-16,20 0 3 15,8 3-6-15,10-8-3 0,0 4 4 16,0-11 2-16,19 1-13 16,9-8 8-16,0-4-10 15,0 1-1-15,-9-7-1 16,6 0-1-16,3 0 3 16,0-7-4-16,0-15-1 15,0-6-25-15,-3-6-3 16,-7 0-20-16,1-3 41 15,-10 4 6-15,-9 5 0 16,10 12 1-16,-10 3 3 16,0 13 6-16,0-5 9 15,0 5-4-15,0 0-14 0,0 18 1 16,9 16-1-16,-9 5 25 16,19 2-1-16,-10-2 1 15,1-5-12-15,8-5 5 16,-2-6-14-16,-7-2 1 15,0-8-5-15,1-7 0 16,-1-1-53-16,-9 0-81 16,0-5-132-16,0 0-122 15</inkml:trace>
  <inkml:trace contextRef="#ctx0" brushRef="#br1" timeOffset="234566.1651">20919 17551 182 0,'0'0'609'0,"0"0"-462"0,0 0 5 16,0 0-107-16,0 0 25 15,0 0-29-15,246 47 27 16,-209-18-27-16,-12 3 3 16,-16-3-35-16,-9 0-5 15,0 0-3-15,0-8 0 16,-25 2-2-16,-3-10-4 15,10-9-25-15,-1-4 8 16,19 0 0-16,-9 0 4 16,9 0 6-16,0 0 3 0,0 0-4 15,0 0-2 1,0 0 9-16,0-11 0 0,9 5 1 16,19-4 2-16,9-3 3 15,7 2 1-15,-7-7-1 16,1 2 0-16,5-7 7 15,-5 2-4-15,-10 2 3 16,0-8 7-16,-19 3-6 16,-9 3 4-16,0-2 3 15,0 0-10-15,0 11 1 16,-9 0 8-16,-29 7-1 16,10 5-8-16,-9 0-4 15,-7 18 0-15,26 16 0 16,8 5 2-16,10 7 3 15,0-7-3-15,38-5 7 0,43-10-4 16,9-3-5-16,13-8-42 16,6-13-157-16,-37 0-516 15</inkml:trace>
  <inkml:trace contextRef="#ctx0" brushRef="#br1" timeOffset="239222.6854">22993 17620 339 0,'0'0'197'0,"0"0"-98"15,0 0 43-15,0 0-50 16,0 0-39-16,0 0-9 16,0 0 19-16,0-62-7 15,0 50 7-15,0 6-22 16,0 1 2-16,-9 0-5 0,-10 4-4 16,-9-6-17-16,-9 2-4 15,-16 5-12-15,6 0 0 16,-6 0 0-16,6 0 3 15,-9 5-3-15,13 13 0 16,5 6 0-16,20 3-1 16,-1 7 2-16,10 0-1 15,9-5 0-15,0 0 0 16,0 0 0-16,28-8 8 16,9 2-3-16,-3-10-2 15,-6-7-3-15,-9 4 2 16,9-10-2-16,-9 0 0 15,-10 0 3-15,10 0 1 16,-10 0 1-16,7-10-1 16,2-9 0-16,10-15-3 0,10-5 0 15,5 0-2-15,4-2-1 16,0 7 1-16,15 0 0 16,-6 6-4-16,0 9 3 15,-3 9 1-15,-6 10-5 16,-10 0-1-16,-2 0 1 15,2 23-3-15,0 11 8 16,7 5 2-16,-16 7-1 16,-19-5 1-16,1-8-1 15,-10 1-1-15,0-6 10 16,-10-9-5-16,-18-4-4 16,3-9 3-16,-3-6 2 0,10 0 6 15,-1 0 1-15,0-27 1 16,1-14 5-16,18-9-7 15,0-13-3-15,0-11-7 16,0 11-2-16,0 13-7 16,9 21-26-16,10 7-19 15,-1 15-56-15,10 7-79 16,-9 0-206-16</inkml:trace>
  <inkml:trace contextRef="#ctx0" brushRef="#br1" timeOffset="239863.2329">24052 17051 585 0,'0'0'65'0,"0"0"182"16,0 0-118-16,0 0-24 15,0 0-11-15,0 0-6 16,-28-59-28-16,28 59-37 16,0 14-18-16,10 20-1 15,36 18 33-15,1-1-16 16,15 1-4-16,-15-4-11 15,6-6 0-15,-6-8-6 0,-19-5 3 16,0-11-1 0,-9-7-1-16,-16-1 1 0,9-10 0 15,-12 0-1-15,0 0 5 16,0 0 1-16,9 0 1 16,10-28 4-16,-10-1-10 15,1-11-1-15,-1 1 3 16,1-12-4-16,8-7 2 15,-8 1-2-15,8 2-1 16,-5 7 0-16,9 15-1 16,-4 8-3-16,1 11-20 15,9 7-28-15,9 7-65 16,26 0-101-16,-7 7-129 16,6 7-146-16</inkml:trace>
  <inkml:trace contextRef="#ctx0" brushRef="#br1" timeOffset="244675.9708">24884 17449 702 0,'0'0'98'0,"0"0"11"16,0 0-10-16,0 0-55 15,0 0-22-15,0 0 19 16,0 0 15-16,-19-96-14 16,29 84 16-16,-1 1-9 15,0 5-4-15,1-4-18 16,8 10-11-16,1-6-11 16,12 6-5-16,19 0-2 15,6 0 0-15,6 0-3 0,-15 11 0 16,0 11 3-16,-22 3 0 15,-6 2 0-15,-19 0-2 16,0 2 4-16,0-6 2 16,0-12-2-16,0-6 6 15,0 2 4-15,0-7-1 16,0 0 14-16,0 0 19 16,0-28-7-16,0-6-33 15,0-6 0-15,0 0 1 16,28 1-3-16,9 5-7 15,-9 15-15-15,6 4-37 16,4 15-56-16,-1 0-92 16,-18 0-256-16</inkml:trace>
  <inkml:trace contextRef="#ctx0" brushRef="#br1" timeOffset="245441.785">25716 17324 710 0,'0'0'63'0,"0"0"142"16,0 0-114-16,0 0-54 16,0 0-18-16,0 0 1 15,65-52-11-15,-31 81 2 16,-6 11 6-16,-9 6 16 16,0 5 3-16,-10-6-15 15,-9-6 1-15,0-10-12 16,0-6 1-16,0-6-4 15,0-10 0-15,0-7 3 16,0 0 1-16,0 0 16 0,0 0 22 16,0-29-12-16,0-5-35 15,0-5-1-15,0-8 5 16,0 9-6-16,0 2-3 16,28 4-2-16,16 13 5 15,-7 3-1-15,1 4-2 16,-1 12-4-16,7 0 5 15,2 0-5-15,-8 18 5 16,5 16 2-16,-15 0 0 16,0 4-3-16,-18-4 3 15,-1-5-2-15,-9-6-1 16,0-12 1-16,0 2 1 0,0-13 1 16,0 5 2-16,0-5-1 15,0 0 9-15,0 0 8 16,0-13 8-16,0-13-15 15,0-21-11-15,0-2 0 16,0-10-1-16,9 8 1 16,19 12 0-16,7 15-4 15,-7 9 3-15,-10 7 1 16,1 8-4-16,9 0-4 16,6 18 2-16,4 16 6 15,-10 6 1-15,-9 5 5 16,-1 1-6-16,-18-13-3 15,0 1 1-15,0-9-1 16,0-3-79-16,0-6-102 16,0-11-35-16,0-5-153 0</inkml:trace>
  <inkml:trace contextRef="#ctx0" brushRef="#br1" timeOffset="245832.4106">27317 17179 687 0,'0'0'115'16,"0"0"124"-16,0 0-95 0,0 0-69 15,0 0-10-15,0 0-27 16,-184-37-12-16,137 38-12 15,7 17-3-15,27 0-4 16,4 3-7-16,9 6-2 16,0-3 0-16,0 5 2 15,44 0 6-15,12 3 4 16,-19-3-9-16,7 1 0 16,-16-10 1-16,-10-2-2 15,-18-2-1-15,0 2-6 16,0-2-8-16,-37 2 8 15,-25-7 1-15,-13 2-6 16,3-2-28-16,-15-1-69 0,19-2-33 16,-10 2-104-16,9-10-120 15</inkml:trace>
  <inkml:trace contextRef="#ctx0" brushRef="#br1" timeOffset="267542.3842">4017 3568 110 0,'0'0'249'16,"0"0"-207"-16,0 0 50 15,0 0-17-15,0 0-6 16,0 0-24-16,0 0-6 15,-10-13 4-15,10 12 7 16,0 1 8-16,0 0-14 16,0 0-8-16,-6 0-4 0,6 0-1 15,0 0-15-15,0 0-5 16,0 0-3-16,0 0-5 16,0 0 0-16,0 0-3 15,0 0-1-15,0 0-2 16,0 0 3-16,0 0 2 15,25 0 12-15,22 0-1 16,-1 0-4-16,17 0-2 16,2 1-7-16,16 4 6 15,9-5 3-15,-6 8-7 16,7-8 6-16,-10 3 1 16,-6-3-1-16,6 0 4 0,-7 0 0 15,7 0-6-15,-6 5-6 16,0-3 1-16,-13 4 1 15,13 2-1-15,-13 0-1 16,13-3 3-16,-3 0 2 16,9-3 3-16,3-2 3 15,-3 0 5-15,-7 0-10 16,-2 0 2-16,12 0-3 16,-3 0-4-16,0 0 5 15,9 0-5-15,-15 0 2 0,16 0-1 16,-7 0 3-1,-3 0-3-15,12 0-1 0,-3 0 0 16,1 0 2-16,2 0-3 16,-2 0 2-16,-1 0 0 15,10 0-1-15,-16 0 1 16,0 0-1-16,-3 0 0 16,0 0 4-16,9 0-5 15,-15 5 4-15,15-5-1 16,-15 0-1-16,15 0-1 15,4 0 6-15,5 0-4 16,1 0 8-16,9 0 9 16,0-7-9-16,-6-1 0 0,6-2-4 15,0 1 1 1,3 2-8-16,-6-2 5 0,-12-3-4 16,5 6 1-16,1-2 0 15,-7 4 3-15,-2 0-1 16,8-4-2-16,-15 8 2 15,16 0-1-15,9-1 0 16,10-4-1-16,8-2-1 16,-5-1 0-16,5 0 0 15,-8 2 3-15,-1-2-3 16,-9 1 1-16,13 2 0 16,-4 1 2-16,0-1-1 0,1 0-1 15,-1-3 3 1,-9-2 4-16,3 2-6 0,-3 0 3 15,-9 0-5-15,-10 3 6 16,10 0-7-16,-16 2 0 16,7-2 3-16,2 4 6 15,-12-4-5-15,3 0-1 16,-3 0 2-16,0-3 3 16,3 3-1-16,-3 0-2 15,-9 2-3-15,-7 0 3 16,10 1-3-16,-3-3 0 15,2 2 1-15,-2-2-1 16,9 1-1-16,-6 0-1 16,6 3 1-16,3 1 1 15,-12-5-1-15,2 5-1 0,-11 0 0 16,-7 0 0-16,-3 0 2 16,3 0-2-16,6 0 1 15,-6 0-1-15,0 0 0 16,6 0 0-16,4 0-1 15,5 0 1-15,-5 0 0 16,-4 0 2-16,-6 0-2 16,-9 0 0-16,6 0 0 15,-6 0 0-15,-1 0 4 16,7 0 2-16,-6-5-1 16,9 0 2-16,-3-3-2 15,-6 7-4-15,15-7-1 0,-6 1 2 16,6 5-2-16,-5-6 2 15,-11 0-1 1,-2 8-1-16,-7-5 1 0,-9 4-3 16,-9 1 3-16,-10 0-1 15,10 0 1-15,-3 0-1 16,2 0 3-16,1 0-1 16,9 0-2-16,0 0-2 15,6 0 2-15,-6 0 4 16,0 0-4-16,-9 0 0 15,-10 0 1-15,1 0 1 16,-10 0 0-16,0 0 1 16,0 0 2-16,0 0 0 15,0 0-2-15,0 0 1 16,0 0 0-16,0 0-3 0,0 0 0 16,0 0 3-16,0 0-2 15,0 0 0-15,0 0-2 16,0 0-3-16,0 0-32 15,-28 1-134-15,-53-1-267 16</inkml:trace>
  <inkml:trace contextRef="#ctx0" brushRef="#br1" timeOffset="277471.8259">15287 15896 53 0,'0'0'59'0,"0"0"-17"15,0 0 27-15,0 0-26 16,0 0 31-16,0 0-33 15,0 0-2-15,0 0 16 16,-10-11-14-16,10 11-13 0,0-5-3 16,0 5 7-1,0 0 5-15,0 0-2 0,0 0-11 16,0 0-4-16,0 0-10 16,0 0 0-16,-9 0 1 15,9 0-1-15,0 0-1 16,0 0 5-16,0 0-1 15,0 0-7-15,0 0-3 16,0 0-1-16,0 0-1 16,0 0 1-16,0 0 0 15,0 0 0-15,0 0-1 16,0 0 3-16,0 0-3 16,0 0 0-16,0 0 0 15,0 0 0-15,0 0 2 16,0 0 3-16,0 0 10 0,0 0 10 15,0 0 3-15,0 0-5 16,0 0-17-16,0 0-4 16,0 0 4-16,0-5 0 15,0 5 11-15,0-8-2 16,9-1 15-16,10-3-13 16,9-1-10-16,-9 4-3 15,9-3-3-15,-3-1 2 16,-7 2 0-16,10 2 1 15,-9-4-3-15,0 6 3 16,-1-3-5-16,1-2 7 16,-3 2-5-16,-7 3 0 0,10-4 2 15,-1 0-3-15,1 4 1 16,0-9 1-16,0 10-3 16,-1-4 2-16,-2 2 1 15,2-2-2-15,1-1 0 16,0-2-1-16,0 2 1 15,-1-4-1-15,10 3 0 16,-3 0 1-16,-6 3 2 16,0 1-3-16,-1-2 0 15,1 3 1-15,0-4 5 16,-1 0-4-16,17 4 2 16,-17-10-2-16,20 5 0 15,-10-4 1-15,6 0 2 0,-6-2 0 16,0 7 3-16,0-7 4 15,0 2 1-15,9-2-4 16,-12 2 1-16,3 3-2 16,0-3-1-16,-9 3 1 15,15-1-3-15,-15 3 0 16,9-7 1-16,0 7 0 16,0-2-3-16,7-3 0 15,-7 3-3-15,0-4 4 16,9-1-4-16,0 0 6 15,-2 2-4-15,-7-2 1 16,9-3 1-16,0 4-1 0,-2-4 1 16,-7 3 1-16,9 7-2 15,-18-7 3-15,15 6-2 16,-15 0 2-16,18-3-2 16,-9 2-2-16,0 2-1 15,16 0 0-15,-16-1 1 16,0 1-1-16,0 1 0 15,-9 2 1-15,5-1 5 16,5 2 1-16,-1-3-5 16,0 2-2-16,9-1 1 15,-12 2-1-15,12-2 0 16,1-4 1-16,-10 1-1 16,6 1 2-16,3 0-2 0,-9 4 2 15,0-5 1-15,7-3-1 16,-7 9-1-16,0-6-2 15,0 1 0-15,0 1 0 16,0-3 1-16,-3 7 1 16,3-4-1-16,-9 2-1 15,-1-1 1-15,1 2 2 16,9-3-3-16,-3-3 1 16,12-3 0-16,-9 3-1 15,0 2 2-15,7-5-1 16,-17 5 1-16,10 4-1 15,-9-2 4-15,0-4 0 0,15 1-2 16,-6 0-1-16,0-3 1 16,19-3-2-16,-4 2-1 15,4-2 1-15,-10 2 1 16,10-1-2-16,-13 0 4 16,-6 5 1-16,0 0 4 15,1-1 0-15,5-1-1 16,-6-4 0-16,9 2-4 15,1 3-3-15,-4-4 0 16,3 4 2-16,-9 3-3 16,0-1 3-16,7-2-2 15,-7-3-1-15,0 3 6 16,9-1-4-16,0-1-2 0,-2-1 1 16,11-2 1-1,-18 4-1-15,16-2 0 0,-16-2-1 16,0 7 0-16,9-2 2 15,-8 1-2-15,-5-4 0 16,14 5 1-16,-10-2-1 16,9 3 1-16,-2-2-4 15,2-5 6-15,-9 6 0 16,0 3-2-16,-9-6 0 16,6 2 1-16,3-1 1 15,0 2-1-15,0-3 0 16,9 1-1-16,-3 1 0 0,-6-5 2 15,0 5 0 1,0-5 4-16,7 2-6 0,-7-3 3 16,-10 7 4-16,10-2-7 15,0-3 7-15,7 3-8 16,-7-1 3-16,0-2 0 16,0 1-3-16,0 0 0 15,0 3 4-15,-3 2-3 16,-6 3-1-16,-1-1 0 15,1-1-2-15,-10 4 2 16,10-2 2-16,9-4-2 16,-12 0 0-16,2 4-3 15,10-4 3-15,-9 5 0 16,0-4 1-16,-1 5-1 16,1-3 1-16,-3 3-1 0,-7 0 0 15,10-1 0 1,-1-4 1-16,1 2-1 0,0 2 0 15,-1-4 0-15,1 10 0 16,-13-5 0-16,4 4 5 16,-10 1-5-16,0 0 0 15,0 0 0-15,0 0 1 16,0-4 2-16,0 4-1 16,0 0-2-16,0 0 0 15,0 0 0-15,0 0 0 16,0 0 0-16,0 0 1 15,0 0-2-15,0 0 1 0,0 0-2 16,0 0-6-16,0 0-33 16,0 0-96-16,0 0-117 15,-10 0-89-15</inkml:trace>
  <inkml:trace contextRef="#ctx0" brushRef="#br1" timeOffset="278331.2109">20296 13424 130 0,'0'0'326'16,"0"0"-243"-16,0 0 16 0,0 0-43 15,0 0-34-15,0 0 3 16,0 0 20-16,-28-2 21 15,28 2 0-15,0 0-7 16,0-3-2-16,-10 1-8 16,10-2-7-16,-6 4-12 15,3 0-1-15,-3 0 1 16,-4-7-6-16,10 7-4 16,-9 0-5-16,0-3-5 15,9 3-2-15,-10 0 4 16,1 0 3-16,0 0 3 0,-1 0-3 15,10 0-7 1,-9 0 3-16,0 0-1 0,-1 0 4 16,1 0-6-16,-1 0 2 15,10 0-5-15,0 0-3 16,0 0-2-16,0 0-1 16,0 0-3-16,0 0-1 15,0 0 1-15,0 0-8 16,19 0 12-16,19 10 3 15,-1 1-3-15,7 0 2 16,2-4-2-16,1 2 2 16,-3-7-2-16,-7 3 0 15,10-5-2-15,-19 0 2 16,6 0 7-16,-6 0-3 16,-19 0-3-16,10 0 1 0,-10 0-2 15,-9 0 0-15,10 0 0 16,-10 5-1-16,0-5-1 15,0 4-3-15,0 0 3 16,0-3 2-16,0 2 2 16,0-3-2-16,0 5-1 15,0 2 1-15,0-2 1 16,0 7 6-16,0 3-4 16,0-4 0-16,-10 2 0 15,-8 3 0-15,-1 2 0 16,0-2 0-16,-9 12 0 15,13-4 0-15,-4 3 0 0,0-3 1 16,1-3 2-16,8-3 1 16,1-7-1-16,0 1-1 15,9-11 1-15,0-1-3 16,0 0 0-16,0 0-1 16,0 0 0-16,0 0 1 15,0 0 0-15,0 0 0 16,0 0-1-16,0 0-2 15,0 0 0-15,0 0-7 16,0 0-45-16,0 0-91 16,0 0-235-16</inkml:trace>
  <inkml:trace contextRef="#ctx0" brushRef="#br1" timeOffset="281019.1992">23376 14799 132 0,'0'0'217'0,"0"0"-100"16,0 0-43-16,0 0-39 15,0 0-22-15,0 0 10 16,0 0 4-16,0 0 16 16,0 0 5-16,10 0 2 15,-10 0-7-15,0 0 6 16,0 0-10-16,0 0-11 15,0 0 3-15,0 0-2 16,0 0 1-16,0 0-7 16,0 0-5-16,0-5-3 0,0 0-3 15,0-8 4-15,9 7-1 16,-9-6 6-16,0-4 11 16,0 5-14-16,0-7-11 15,0 7 4-15,0-7 9 16,0 2-8-16,0-2-5 31,0 2-3-31,0-2 3 16,0 2 1-16,0-6 7 15,0 6-5-15,0-2 2 16,0 0 0-16,0 2 0 16,0-2-8-16,0 2 1 0,0-2-1 15,0 2 4-15,0-1-2 16,0 0 4-16,-9 0 7 15,9 1-3-15,-10 3-4 16,1-3-2-16,9-2-4 16,0 7 3-16,-9-8-3 15,9 8 4-15,-10-6-2 16,1 1 3-16,9 2 2 16,-9-2-2-16,9-2 2 15,-10 0-6-15,1-3 4 16,3 8-3-16,-4-3-2 15,1 2 1-15,9-4 3 16,-9 7-3-16,-1-7 1 0,1 7-2 16,0-7-1-1,-10 0 0-15,10 7 0 0,-10-7 0 16,0-3 1-16,-6 3 1 16,7-3 0-16,-1 2-2 15,0-3-2-15,-9 1 3 16,10-2-2-16,-1-1-2 15,-6 1 1-15,6 1 0 16,1-1-1-16,-1 0 1 16,0 3 0-16,10-5-1 15,-10 3 0-15,0-2 2 16,4 3-1-16,-4-2 1 16,-9-1-1-16,9 6 2 15,1-3 0-15,-10 3-2 0,3 2 1 16,6-1-2-16,0 5 0 15,1-5 1-15,-1 5-1 16,0-4 0-16,1 0 0 16,-7 0-1-16,-3 2 2 15,9 3-1-15,0-7 5 16,-9 7-5-16,10-1 0 16,2 1 2-16,-3-2 0 15,1 3 0-15,-1 4-1 16,0-7-1-16,10 3 0 15,-10 4 0-15,1-4 3 16,8 5-3-16,-5-3 0 16,-4 4 0-16,10-1 3 0,-1 3-3 15,1-3-1-15,0 0 1 16,-1 2 3-16,1-2-1 16,-10 1-2-16,10-1-1 15,-10 0-1-15,4 3 0 16,-4-3 2-16,0 5-1 15,0-4 1-15,10 4 1 16,-10 0-1-16,19 0 0 16,-9 0 2-16,0 0-2 15,9-4-2-15,0 4 2 16,0 0 2-16,0 0-2 16,0 0-1-16,0 0-1 0,0 0-2 15,-10 0 2-15,10 0-1 16,0 0 1-16,-9 0-1 15,0 15 2-15,2 4 1 16,-2 1-2-16,0 9 1 16,9-2 1-16,0-3 0 15,0 4-1-15,0-6 1 16,0 1 0-16,0 2 0 16,0-9 0-16,0 0 0 15,0-4 0-15,0-3 0 16,0-6-1-16,0 2 0 15,0 0 1-15,0-5 0 16,0 0 0-16,0 0 2 0,0 0 0 16,0 0-2-1,0 0 2-15,0 0 1 0,0 0-2 16,9 0 3-16,-9 0-3 16,0 0 2-16,0-10 2 15,0-7 1-15,0-3-5 16,0-5 1-16,0-10-2 15,0-1 0-15,-9-3 0 16,9-6 1-16,-10-1-1 16,1 0 0-16,9 1 0 15,-9 11 1-15,9 5-2 16,0 13 1-16,0 3 0 16,0 7 0-16,0-4 2 15,0 10-2-15,0-5-1 0,0 2 1 16,0-2-1-16,0 0 0 15,0-1 1-15,0 1-2 16,0 0 2-16,0 5 0 16,0 0 0-16,0 0 0 15,0 0-1-15,0 0 1 16,0 0-5-16,0 0 0 16,28 0 1-16,25 0 3 15,12 10 2-15,16-4-2 16,16 4 2-16,9-7 0 15,3-3-1-15,-10 5 0 16,-24-5 1-16,-13 5-1 16,-24-3 0-16,-20 3-2 0,-8-5-2 15,-10 4 1-15,0-4 1 16,0 5 2-16,0-5-1 16,0 0-9-16,9 3-24 15,0 2-59-15,-9-5-221 16,0 0-285-16</inkml:trace>
  <inkml:trace contextRef="#ctx0" brushRef="#br1" timeOffset="293864.1347">21959 15788 590 0,'0'0'89'15,"0"0"109"-15,0 0-95 16,0 0-55-16,0 0-21 16,0 0 8-16,0 0 4 0,-9-9 6 15,9 5 11 1,0 4-8-16,0-3 2 0,0 3-6 16,0 0-14-16,0 0 2 15,0 0-14-15,-10 0-7 16,10 0-3-16,0 0-6 15,0 0 3-15,0 0-1 16,0 0-2-16,0 0-2 16,0 0-2-16,0 11-9 15,0 30-4-15,10 10 15 16,18-1 4-16,9 2-2 16,0-9-1-16,-2-6-1 15,2-6 0-15,-9-6 2 16,0-7-2-16,-12-13 1 15,-7 1 0-15,-9-6 0 0,0 0 4 16,0 0 1-16,9 0 4 16,-9-1 1-16,10-22-5 15,-1-4-4-15,-9-2 0 16,9-5 0-16,1 5-2 16,9-11 2-16,-10 5-2 15,10-4 1-15,-10 5 0 16,0 5-1-16,1 2 1 15,-7 7-1-15,9 6 0 16,-2 7 0-16,-10-2 0 16,0 9-1-16,0 0 1 15,0 0-4-15,0 0-7 0,0 0-49 16,9 0-109-16,-9 16-47 16,9 2-68-16,-9-2-294 15</inkml:trace>
  <inkml:trace contextRef="#ctx0" brushRef="#br1" timeOffset="294457.8701">22781 16217 437 0,'0'0'99'16,"0"0"61"-16,0 0-36 0,0 0-4 15,0 0-46 1,0 0 25-16,-9-57-17 0,9 51 16 16,-9-1-14-16,9 2-17 15,0 5-35-15,0-1-6 16,0 1-13-16,0 0 9 15,-10 0-5-15,10 0-2 16,0 0-6-16,0 0-7 16,0 0-2-16,0 6-11 15,0 30 9-15,0 7 2 16,0 2 1-16,0-3 1 16,19-3-1-16,0 0 1 15,-10-10 1-15,0-7-1 16,1-6-1-16,-10-8 1 15,0-3-2-15,9 0 0 0,-9-5 0 16,0 0-4-16,9 0-43 16,-9 0-92-16,0 0-201 15,0-10-650-15</inkml:trace>
  <inkml:trace contextRef="#ctx0" brushRef="#br1" timeOffset="295848.5059">19199 12860 514 0,'0'0'226'0,"0"0"-67"15,0 0-8-15,0 0-57 16,0 0-54-16,0 0-27 16,0 0-13-16,0-34 0 15,0 45-8-15,0 23 8 16,37 16 20-16,-8 4-1 16,14 0-5-16,4 3-8 15,-10-10 3-15,-2-9-5 16,-7-9-3-16,0-5-1 15,-19-9 0-15,10-9 0 16,-19-1 1-16,9-5 0 0,-9 0 6 16,0 0 10-16,0 0 5 15,0-9 30-15,0-12-24 16,0-15-23-16,0-4-4 16,9 1-1-16,-9-3 7 15,10 4-7-15,-1 2 3 16,0-3-3-16,-2 1 8 15,11-3-7-15,-8 7 0 16,-1 5 5-16,10 8-6 16,-19 9-4-16,9 10 2 15,-9 2-28-15,0 0-103 16,9 0-85-16,-9 0-173 16</inkml:trace>
  <inkml:trace contextRef="#ctx0" brushRef="#br1" timeOffset="296536.4853">19940 13042 10 0,'0'0'674'0,"0"0"-593"15,0 0 93-15,0 0-117 16,0 0-39-16,0 0-6 16,72-126 5-16,-34 110 7 15,-1 5 2-15,-9 11 3 0,-3 0-14 16,-16 0-14-1,10 10-1-15,0 19 1 0,-10 5 5 16,-9 12-6-16,0 0 0 16,0 4 0-16,0-10 12 15,-19-1-4-15,1-15-6 16,8-7 0-16,1-7 2 16,9-5-1-16,0-5 4 15,0 0-6-15,0 0 2 16,0 0 0-16,0 0 4 15,0 0-1-15,9 0 1 16,29-15 3-16,18-2 10 0,-3-3-8 16,3 1 0-16,6 0-8 15,3-9-4-15,7 11 3 16,-16-6-3-16,0 5 4 16,-22 9-2-16,-15 7-1 15,-19 2-1-15,0 0-1 16,0 0-44-16,0 24-148 15,-37 5-203-15</inkml:trace>
  <inkml:trace contextRef="#ctx0" brushRef="#br1" timeOffset="297568.0807">17205 15015 436 0,'0'0'123'16,"0"0"-32"-16,0 0 0 16,0 0-65-16,0 0-9 15,0 0 3-15,0 0 38 16,0 0 19-16,0 0-11 16,0 0-21-16,0 0-2 0,0 0-16 15,10 0-18 1,37 11 5-16,9 12-3 0,15 23 2 15,13 9-2-15,-12 20 4 16,0 0-1-16,-26 5-6 16,-18-1-6-16,-18-5 9 15,-10 1-9-15,0-8 3 16,-19-5-1-16,-9-9 1 16,0-15-3-16,9-15 3 15,4-12-1-15,5-11-2 16,10 0 5-16,0 0 0 15,-9 0 7-15,0 0-14 0,-10-11-11 16,0-2-72-16,1 3-53 16,-1-6-121-16,-15-1-262 15</inkml:trace>
  <inkml:trace contextRef="#ctx0" brushRef="#br1" timeOffset="298099.3614">17984 15322 66 0,'0'0'576'0,"0"0"-515"0,0 0 86 16,0 0-90-16,0 0-39 15,0 0-12-15,-9 0 5 16,9 0 4-16,0 0 14 16,19 0-5-16,24-5 11 15,13-12 2-15,19 0-21 16,-3 0-2-16,9-6-9 15,3 5-5-15,-13 1 2 16,-24 6-2-16,-9 5-1 16,-20-1-36-16,-18 7-34 15,0 0-83-15,0 0-1 16,-28 0-241-16</inkml:trace>
  <inkml:trace contextRef="#ctx0" brushRef="#br1" timeOffset="298380.6126">18202 15124 372 0,'0'0'175'15,"0"0"-11"-15,0 0-36 16,0 0-20-16,0 0-40 16,0 0-9-16,-18-19-2 15,18 19-14-15,0 0-21 16,0 2-22-16,0 25 0 15,0 12 14-15,9-3 9 0,10 11-8 16,-1-8-7-16,1-1-4 16,0-4-3-16,-1 0-1 15,1 2-18-15,-13-14-93 16,4 1-49-16,-1-12-122 16,-9-11-408-16</inkml:trace>
  <inkml:trace contextRef="#ctx0" brushRef="#br1" timeOffset="298974.4266">19006 15049 656 0,'0'0'84'15,"0"0"153"-15,0 0-152 16,0 0-36-16,0 0-37 0,0 0-7 16,103-79 3-16,-69 72 3 15,3 7-3-15,1 0-6 16,-10 0 2-16,6 13-8 16,-25 16 4-16,1-1-3 15,-10 5 1-15,0 1 1 16,0-10 0-16,0-3 2 15,-10-3 6-15,1-13 1 16,9 0-3-16,0-5-5 16,0 0-5-16,0 0-22 15,0 0-7-15,28 0 14 16,19 0 20-16,0 6 0 16,-4 7 0-16,-5 4 0 15,-10 1-1-15,-19-2-1 0,0 2-1 16,-9 4 3-16,0 3 0 15,-18-4 0-15,-29 1 21 16,-6-11-18-16,-3 2-2 16,0-8-1-16,3-5-21 15,6 0-61-15,0 0-59 16,4-8-140-16,15-18-220 16</inkml:trace>
  <inkml:trace contextRef="#ctx0" brushRef="#br1" timeOffset="299568.1006">19785 15024 114 0,'0'0'480'0,"0"0"-379"16,0 0 51-16,0 0-74 15,0 0-32-15,0 0-15 16,0 0-2-16,-119 38 4 0,110-13-1 15,9 0-6 1,0-3 2-16,0-6-12 0,0-3-1 16,0-3-8-16,28-9 0 15,-3-1 3-15,3 0 0 16,0 0 4-16,-9-11 3 16,-1-7-10-16,-8 2 5 15,-10-6 4-15,0 2-9 16,0-12-4-16,0 1-3 15,-28 6-32-15,0 2-38 16,9 10-32-16,-9 8-142 16,-6-1-351-16</inkml:trace>
  <inkml:trace contextRef="#ctx0" brushRef="#br1" timeOffset="300021.4082">19838 14442 677 0,'0'0'54'0,"0"0"80"16,0 0-64-16,0 0-53 15,0 0-13-15,0 0-2 16,-100 34 6-16,81 0 12 16,1 0 14-16,18 0 3 15,0-5-8-15,0-7-9 16,28-1-6-16,9-8-5 15,0-8-1-15,7-5 1 16,-7 0-3-16,1 0 4 16,-10-23 2-16,-3-10 0 15,-7-1 8-15,-18-5-4 16,0-3 2-16,0 8-15 0,-9 13-3 16,-35 8-1-1,-21 13-63-15,-16 5-83 0,-19 19-255 16</inkml:trace>
  <inkml:trace contextRef="#ctx0" brushRef="#br1" timeOffset="306960.2804">15405 15970 45 0,'0'0'133'0,"0"0"-111"0,0 0 25 15,0 0-27-15,0 0-2 16,0 0 1-16,0 0 7 16,0-4 6-16,0 4 21 15,0 0-7-15,0 0 1 16,0 0-13-16,0 0-9 15,0 0-9-15,0 0-3 16,0 0 0-16,-6-7 5 16,6 7 0-16,0 0 15 15,0-6-2-15,0 6 5 16,0-5 2-16,0 5-8 16,0 0-5-16,0 0 2 15,0 0 5-15,0 0-12 0,0 0 4 16,0 0-5-16,0-5 4 15,0 5 0-15,0 0-1 16,0 0-7-16,0 0-5 16,0 0-7-16,0 0-1 15,0 0 2-15,0 0-2 16,0-2-1-16,0 2 0 16,0 0-1-16,0 0 0 15,0 0 0-15,0 0-2 16,0 0-3-16,0 0 5 15,0 0 1-15,15 0-1 16,4 2 5-16,0 3-5 0,-1 5 1 16,10-2 0-1,1-4 1-15,-5 3-1 0,-5 3 0 16,9-2-1-16,-9 1 1 16,0-2-1-16,-1 2 1 15,7 4-1-15,-16-6 0 16,20 2 1-16,-11-1 0 15,1 2-1-15,9-3 6 16,0-3 0-16,-3 1-5 16,-6 3 0-16,9 3-1 15,-10 0 1-15,10-6 0 16,-3 8-1-16,13-2 2 16,-10 1-1-16,9-1 0 15,7 0 9-15,-7 0-3 16,-9-4 8-16,0-2-2 0,-3 4 1 15,-13-7-13-15,-5 5 1 16,2-3 3-16,-9 1-5 16,19 2-4-16,-1 6-16 15,1-4-108-15,-10-4-275 16</inkml:trace>
  <inkml:trace contextRef="#ctx0" brushRef="#br1" timeOffset="309163.7834">16137 16334 123 0,'0'0'47'0,"0"0"35"15,0 0-30-15,0 0-26 0,0 0-17 16,0 0-2 0,0 0 7-16,-9-5 21 0,9 5 10 15,0 0-9-15,0 0 7 16,0 0-16-16,0 0-3 16,0 0-4-16,0 0-1 15,0 0-8-15,0 0 4 16,0 0-4-16,0 0-1 15,0 0 1-15,0 0-7 16,0 0-4-16,0 0 2 16,9 0 2-16,19 5 3 15,0 8 2-15,9-2-3 0,-2 6-2 16,11-6 0 0,-2 0-3-16,-7 7 0 15,1 0 2-15,-1-7-1 0,7 3-2 16,-7-1 4-16,19 3-4 15,-3-3 1-15,-6 3 4 16,9-3-5-16,-12 3 0 16,-7-3 0-16,10 3 0 15,-13 1 0-15,3-6 2 16,-9 7-2-16,0-7 0 16,10 0-1-16,-13 7 2 15,3-4 0-15,9-1-1 16,-9-1 2-16,6 1-2 15,4 1 1-15,-10-3-1 16,0 2 0-16,16 3 0 0,-7 2 1 16,0-2-2-16,1-3 1 15,5 3 0-15,4 2 2 16,0-2-2-16,6 2 0 16,-7-7-2-16,1 7 2 15,-3-4 0-15,3-1 0 16,-10 3 0-16,-3-3 2 15,4-1-2-15,-1 2 0 16,-9 0 0-16,16-3 0 16,-16 2-1-16,9-3 2 15,-9 1-1-15,6 2 0 16,-6-3-1-16,0 1 1 0,10 7 1 16,-1-7-1-16,7 2 0 15,-7-3-2 1,10 3 5-16,-4-4-6 0,4 3 5 15,-9 0-4-15,14 5 4 16,-5-5-1-16,0-2 0 16,6 1-1-16,-6 2 2 15,9-3-2-15,-3 1 0 16,3 2 0-16,-3-3-3 16,-7 1 3-16,1 2 0 15,-3-2 4-15,12 5-4 16,-9-4 0-16,-4 1-3 15,4 3 7-15,0 2-8 0,-4-2 8 16,4 1-3 0,-10-1-1-16,7 7 0 0,-7-7 0 15,10 2 0-15,-10-7 0 16,7 7 0-16,3-2 1 16,-1 7-1-16,-2-6 0 15,12 0 0-15,-12 2 0 16,2-1 0-16,1-2 0 15,-3 1-2-15,-7 0 2 16,1 0 1-16,-1-7-1 16,-3-4-1-16,13 4 1 15,0-2 1-15,6 2 0 16,-7-4-1-16,1-1 0 16,-3 2 0-16,-16-1 1 15,9-1-1-15,-9 1 0 0,0 6 0 16,-3-8 0-16,12 8 0 15,-8-7 1-15,8 8-1 16,-3-7 0-16,4 4 0 16,-10 3 0-16,9-4 0 15,-3 2 0-15,4 3 0 16,-1-2-1-16,-9 2 1 16,16-1 0-16,-16-2 0 15,9 7 0-15,10-7 1 16,-4 7-1-16,4-3 0 15,0-2 0-15,6-2 0 16,-7 0 2-16,7 0-1 0,-6 1 3 16,-9-6 1-16,8 5 6 15,-11-6-8-15,2-3 8 16,-9 3-4-16,9 0 1 16,-21-5 1-16,12 4 0 15,-19-4 12-15,10 8-3 16,0-3-4-16,-1 0 0 15,1 2 0-15,-3-7-7 16,2 4-5-16,-8 1 2 16,-1-1-2-16,0-4-2 15,-9 0 0-15,0 0 8 16,0 0-4-16,0 0 19 16,0 0 0-16,0 0-10 0,0 0-10 15,0 0-3-15,0 0-1 16,0 0-56-16,0 0-69 15,0 0-37-15,0 0-136 16</inkml:trace>
  <inkml:trace contextRef="#ctx0" brushRef="#br1" timeOffset="309913.8556">21750 17978 159 0,'0'0'38'0,"0"0"91"15,0 0-25-15,0 0-27 16,0 0-22-16,0 0-20 16,-37-10 27-16,37 10-12 15,-19 0-2-15,10 0-4 16,0-5 6-16,-1 5 6 0,1 0-7 16,0 0-12-1,9 0-6-15,0 0-3 0,0 0-5 16,0 0-7-16,0 0-2 15,0 0 3-15,0 0 4 16,0 0-3-16,0 0-10 16,0 0-8-16,0 0 5 15,0 16-3-15,9 7 4 16,19-7 8-16,0 2-3 16,0 0-8-16,9-7 6 15,-2 0-6-15,-7 5 4 16,9-9-1-16,-9 6-4 15,-3-4-2-15,-6-2 1 16,-10-2-1-16,0-1-1 0,-9-4 1 16,0 0 1-16,0 5 0 15,0-1-2-15,0 5 1 16,0 2-1-16,0 7 1 16,-18 3 2-16,-17 8 5 15,-11-1-6-15,-1-4 3 16,-6 0-4-16,6-1 1 15,1-2 3-15,2-4-1 16,7-5 2-16,-1 5 2 16,1-5 4-16,3 5-5 15,-4-2 3-15,10-9-4 16,19 7-4-16,-10-8 5 16,19 0-4-16,0-5 1 0,0 0 3 15,0 0 0-15,0 0-6 16,0 0 0-16,0 0-60 15,0-11-215-15</inkml:trace>
  <inkml:trace contextRef="#ctx0" brushRef="#br1" timeOffset="312696.1353">17819 15959 421 0,'0'0'77'16,"0"0"-14"-16,0 0 8 0,0 0-21 16,0 0-30-16,0 0-8 15,0 0-8-15,-28-34-3 16,28 34 3-16,0 0 2 15,0 0-6-15,0 0 0 16,0 0-3-16,0 0-2 16,0 0 3-16,0 0 2 15,19 0 2-15,0 0-1 16,9 0 9-16,-10-1 5 16,7-4 14-16,-6 0 11 15,9 5-1-15,-9-5 0 16,-10 5-8-16,0-1-3 0,-9 1 5 15,10 0 11 1,-10 0-1-16,0-7-1 0,0 7-2 16,0 0-2-16,0 0-5 15,0 0-12-15,0 0-3 16,0 0-3-16,0 0-10 16,0 0-3-16,0 0-1 15,0 0-1-15,0 0 0 16,9 0-7-16,10 7-3 15,6 10 9-15,3 6-3 16,0 4 4-16,-10-3 1 16,1-3 0-16,-10 8-1 15,1 0 1-15,-10 11 0 16,0 2 6-16,0 2-7 16,0 12-4-16,-28-8 4 0,0 7 1 15,-10-8-1-15,20-8 1 16,-7-10-1-16,-3-2 0 15,9 2 2-15,-9 0-1 16,-19 0 0-16,13 5-2 16,-13 5 1-16,0-5 0 15,13-5 2-15,-3-2-2 16,-1-3 1-16,20-8 1 16,-7-6 0-16,-3 3-1 15,0-8 0-15,0 1 0 0,0-1-1 16,9 3 1-16,-6-8-1 15,-3 5 3-15,19 0-3 16,-10 0-1-16,0-4 1 16,1 4 4-16,8-5-4 15,1 0 0-15,9 0 1 16,0 0 2-16,0 0 1 16,0 0-2-16,0 0-1 15,0 0-1-15,0 0 4 16,0 0-4-16,0 0 0 15,0 0 0-15,0 0-3 16,0 7-41-16,0-7-114 16,0 0-147-16,0-13-451 0</inkml:trace>
  <inkml:trace contextRef="#ctx0" brushRef="#br1" timeOffset="313430.7758">18897 16175 529 0,'0'0'65'16,"0"0"136"-16,0 0-95 15,0 0-62-15,0 0-26 16,0 0 3-16,-9 0 9 16,9 0 2-16,0 0 7 15,0 0 3-15,0 0-4 16,0 0-16-16,0 0-13 0,0 0-6 15,0 0-3-15,9 0 0 16,28-5 13-16,1 5 2 16,5 0-6-16,-5-5-5 15,-10 5 2-15,0-5 2 16,-10 5 2-16,-2 0 3 16,-16-2-5-16,9 2-5 15,-9-4-3-15,10 4-3 16,-1-7-67-16,10 2-56 15,-1 4-25-15,1-9-107 16,0 4-191-16</inkml:trace>
  <inkml:trace contextRef="#ctx0" brushRef="#br1" timeOffset="314087.1567">19557 16118 499 0,'0'0'69'16,"0"0"125"-16,0 0-82 16,0 0-50-16,0 0-56 15,0 0 11-15,53-64-8 16,-25 59 5-16,-9 5-2 15,9 0 2-15,-12 0-1 16,12 8 8-16,-19 13 5 16,10 9-18-16,-10 4 9 15,-9 0-6-15,0-2 1 0,0-7-9 16,-9-8-2-16,-1-7 2 16,1-8 6-16,9-2-4 15,0 0-5-15,0 0 9 16,0 0 2-16,0 0-6 15,0 0-5-15,0-12-23 16,28-1 3-16,0 4 3 16,0 9 16-16,-3 0-1 15,3 0-3-15,0 0-2 16,-9 9 7-16,-10 9 0 16,0-2 0-16,-9 4 2 15,0 2-2-15,0-6 0 0,-37 2 8 16,0-2-1-16,2-4-6 15,7-6 3-15,0-6-4 16,0 0-48-16,10 0-40 16,-1 0-75-16,3-18-82 15</inkml:trace>
  <inkml:trace contextRef="#ctx0" brushRef="#br1" timeOffset="314477.9025">20277 16194 579 0,'0'0'62'15,"0"0"159"-15,0 0-131 16,0 0-45-16,0 0-25 15,0 0-7-15,-72 23 1 16,63-3 2-16,9 3 3 16,0-7-2-16,0-1-4 15,0 2 4-15,9-2-1 16,29-4 0-16,-4-11-1 16,3 0-5-16,1 0 7 0,-10 0-12 15,-3 0 5 1,-16-9 7-16,-9-8-4 15,0-2 9-15,0 1-9 0,0-3-13 16,0 8-1-16,-19 2-53 16,-6 6-22-16,7 5-55 15,-10-4-217-15,0-3-167 16</inkml:trace>
  <inkml:trace contextRef="#ctx0" brushRef="#br1" timeOffset="314931.3376">20707 15919 628 0,'0'0'49'0,"0"0"170"15,0 0-133-15,0 0-48 16,0 0-24-16,0 0 2 16,-119 29 2-16,101-11 0 15,8 3 14-15,1 1-11 16,9-3-7-16,0-2 0 0,0-5-1 15,19 5 1-15,9-13-1 16,0 6-5-16,9-7 4 16,-12-3-11-16,-6 0 1 15,-10 0 8-15,0 0 5 16,1-3 20-16,-1-11 4 16,-9-3-9-16,0 0-5 15,0-3-10-15,0 4-5 16,0-1 2-16,0 0-11 15,-9 6-1-15,-29 11-24 16,-24 0-88-16,-13 0-173 16</inkml:trace>
  <inkml:trace contextRef="#ctx0" brushRef="#br1" timeOffset="316072.1506">22753 18429 437 0,'0'0'137'0,"0"0"7"16,0 0 1 0,0 0-29-16,0 0-40 0,0 0-16 15,0 0 3-15,-15-53-5 16,15 48-32-16,0 5-15 15,0 0-2-15,0 0-8 16,0 0 0-16,0 0-1 16,0 7-5-16,15 20 5 15,23 2 9-15,-10 0-5 16,9 5-4-16,7 0 5 16,-16-5-4-16,0-2 1 15,-9-11-2-15,-10-3 1 0,10-8 3 16,-19 0-2-16,9-5 1 15,-9 0 5-15,9 0 7 16,-6 0 9-16,19-18 4 16,-3-7-19-16,9-9-4 15,-9-2 2-15,-1 2-3 16,10 0-1-16,-12 5 1 16,-7 0 3-16,10 8 1 15,-10-3-3-15,1 6-4 16,-1 2-1-16,0 5-2 15,-9 11-5-15,0 0-37 16,19 0-85-16,-10 0-114 16,10 23-96-16</inkml:trace>
  <inkml:trace contextRef="#ctx0" brushRef="#br1" timeOffset="316681.523">23679 18612 704 0,'0'0'35'0,"0"0"144"15,0 0-117-15,0 0-48 16,0 0 2-16,0 0 1 16,80-128 7-16,-70 123 19 0,-1 5-20 15,1 0-7-15,-1 0-10 16,19 0-6-16,-9 16 21 16,6 9-16-16,-16-3 0 15,0 10-4-15,-9 6 1 16,0-5-2-16,-31 6 4 15,-9-10 1-15,2-1-2 16,1-12 3-16,12-3 1 16,6-9 8-16,10-4-1 15,9 5-1-15,0-5 6 16,0 0-13-16,0 0 0 16,0 0 0-16,9 0 2 15,44-16 17-15,22-6-16 0,34 4-2 16,28 0-7-16,19 8-15 15,9 4-100-15,-19-4-143 16</inkml:trace>
  <inkml:trace contextRef="#ctx0" brushRef="#br1" timeOffset="391873.3282">1808 15948 400 0,'0'0'147'0,"0"0"-50"15,0 0 6-15,0 0-56 16,0 0-23-16,0 0 1 16,0 0 20-16,0 0 2 15,0-7-5-15,0 3 0 16,0-3 7-16,0 2-5 15,0-1-6-15,0-4-4 16,-12 2-12-16,-13 3 1 16,-3-1-11-16,-10-4 10 15,-5 5-11-15,2 5 3 0,-12 0 3 16,10 0 0-16,-4 0-7 16,0 5-5-16,3 23 1 15,-2 5-3-15,-1 8-2 16,19 10 2-16,12-1 0 15,16 3-2-15,0-6 2 16,0-9-1-16,25-9-1 16,22-3 4-16,-3-11-5 15,-7-1 1-15,-9-11 2 16,-9-3-2-16,9 0 0 16,-10 0 3-16,7-3 2 15,-6-23 2-15,-10-3-5 0,10-11-1 16,-19 0-1-16,0-4 0 15,9 1 1-15,1 5-1 16,-1 9 1-16,16 8-2 16,3 3 1-16,0 7-1 15,19 3-4-15,9 8 4 16,-3 0-4-16,-6 0 4 16,-1 1-2-16,-2 17 1 15,-7 9-3-15,-2 7 3 16,-7 2 1-16,-10 3-1 15,1 2 1-15,-19-3 2 16,0-4 0-16,0-5-2 16,0-5 0-16,-9-7 0 0,-16-5 3 15,-3-2 6 1,0-10-3-16,0 0 5 0,9 0-4 16,-6 0 1-16,6-10-1 15,-2-19-3-15,11-4-4 16,4-3 0-16,6 2 0 15,0 0 0-15,0 10 0 16,9 3 0-16,16 2 2 16,3 13-2-16,0-4 0 15,0 10 1-15,7 0-1 16,-4 0-3-16,3 12 0 16,3 16 3-16,1 1 1 0,5 5-1 15,-5 5 0 1,-1-10 2-16,-9 0-1 0,-18-2-1 15,-4-3 0-15,-6-3-3 16,0-3 2-16,0-7-1 16,0 2-6-16,0-8-46 15,0 0-33-15,0-5-68 16,0 0 4-16,0-10-25 16,0-19-230-16</inkml:trace>
  <inkml:trace contextRef="#ctx0" brushRef="#br1" timeOffset="392201.4572">2500 15958 515 0,'0'0'71'0,"0"0"126"15,0 0-56-15,0 0-47 16,0 0-9-16,0 0-4 15,-7-78-7-15,7 78-15 16,0 0-18-16,0 0-16 16,-3 5-24-16,3 24 5 15,0 10 0-15,0 12 10 16,3-6 1-16,13 3-7 16,-7-9-1-16,1 1-9 15,-1-6 5-15,-9-2-5 0,0-3-1 16,0-4 1-1,0-3 0-15,0-6-19 0,0-3-82 16,0-2-86-16,0-11-122 16,0 0-227-16</inkml:trace>
  <inkml:trace contextRef="#ctx0" brushRef="#br1" timeOffset="392639.2963">2655 16083 723 0,'0'0'165'0,"0"0"-100"16,0 0 0-16,0 0-3 16,0 0 36-16,0 0-47 15,231 143 1-15,-188-119-14 16,4-3-6-16,-10-3-20 0,-8-11-4 16,-5-7 3-16,4 0-9 15,10 0 8-15,-4-12-3 16,3-17-6-16,1-5-1 15,-10 0-24-15,-3 1 10 16,-25-3 6-16,0 1 8 16,0 14 3-16,0 4 0 15,0 10-2-15,0 7 14 16,0 0-11-16,-10 7-4 16,-14 31 0-16,5 20 3 0,-9 9 20 15,0 14 1 1,-10 6-9-16,-15 3 6 0,7-6-4 15,-7-3-14-15,6-20 5 16,13-11-1-16,6-13-2 16,15-8-5-16,-2-8 1 15,5-8-1-15,10-8 0 16,0-5-12-16,0 0-37 16,0 0-33-16,0 0-82 15,0-23-91-15,10-12-69 16</inkml:trace>
  <inkml:trace contextRef="#ctx0" brushRef="#br1" timeOffset="393077.0043">4266 15970 614 0,'0'0'49'0,"0"0"127"16,0 0-73-16,0 0-27 0,0 0-15 16,0 0-23-1,-221-69 18-15,202 69-10 0,10 0 1 16,-1 0-19-16,1 0-12 15,-1 23-13-15,-5 12 10 16,6 15 1-16,9 8 5 16,0 6 17-16,0-1-17 15,0 3 8-15,9-8-6 16,6-8-17-16,-5 2 3 16,-7-6-2-16,-3-7-3 15,0-10 1-15,0 0-2 16,0-13-1-16,0 2-1 15,0-7-37-15,-28 1-57 16,-19-8-82-16,0-4-75 16,-15 0-158-16</inkml:trace>
  <inkml:trace contextRef="#ctx0" brushRef="#br1" timeOffset="393811.6705">3652 16476 573 0,'0'0'91'0,"0"0"65"15,0 0-23-15,0 0-77 16,0 0-33-16,0 0 12 16,237-68 16-16,-144 46-12 15,7 4-13-15,0 2-6 16,-16-2-7-16,-13-3-2 16,-5 4-9-16,-23 5-1 0,-15-1 5 15,-18 2-2-15,-1 1 8 16,0 6 15-16,-9 0 6 15,0 4-15-15,0 0-2 16,0 0-16-16,-9 0 3 16,-28 0 1-16,-1 4-4 15,-15 12 5-15,16 6-1 16,9 2-1-16,3 2 3 16,16-2-2-16,9 4 4 15,0 1 1-15,0-7-1 16,0-5-3-16,6 0-5 15,13-10 2-15,-7-2 0 16,-6-5 1-16,13 0 1 0,-10 0 2 16,19 0 7-1,16-25-6-15,-7-7-5 0,19-3-2 16,-9-4 2-16,6 5-1 16,3 0-1-16,-3 12 0 15,-6 6 0-15,0 7 0 16,-1 5-1-16,-11 4-1 15,2 0 2-15,0 13 5 16,-9 7 4-16,7 10 2 16,-17 3 2-16,1 1 0 15,-10 0-4-15,-9 2 2 16,0-7-10-16,0-4 2 0,0 0 1 16,-18-8 0-1,-1-7-3-15,10-8 0 0,-1-2 0 16,-5 0 7-16,-4 0 2 15,-3-29-3-15,-3-12-7 16,16-15 3-16,9-1 1 16,0 7-3-16,9 4 0 15,26 12 0-15,-7 5 0 16,0 6 0-16,0 7-1 16,0 3 0-16,-3 2 0 15,-4 6-1-15,-5 0 0 16,3 5-2-16,-10 0-1 15,10 0-23-15,-10 0-62 16,0 10-117-16,-9-4-218 16</inkml:trace>
  <inkml:trace contextRef="#ctx0" brushRef="#br1" timeOffset="394640.6366">6630 16091 657 0,'0'0'105'0,"0"0"148"0,0 0-134 16,0 0-54-16,0 0-19 15,-299-3-9-15,243 22-5 16,19 0-8-16,8-3-9 16,5 2-9-16,24 5-6 15,0-2-4-15,0 3-2 16,18 3 6-16,26 2 5 16,12 5 2-16,-3 0-6 15,-16-5-1-15,-9 5 0 16,-18 0 0-16,-10-5 0 15,0-2 3-15,-10-6-3 0,-33-6 8 16,-13 2-8-16,0-7 10 16,-1-10-7-16,-5 0 3 15,15 0-6-15,-5-13-17 16,5-13-53-16,28-11-57 16,10-1-26-16,9 4-88 15,28 0 16-15,28 6-153 16</inkml:trace>
  <inkml:trace contextRef="#ctx0" brushRef="#br1" timeOffset="395141.0605">7007 16262 507 0,'0'0'100'0,"0"0"54"15,0 0 17-15,0 0-90 16,0 0-12-16,0 0 10 16,-81-63-21-16,44 63-8 15,-1 0-31-15,1 0-7 16,12 18-3-16,3 7-1 16,-3 4-3-16,16 0-5 15,9 5 1-15,0-10-2 16,0 4 6-16,19-10-5 0,27-7 1 15,-2-1 4 1,-7-10-2-16,-3 0 2 0,-12 0-5 16,3 0-1-16,-15-17-9 15,8-10 0-15,-18-2-1 16,0-5 5-16,0-5 6 16,0 6 0-16,-9 8 1 15,0 8 4-15,-1 12 8 16,10 5 14-16,0 0-18 15,0 0-9-15,0 11-19 16,10 25 19-16,27 2 3 16,10 7 3-16,-4 1 7 0,4-6-7 15,-3-1-5 1,-16-6 1-16,0-4 0 0,-19-4-2 16,-9-8-54-16,0-7-82 15,0-5-136-15,-37-5-151 16</inkml:trace>
  <inkml:trace contextRef="#ctx0" brushRef="#br1" timeOffset="395782.4884">7281 16233 664 0,'0'0'98'15,"0"0"75"-15,0 0-79 16,0 0-18-16,0 0 13 15,0 0-29-15,190 92-18 0,-171-59-11 16,-16 1-2-16,-3-6-17 16,0 1-2-16,0-12-9 15,0-5 6-15,0-3-6 16,0-9 3-16,0 0-2 16,0 0 6-16,0 0 7 15,0-16-1-15,0-18-14 16,0 5 2-16,0-3-1 15,6-2-1-15,13 5 0 16,9 7 1-16,9 2-2 16,10 9 1-16,-13 1 0 15,4 6-1-15,-1 4 0 0,-3 0 0 16,4 14 1-16,8 15 2 16,-8 5 3-16,-13 0-2 15,-7 0-3-15,-8-5 1 16,-1-7-4-16,-9-2 6 15,0-6-3-15,0-7 3 16,0-3-2-16,0-4 1 16,0 0 6-16,0 0 10 15,0-11 6-15,0-21-15 16,-9-2-9-16,9-8 1 16,0 3-1-16,0 1 0 15,9 13 0-15,19 5 0 16,6 7 0-16,-12 8-1 0,3 3-1 15,3 2 0-15,9 0-1 16,-2 24 3-16,-7 5 4 16,0 5 1-16,0 5 2 15,-19 0-5-15,-9-5-2 16,0-5 0-16,0-5-1 16,0-10-25-16,0-1-73 15,0-13-131-15,-28 0-79 16,0 0-77-16</inkml:trace>
  <inkml:trace contextRef="#ctx0" brushRef="#br1" timeOffset="396235.6407">8406 16376 611 0,'0'0'58'15,"0"0"135"-15,0 0-86 16,0 0-16-16,0 0-11 16,255 5-25-16,-218-5 1 15,-18 0-5-15,0-5-5 16,-4-8-15-16,-5 7-8 16,-1-9-6-16,-9 2-9 0,0 2-1 15,0 1-1-15,0-7-5 16,0 5 2-16,0-1 2 15,0 2 1-15,-19-2 3 16,1 4 2-16,-1 2-4 16,-6 2 0-16,16 1 2 15,-10 4-6-15,0 0 1 16,-9 0-2-16,0 20 0 16,-6 9 1-16,15 5 3 15,1 8 7-15,18-3 1 16,0 0-7-16,0-5 2 15,9-5-3-15,35-7 0 16,2-6-3-16,29-3 2 16,-3-6-4-16,2-7-1 0,17 0-30 15,-1 0-56-15,-15-12-237 16,-10-25-642-16</inkml:trace>
  <inkml:trace contextRef="#ctx0" brushRef="#br1" timeOffset="396923.7449">10390 16147 826 0,'0'0'67'0,"0"0"168"15,0 0-142-15,0 0-50 16,0 0-25-16,0 0-16 16,-94 18 2-16,66 34 28 0,13 7 18 15,12-1-19-15,3-11 0 16,0-3-7-16,28-11-14 16,18-8-6-16,17-13 0 15,2-7 3-15,7-5-2 16,-7 0-1-16,10-22-4 15,-22-12-5-15,-6-2-7 16,-13-9 1-16,-15 0 11 16,-16 3-2-16,-3-1 0 15,0 4 2-15,0 15 3 16,0 8-1-16,0 9 1 16,0 7-3-16,0 0 0 0,0 28-12 15,0 7 12-15,-3 15 2 16,3-10 3-16,0-1 0 15,9-10 1-15,19-6 2 16,19-10-2-16,9-9-1 16,6-4 0-16,3 0 9 15,-2-27-5-15,-7-12 1 16,-3-3-5-16,-25-3-1 16,-9-6 0-16,-19 1-4 15,0-7 0-15,-19 9-5 16,-28 10-20-16,-34 18-54 15,-28 16-210-15,-19 4-239 16</inkml:trace>
  <inkml:trace contextRef="#ctx0" brushRef="#br1" timeOffset="397299.1216">9284 16045 769 0,'0'0'146'16,"0"0"112"-16,0 0-137 16,0 0-80-16,0 0-41 15,0 0-6-15,16 57 6 16,-7-12 0-16,19 2 0 15,9-8-101-15,7-22-212 0</inkml:trace>
  <inkml:trace contextRef="#ctx0" brushRef="#br1" timeOffset="397752.3506">12692 15664 1088 0,'0'0'57'0,"0"0"145"16,0 0-179-16,0 0-19 15,0 0-4-15,-175 177-3 16,113-127-153-16,-13-11-460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10:27:50.93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1294 1369 72 0,'0'0'395'16,"0"0"-313"-16,0 0 56 15,0 0-42-15,0 0-23 16,0 0-14-16,0 0-23 16,-9-29 3-16,9 24 10 0,0 2 15 15,0-2-1-15,0 5-17 16,0 0-8-16,0 0-10 15,0 0-12-15,0 0-5 16,0 0-4-16,0 0-7 16,0 0-15-16,0 19 9 15,0 15 6-15,0 15 16 16,0 7-2-16,0 2 2 16,0 3-3-16,0-11-2 15,0-3-7-15,0-3 0 16,0-8-1-16,0-7-3 15,0-1 3-15,0-11-3 0,0-5 0 16,0-3-1-16,-10-1-24 16,10-3-92-16,-18 0-40 15,2-5-48-15,-12 0-118 16</inkml:trace>
  <inkml:trace contextRef="#ctx0" brushRef="#br0" timeOffset="375.7759">1266 1383 349 0,'0'0'80'0,"0"0"52"16,0 0-16-16,0 0-31 16,0 0-42-16,0 0 5 15,28-32 0-15,0 21-18 16,0-4-3-16,9 2-3 16,-2 2 4-16,2-2-3 0,-3 5-1 15,-6 2-2 1,-9 4-12-16,-10 2-6 0,1 0-4 15,-1 0-5-15,0 0-5 16,1 8-27-16,-1 8-38 16,0 2-45-16,-9 5-78 15,0-1-152-15</inkml:trace>
  <inkml:trace contextRef="#ctx0" brushRef="#br0" timeOffset="610.292">1213 1608 199 0,'0'0'183'15,"0"0"-102"-15,0 0 5 0,0 0-7 16,0 0-30-16,0 0-2 16,209-26 4-16,-163 21 0 15,-8 3-9-15,-4-1-10 16,-6 3-12-16,0 0-11 15,-9 0-9-15,0 0-2 16,-10 0-97-16,-9 3-109 16,0 7-85-16</inkml:trace>
  <inkml:trace contextRef="#ctx0" brushRef="#br0" timeOffset="829.1519">1219 1884 319 0,'0'0'34'16,"0"0"62"-16,0 0-19 15,0 0-13-15,0 0-8 16,0 0 9-16,112 20 4 16,-74-20-16-16,5 0 3 15,4 0-21-15,15 0-29 16,-6-12-6-16,1-4-99 15,-20-2-201-15</inkml:trace>
  <inkml:trace contextRef="#ctx0" brushRef="#br0" timeOffset="1094.7773">1842 1514 562 0,'0'0'70'15,"0"0"119"-15,0 0-85 16,0 0-52-16,0 0-40 16,0 0 6-16,56-5 19 15,-18 25-6-15,5 7-10 16,4 2 6-16,0 5-2 16,6-4 0-16,3 4-18 0,-3-5-1 15,-7 2-6-15,-11-4-3 16,-13-3-52-16,-13-5-44 15,-3-4-41-15,-6-5-55 16,0-10-97-16</inkml:trace>
  <inkml:trace contextRef="#ctx0" brushRef="#br0" timeOffset="1329.1552">2263 1541 528 0,'0'0'62'16,"0"0"111"-16,0 0-63 0,0 0-46 16,0 0-64-1,0 0 0-15,-56 39 0 0,28 5 29 16,-16 2 7-16,7 0-16 16,-1-3 0-16,10-10-14 15,13 1-2-15,-4-10-4 16,19-3-1-16,0-4-66 15,0-13-112-15,0-4-147 16</inkml:trace>
  <inkml:trace contextRef="#ctx0" brushRef="#br0" timeOffset="1485.4351">2830 1773 495 0,'0'0'135'0,"0"0"-84"16,0 0-51-16,0 0-141 15</inkml:trace>
  <inkml:trace contextRef="#ctx0" brushRef="#br0" timeOffset="2047.9431">958 2236 324 0,'0'0'285'0,"0"0"-180"16,0 0-2-16,0 0-27 16,0 0-53-16,0 0 7 15,190 0 3-15,-97 0 5 16,13 0-1-16,-3 0-2 15,24 0 11-15,-8 0-9 16,-7 0 6-16,-6-7-13 0,-22-1-5 16,-9 0-12-1,-13 2-9-15,0 1-2 0,-24 3-2 16,-1 2-4-16,-18 0-51 16,6 0-76-16,-13 0-80 15,4-8-159-15</inkml:trace>
  <inkml:trace contextRef="#ctx0" brushRef="#br0" timeOffset="2579.1758">3643 1809 545 0,'0'0'29'16,"0"0"122"-16,0 0-26 15,0 0-48-15,0 0-40 16,0 0-29-16,-10 1 4 16,66-1 22-16,7 0 19 15,30 0 5-15,7 0-26 16,9-1-9-16,0-6-13 16,-16-3-7-16,-12 2 4 0,-25 5-7 15,-31 1-8 1,-15 2-28-16,-10-3-34 0,0-3-37 15,-35-4-202-15</inkml:trace>
  <inkml:trace contextRef="#ctx0" brushRef="#br0" timeOffset="2766.6763">4228 1585 599 0,'0'0'87'15,"0"0"73"-15,0 0-89 16,0 0-32-16,0 0-5 15,0 0-6-15,200 85-3 16,-163-43 0-16,-9 6 2 0,-28 1-25 16,0 2-2-1,-9-1-3-15,-54-5-71 0,-2-16-183 16</inkml:trace>
  <inkml:trace contextRef="#ctx0" brushRef="#br0" timeOffset="17822.2298">5708 1643 499 0,'0'0'93'16,"0"0"46"-16,0 0-54 0,0 0 2 16,0 0-33-1,0 0 5-15,0 0-2 0,-9-42-8 16,9 32-1-16,0 1 1 15,-7 2-14-15,4-1 7 16,-3 3 0-16,3-1-6 16,-3 3-6-16,6 1-9 15,0-1-2-15,0 3-9 16,0 0-2-16,-3 0-8 16,-4 3-9-16,-5 31-13 15,-13 14 22-15,-3 20 4 16,0 1-4-16,9-3 1 15,1-3 2-15,2-12-3 16,-3-7 0-16,19-9 2 0,-9-7-1 16,9-10-1-16,0-7 0 15,0-10 0-15,0-1 2 16,0 0-1-16,0 0 8 16,0-4 3-16,0-25-4 15,0-15-7-15,0-6-1 16,0-10 0-16,9 1 0 15,10-6 1-15,6 1 1 16,3 5-2-16,0 2 1 16,0 4-1-16,0 6 3 15,0 12-3-15,-3 11 1 16,-16 7 0-16,1 6 3 16,-1 6 0-16,-9 5-3 0,0 0-1 15,19 4-10-15,-1 26 0 16,17 15 10-16,-7 10 2 15,0 6 0-15,0-2 0 16,-10-1-1-16,-2-6 3 16,-7-3-3-16,1-6-1 15,-1-7 0-15,-6-4 0 16,3-8 1-16,-6-1-1 16,4-12 0-16,-4-1 0 15,6-2-34-15,-6-8-60 16,0 1-61-16,0-1 2 15,-6 0-77-15,-35 0-144 0</inkml:trace>
  <inkml:trace contextRef="#ctx0" brushRef="#br0" timeOffset="18041.0473">5552 1867 407 0,'0'0'71'16,"0"0"65"-16,0 0 7 15,0 0-12-15,0 0-47 16,0 0-27-16,-34-21-35 16,34 17-8-16,0 0-4 15,25-1 38-15,22-2-8 16,15-2-21-16,3 1-19 0,19 1-2 16,-3 2-55-1,-15 2-86-15,-4-2-173 0</inkml:trace>
  <inkml:trace contextRef="#ctx0" brushRef="#br0" timeOffset="18275.43">6633 1847 392 0,'0'0'496'16,"0"0"-380"-16,0 0-33 0,0 0-24 16,0 0-54-16,0 0 10 15,-84 139-3-15,56-100-12 16,-9-4-11-16,12 1-103 16,-3-11-97-16,9-12-96 15</inkml:trace>
  <inkml:trace contextRef="#ctx0" brushRef="#br0" timeOffset="18587.9391">7244 1735 875 0,'0'0'66'16,"0"0"102"-16,0 0-65 16,0 0-55-16,0 0-47 15,0 0 7-15,9 115 37 16,10-66-1-16,-19-1-9 16,9-4-20-16,-9-9-10 15,0-4-5-15,0-7 3 16,0-5-3-16,0-2-65 15,-19-8-103-15,-9-9-91 0,0 0-209 16</inkml:trace>
  <inkml:trace contextRef="#ctx0" brushRef="#br0" timeOffset="19119.3677">7225 1601 673 0,'0'0'59'0,"0"0"111"16,0 0-75-16,0 0-44 15,0 0-24-15,259-116-5 16,-188 106 19-16,-9 10-8 0,4 0-16 16,-13 0-8-1,-16 21 0-15,-9 12-6 0,-18 5 2 16,-10 6-4-16,-10-1 1 15,-33 2 0-15,-13-9 4 16,0-6-5-16,12-7 1 16,7-9 4-16,18-9-2 15,9-3 4-15,10-2-1 16,0 0 5-16,0 0 1 16,0 0 0-16,0 0-9 15,38-2-4-15,5-11-4 16,4 7 3-16,0 2-3 15,6 4 2-15,-6 0 0 16,-1 0-5-16,-8 18-2 0,-13 5 6 16,-16 2-1-16,-9 1 3 15,0 3 0-15,0 4-1 16,-44-3 0-16,-21 6 2 16,0-7 0-16,-16-5-1 15,9-5 1-15,6-4 1 16,4-6 1-16,6-1-1 15,19-6 2-15,9-2 3 16,3 0-4-16,6 0-1 16,0 0-1-16,10 0-74 15,-10-5-114-15,1-9-156 16</inkml:trace>
  <inkml:trace contextRef="#ctx0" brushRef="#br0" timeOffset="19416.3384">8303 2081 546 0,'0'0'143'16,"0"0"83"-16,0 0-79 15,0 0-23-15,0 0-38 0,0 0-16 16,0 0-16-16,0 0-25 16,0 0-29-16,0 11-2 15,-25 12-16-15,-22 8 18 16,-6 7 0-16,-12 7-1 16,2-1-119-16,-2-9-122 15,9-12-275-15</inkml:trace>
  <inkml:trace contextRef="#ctx0" brushRef="#br0" timeOffset="19854.1011">9134 1624 421 0,'0'0'100'0,"0"0"17"16,0 0 49-16,-252 6-49 0,196 13-44 16,0 7-16-16,12 5-11 15,7 1 1-15,18 3-11 16,10 2-8-16,9-1 2 16,0-6-8-16,28-1-5 15,16-5-7-15,12-6-10 16,0-5 4-16,6-6 1 15,4-3-5-15,-4-4-104 16,3 0-70-16,-9 0-165 16,-12-19-186-16</inkml:trace>
  <inkml:trace contextRef="#ctx0" brushRef="#br0" timeOffset="20135.345">9620 1614 761 0,'0'0'137'15,"0"0"50"-15,0 0-60 16,0 0-83-16,0 0-37 16,0 0-3-16,38 58 67 15,-19-18-22-15,-4 7-13 16,-6-7-14-16,1 3-9 15,-7-6-4-15,3-3-7 0,-6-8 0 16,0-2-2-16,0-6 0 16,0-3-14-16,0-6-47 15,0-4-92-15,-15-5-82 16,-23 0-193-16</inkml:trace>
  <inkml:trace contextRef="#ctx0" brushRef="#br0" timeOffset="20494.9729">9564 1580 615 0,'0'0'45'0,"0"0"117"0,0 0-68 15,0 0-30-15,293-63-13 16,-227 63-24-16,-1 7 13 15,-3 22-5-15,1 9-7 16,-17 8 3-16,-8 0 1 16,-10 6 3-16,-19 1-9 15,-9-5-15-15,0-9-2 16,0-9 0-16,-28-6 9 16,-9-6 7-16,-1-3-9 15,-5-6 3-15,5-1-4 16,-8-1-8-16,-7 1-3 0,6 2-4 15,0-1 0-15,-15 3-8 16,6 0-107-16,0-2-109 16,3-8-143-16</inkml:trace>
  <inkml:trace contextRef="#ctx0" brushRef="#br0" timeOffset="20761.0933">9328 2289 448 0,'0'0'380'0,"0"0"-224"16,0 0 36-16,0 0-62 15,0 0-66-15,0 0-39 16,-10 5-23-16,10 8-2 16,0 8 0-16,-9 11-2 15,-28 12-6-15,-44-1-173 16,-28-4-316-16</inkml:trace>
  <inkml:trace contextRef="#ctx0" brushRef="#br0" timeOffset="23154.6364">12309 1648 514 0,'0'0'60'0,"0"0"103"16,0 0-8-16,0 0-68 15,0 0-15-15,0 0 17 16,0 0-33-16,-103-29-7 16,69 29-6-16,-13 0-15 0,0 19-4 15,-6 10 1-15,7 10-15 16,8 4 0-16,23 2 2 15,11-3-9-15,4-2 2 16,0-6-5-16,4 2-3 16,20-11 2-16,14-2-1 15,-1-4-4-15,16-7-65 16,-6-3-54-16,15-6-46 16,4-3-107-16,8-3-196 15</inkml:trace>
  <inkml:trace contextRef="#ctx0" brushRef="#br0" timeOffset="23795.9861">12938 1709 722 0,'0'0'69'16,"0"0"104"-16,0 0-33 15,0 0-53-15,0 0-49 16,-256-10-21-16,210 33-5 15,18 7 7-15,-7 7-9 16,7 5-5-16,19 2 3 16,9-2 1-16,0-4-6 15,0-9 0-15,28-5-3 0,19-7-3 16,-13-9 1 0,3-7 1-16,1-1-1 0,-4 0-13 15,-6-16 6-15,-9-13-6 16,0-8 2-16,-10-5-4 15,0-3-7-15,10-2 23 16,-10 4-2-16,19 3 1 16,-3 9-2-16,22 4-6 15,6 8 10-15,-6 6 3 16,9 13-1-16,-10 0-1 16,-2 14-1-16,3 22 4 15,-19 7 5-15,-3 3 4 16,-16 3-6-16,0-3 7 15,-9-2-8-15,0-7 2 16,0-11-4-16,0-8-4 0,0-12 1 16,0-3 1-16,0-3-1 15,0 0 14-15,0-13 16 16,0-24-10-16,0-8-19 16,0-8 1-16,19-2-1 15,9 10-2-15,10 2 0 16,5 12 0-16,-5 12 0 15,8 6 0-15,1 13 0 16,-3 0-2-16,2 11-3 16,7 20 5-16,-6 8 0 15,-10 2 1-15,-9 3-1 16,0-2 0-16,-12-1-7 0,-7 3-18 16,-9-7-78-16,0-8-87 15,0-18-159-15</inkml:trace>
  <inkml:trace contextRef="#ctx0" brushRef="#br0" timeOffset="24265.0954">14072 1659 466 0,'0'0'445'0,"0"0"-316"15,0 0 5-15,0 0-93 0,0 0-31 16,0 0 42 0,47 120-11-16,-13-71-6 0,3-2-12 15,-18-1-4-15,0-7-15 16,-19-8 4-16,9-9-4 16,-9-10-3-16,0-4 2 15,0-8-2-15,0 0 2 16,0 0 10-16,0 0 1 15,0-23-6-15,0-6-8 16,0-5 0-16,-9 0 0 16,9 0 1-16,0 1-1 15,0 0 0-15,37 4 0 16,-3 8-1-16,4 4 0 0,-10 11-2 16,0 6 2-16,9 0 1 15,-3 0-9-15,4 19 9 16,-1 3 0-16,-3 6 9 15,4 1-7-15,-10 3-2 16,0-3 1-16,-10 0-2 16,-8-5 0-16,-10-1-71 15,0-9-109-15,0-14-138 16,-10 0-321-16</inkml:trace>
  <inkml:trace contextRef="#ctx0" brushRef="#br0" timeOffset="24671.5449">14960 1809 618 0,'0'0'47'16,"0"0"41"-16,0 0 55 15,0 0-62-15,264 1-15 16,-211-1-15-16,-15 0 10 15,-10-6-16-15,-10-4-8 16,-8 0-4-16,-1-1 3 16,-9-7-15-16,0 3-11 15,-9-3-4-15,-19 2-2 0,-10-2-1 16,1 7 14-16,12 1 6 16,-3 5 8-16,19 5-14 15,-1 0-4-15,10 0-1 16,-18 4-8-16,18 25-4 15,-10 6 9-15,10 8 1 16,0 1-1-16,10-6-2 16,27 3-5-16,0-8 2 15,7-7-4-15,-7-5 0 16,1-8-1-16,5-6-36 16,4-7-71-16,15 0-86 15,-6-15-162-15,1-16-325 0</inkml:trace>
  <inkml:trace contextRef="#ctx0" brushRef="#br0" timeOffset="24937.363">15947 1696 560 0,'0'0'182'0,"0"0"4"16,0 0-33-16,0 0-42 16,0 0-44-16,0 0-3 15,-93-47-43-15,65 56-13 16,-16 20-3-16,-3 4 7 15,19 7 9-15,9 4-1 16,10-1 5-16,9 2-8 16,0-9-1-16,19-7-11 15,28-5-1-15,-1-8-1 0,17-8-3 16,-7-8-4-16,6 0-54 16,-6-1-67-16,6-28-74 15,-15-12-146-15,-19-4-261 16</inkml:trace>
  <inkml:trace contextRef="#ctx0" brushRef="#br0" timeOffset="25187.3605">16374 1501 650 0,'0'0'110'0,"0"0"86"16,0 0-30-16,0 0-23 15,0 0-50-15,0 0-55 16,0-47-18-16,0 60-15 0,0 29-3 15,0 11 31-15,0 10-3 16,18 3 0-16,1-5-12 16,-9 0-7-16,8-4-7 15,1-10-1-15,-10-14-3 16,1-7 0-16,-10-8-3 16,9-8-17-16,-9-4-46 15,0-6-91-15,-28 0-71 16,-19 0-172-16</inkml:trace>
  <inkml:trace contextRef="#ctx0" brushRef="#br0" timeOffset="26063.1311">16146 1817 784 0,'0'0'95'0,"0"0"73"15,0 0-81-15,0 0-44 16,0 0-26-16,0 0 29 15,175-4-6-15,-104 4-14 16,4 0 0-16,6 0-11 16,13 0-4-16,-4 0-10 15,0 0 4-15,1-9-5 16,-26-3 0-16,-9 4-12 16,-22 0-5-16,-15 0 11 15,-10 0 6-15,-9-3 2 16,0 0-1-16,0-2 0 15,0 0-1-15,0 2-6 0,0 1-1 16,-18 2-1-16,-16 7 7 16,-4 1 0-16,-9 0-3 15,10 9 4-15,-7 11 3 16,16 7 4-16,10 3 2 16,-1 1 1-16,19 3 4 15,0-2-4-15,0 2 2 16,19-7-1-16,18-3 1 15,19-7-11-15,6-8 7 16,-5-1-7-16,14-8 1 0,-5 0 0 16,5 0-2-1,4 0-29-15,-3-17-8 16,2-4 10-16,-2-4-4 0,-10 0 10 16,-15 0 16-16,0 4 5 15,-10 2 0-15,7 1 1 16,-16 7 7-16,-9-2 25 15,-19 3 1-15,0 4 29 16,0-2-34-16,0 3-14 16,0 5-8-16,0 0-7 15,-38 0-2-15,-5 15-2 16,-14 9 4-16,11 8 0 16,11-1 0-16,7-1 0 15,19-4 0-15,9-6-1 16,0-6-1-16,9-4 1 0,35-9 1 15,3-1 9-15,9 0-4 16,-3-6-5-16,-6-18-8 16,-10-9-12-16,-9 0-2 15,-13-3-2-15,-5-6 14 16,-10-7 9-16,0-8 1 16,0-10 1-16,-19-12 2 15,4-7 11-15,-4 9 10 16,0 17 8-16,10 25 9 15,9 20-12-15,-9 15 1 16,9 0-27-16,0 15-3 16,0 38-2-16,28 19 2 0,6 12 11 15,-6-2-4-15,0-7 0 16,0-8-7-16,-9-3 0 16,-1-2-1-16,-18-6-2 15,0-4-42-15,-18-4-51 16,-38-17-192-16,-16-22-493 15</inkml:trace>
  <inkml:trace contextRef="#ctx0" brushRef="#br0" timeOffset="26798.1849">19317 1630 699 0,'0'0'144'16,"0"0"71"-16,0 0-76 16,0 0-26-16,0 0-36 15,0 0-42-15,0-14-12 16,0 27-12-16,0 17-3 15,0 10 10-15,0 1-4 16,0-2-5-16,0-5-3 16,0 0-1-16,0-6-1 0,0-7-1 15,0-4-3-15,0-2 0 16,0-9-3-16,0-2-38 16,0-3-54-16,0-1-104 15,0 0-139-15,0-16-304 16</inkml:trace>
  <inkml:trace contextRef="#ctx0" brushRef="#br0" timeOffset="27063.8588">19099 1343 819 0,'0'0'93'16,"0"0"90"-16,0 0-10 15,0 0-87-15,0 0-40 16,0 0-14-16,-9-31-22 16,9 31-7-16,0 0-3 15,0 0-35-15,0 0-109 16,0 0-106-16,0 0-184 15</inkml:trace>
  <inkml:trace contextRef="#ctx0" brushRef="#br0" timeOffset="27689.5628">19775 1677 872 0,'0'0'103'15,"0"0"98"-15,0 0-107 16,0 0-37-16,0 0-25 16,0 0-11-16,200-28 5 15,-154 61-2-15,1 5-13 16,-19 10 0-16,-3 2-1 15,-16-1-7-15,-9-6-2 0,0-11 1 16,0-7 3-16,0-13-4 16,0-7 0-16,0-3 5 15,0-2 1-15,0 0 4 16,0-2 16-16,-15-22 0 16,-4-13-22-16,19-5-2 15,0-6-1-15,0-1 0 16,0 8-1-16,25 7-1 15,13 8 0-15,-1 10-1 16,10 7 0-16,-4 5 1 16,-5 4-2-16,8 0-2 15,7 21 3-15,3 8-1 16,-3 5 0-16,-6-2 0 0,0 2 2 16,-10 0-7-16,-21-1-60 15,-7 0-89-15,-9-11-123 16,0-15-349-16</inkml:trace>
  <inkml:trace contextRef="#ctx0" brushRef="#br0" timeOffset="28455.174">22327 1624 669 0,'0'0'93'16,"0"0"158"-16,0 0-90 16,0 0-49-16,0 0-42 15,-259-28-37-15,187 48-4 16,7 1-6-16,21 0-6 16,26-2-11-16,8 0-6 15,10 2-5-15,0 7 4 16,10 2-1-16,43 2 4 15,-7-1-1-15,20 1 2 16,-23-3-2-16,-5 0-2 16,-20-2 3-16,-18-1-2 15,0-2 1-15,0-3 0 16,-46 0 7-16,-7-8-6 0,-3-5 4 16,0-5-1-16,3-3-5 15,6 0-4-15,3-19-53 16,7-18-114-16,18-7-107 15,10-6-316-15</inkml:trace>
  <inkml:trace contextRef="#ctx0" brushRef="#br0" timeOffset="28830.1815">22545 1788 697 0,'0'0'141'0,"0"0"-26"16,0 0-6-16,0 0-27 16,0 0-26-16,0 0-35 15,227-43-13-15,-199 28 11 16,-9-3 4-16,-19 1 2 16,0-6 11-16,0-1-10 15,-19 0 1-15,-28 4 5 16,13 6 1-16,6 9-3 15,19 2-10-15,-10 3-11 16,10 0-7-16,-1 26-2 16,1 9 0-16,9 5 4 15,0-1 1-15,0 2-2 0,9-10 3 16,38-4-1 0,0-6 0-16,6-5-4 0,-7-9-1 15,17-2 2-15,2-5-4 16,-9 0-40-16,-3-8-70 15,-25-13-145-15,-28-10-209 16</inkml:trace>
  <inkml:trace contextRef="#ctx0" brushRef="#br0" timeOffset="29252.0577">23130 1614 739 0,'0'0'117'0,"0"0"60"0,0 0-75 16,0 0-68-16,0 0 5 15,0 0 3-15,256 69-2 16,-210-35 11-16,-11 8-16 16,-7-4-14-16,-28-2-13 15,0-2 2-15,0-9-10 16,0-12 3-16,0-8 3 16,-10-5-1-16,10 0 8 15,-9 0 5-15,0-26-13 16,-1-12-1-16,10-6 0 15,0-3-4-15,0 4 1 16,38 6 0-16,8 5-1 16,17 9-4-16,-17 11 4 0,1 5-2 15,-3 7 2 1,-7 0-3-16,1 28 3 0,-10 9 6 16,15 3 8-16,-24 0-4 15,9 3 2-15,-9-6-12 16,-10-5 1-16,-9-9-1 15,0-5 0-15,0-7-6 16,0-3-43-16,0-8-69 16,0 0-79-16,-37-5-73 15,-1-29-341-15</inkml:trace>
  <inkml:trace contextRef="#ctx0" brushRef="#br0" timeOffset="29470.8149">23697 1322 971 0,'0'0'103'0,"0"0"140"16,0 0-126-16,0 0-67 15,0 0-34-15,0 0-16 16,0-13 0-16,0 13-22 15,0 0-92-15,-28 0-157 16,-9 0-240-16</inkml:trace>
  <inkml:trace contextRef="#ctx0" brushRef="#br0" timeOffset="30189.5751">24317 1716 198 0,'0'0'742'0,"0"0"-674"15,0 0 30-15,0 0-35 0,0 0-45 16,0 0-11-16,175 0-3 16,-147-12-3-16,0-1 4 15,-3-1 0-15,-16-5-3 16,-9-1 4-16,0-2-3 16,0 1 2-16,-31 3 0 15,0 7 20-15,3 7 6 16,-1 4 17-16,1 0-17 15,-6 5-15-15,15 23-3 16,1 14 2-16,18-2 3 16,0 3 3-16,0 5-9 15,0-9-5-15,37-5 0 16,7-4 2-16,3-7-4 0,9-9-1 16,-3-5-2-16,3-9 5 15,6 0-2-15,-15-4-4 16,9-20 4-16,-13-3-4 15,-15-7 1-15,10-6-2 16,-20-8-3-16,-8-9 1 16,-10-2 2-16,0-3-4 15,0 8 6-15,-28 12-2 16,0 14 5-16,18 15 9 16,1 10 0-16,9 3-11 15,0 0-3-15,0 19-9 16,0 19 5-16,19 7 4 0,18 6 0 15,-6 3 0-15,10-8 0 16,-13-4 0-16,0-4 0 16,-19-5-1-16,-9-8 1 15,0 3-2-15,0-2 2 16,-28-4 0-16,-28-3-3 16,-16-1-10-16,7-10-32 15,-7 4-63-15,16-12-107 16,-6 0-177-16</inkml:trace>
  <inkml:trace contextRef="#ctx0" brushRef="#br0" timeOffset="32800.222">27360 1624 597 0,'0'0'25'0,"0"0"125"0,0 0-45 16,0 0-29-16,0 0-23 15,0 0-15-15,0 0 15 16,-227-49 16-16,180 46-22 15,-15 1-3-15,6 2-2 16,-6 0-20-16,-4 20 1 16,10 10-9-16,-6 8 3 15,24 5-11-15,20 1 3 16,18-1-6-16,0-6-2 16,18-10-1-16,39 0 1 15,5-7 5-15,13-11-4 16,-4-4 2-16,-5-5-3 0,-4 0 1 15,-6-5 1 1,-19-14-3-16,-2-3-5 0,-17-4-5 16,1-5 9-16,-10-3-2 15,-9-9-7-15,0-3 6 16,0-3 3-16,0 7 0 16,0 12 1-16,0 15 3 15,0 10 1-15,0 5 7 16,0 0-11-16,0 26-10 15,0 21 10-15,0 6 12 16,0 0 0-16,38-5-6 16,-1-8 4-16,7-3-4 15,-7-3-6-15,1-8-1 16,-10-2 0-16,6-6-8 16,-6-7-101-16,0-7-89 0,9-4-160 15</inkml:trace>
  <inkml:trace contextRef="#ctx0" brushRef="#br0" timeOffset="33097.3414">28211 1562 646 0,'0'0'38'0,"0"0"181"16,0 0-66-16,0 0-46 16,-256-9-50-16,210 47-8 15,11 9-9-15,7 6 4 16,28 1-19-16,0-2-6 16,0-7-5-16,41-6-11 15,9-3-1-15,-4-14-2 16,-8-6-1-16,5-8-70 15,-5-8-64-15,-1 0-65 16,-15-3-163-16</inkml:trace>
  <inkml:trace contextRef="#ctx0" brushRef="#br0" timeOffset="33410.0309">28307 1559 854 0,'0'0'75'0,"0"0"94"15,0 0-85-15,0 0-57 16,0 0-7-16,0 0 12 16,265 82 11-16,-215-36-4 15,-22 2-19-15,-19-2-8 16,-9-2-2-16,0-11-3 16,0-10-4-16,0-5-2 15,0-12 4-15,-9-6-4 16,9 0 7-16,-9 0 14 0,-1-29 7 15,1-9-22 1,9-8-4-16,0-6-2 0,0-1 0 16,19 3 0-16,18 3-1 15,0 5-8-15,16 6-47 16,-6 9-21-16,-6 14-69 16,9 11-93-16,-4 2-132 15</inkml:trace>
  <inkml:trace contextRef="#ctx0" brushRef="#br0" timeOffset="33831.9926">29444 1587 682 0,'0'0'124'16,"0"0"50"-16,0 0-21 15,0 0-71-15,0 0-35 16,-255 90-10-16,236-50 1 16,19-2-9-16,0-4-16 15,0-5 5-15,28-6-12 16,19-9 0-16,6-7-4 15,-6-7 3-15,9 0-1 0,-13 0 3 16,-5-16-2-16,-10-9 1 16,-9-7 4-16,-19-2-7 15,0-1 4-15,0 2-4 16,-29 0 0-16,1 12-2 16,0 7-1-16,7 6-3 15,11 8-26-15,10 0-52 16,0 0-76-16,0 8-71 15,0 3-51-15,31-3-170 16</inkml:trace>
  <inkml:trace contextRef="#ctx0" brushRef="#br0" timeOffset="34207.0883">30117 1500 254 0,'0'0'522'16,"0"0"-374"-16,0 0 28 16,0 0-50-16,0 0-43 15,-261-10-22-15,189 34-17 16,16 0-11-16,12 5-15 16,26-1-12-16,18-3-6 15,0 3-3-15,9-4 1 16,44 0 2-16,3 0 2 0,16 1 1 15,2-2-3-15,-21-2-1 16,-6-1-1-16,-28-3-2 16,-19 3-1-16,0-1 2 15,-19 0 3-15,-43-3 0 16,6-3 3-16,-10-5-3 16,13-3-1-16,7-5-7 15,8 0-17-15,13 0-38 16,-3 0-74-16,28-18-37 15,0-2-110-15,0-8-138 16</inkml:trace>
  <inkml:trace contextRef="#ctx0" brushRef="#br0" timeOffset="34550.9683">30616 1456 702 0,'0'0'158'0,"0"0"51"16,0 0-72-16,0 0-48 15,0 0-45-15,0 0-3 16,-203 0 4-16,160 23-16 16,15-6-10-16,18 4-10 15,10 5-7-15,0-3-2 0,0 2 0 16,47 3 0-1,25-6 4-15,-7 3-1 0,-3-8-2 16,-15 4-1-16,-16-3 0 16,-9 0 0-16,-22 1-1 15,0-2-1-15,-34 6 1 16,-41-1 0-16,-15 3-18 16,-19-6-44-16,-10-5-126 15,7-5-139-15,12-9-463 16</inkml:trace>
  <inkml:trace contextRef="#ctx0" brushRef="#br0" timeOffset="36254.7089">4739 3573 653 0,'0'0'35'0,"0"0"40"0,0 0 48 16,0 0-62-1,0 0-17-15,0 0 5 0,-28-115-10 16,28 98 34-16,0 3-20 16,3-1-21-16,22 2-23 15,13 4 2-15,-10 4-8 16,6 5-3-16,-6 0 0 16,9 19-3-16,-9 22 2 15,-9 4 1-15,-19 9 0 16,0 4 0-16,-47 0 3 15,-15-1-1-15,-13-9 3 16,0-9-4-16,13-15 4 16,25-2-2-16,3-10-1 0,21-7 0 15,7-5 1 1,6 0-2-16,0 0-1 0,0 0-4 16,15 0 3-16,23-5 1 15,18-7 3-15,9-1-1 16,7-1-2-16,0 1 3 15,2 2-3-15,-2 1 0 16,-16 5-3-16,-12 2 2 16,-23 3-59-16,-11 0-66 15,-4 0-97-15,-6 0-99 16</inkml:trace>
  <inkml:trace contextRef="#ctx0" brushRef="#br0" timeOffset="36802.0709">5434 3537 891 0,'0'0'21'0,"0"0"181"0,0 0-110 16,0 0-48-1,0 0-22-15,0 0-12 0,165-118-3 16,-100 118 4-16,-12 10-6 16,-6 22-1-16,-19 2-2 15,-12 8-2-15,-16-3 1 16,0-2-1-16,-35-3 6 15,-2-11-5-15,9-12 8 16,12-3-7-16,16-8 4 16,0 0 6-16,0 0-4 15,0-1-8-15,16-12-19 16,21 6-13-16,16 4 15 0,-6 3 3 16,-10 0 8-1,7 16 3-15,-13 11-1 0,-15 6 4 16,-16 2-2-16,0-1 2 15,-6 6-2-15,-60-6 2 16,1-3 0-16,-16-12 18 16,6-6-1-16,-6-8 2 15,19-5-8-15,-4 0-8 16,29 0-3-16,3-6-60 16,21-15-93-16,13-4-165 15,0-4-279-15</inkml:trace>
  <inkml:trace contextRef="#ctx0" brushRef="#br0" timeOffset="37239.8766">6596 3533 452 0,'0'0'149'0,"0"0"0"16,0 0 50-16,0 0-77 16,0 0-12-16,0 0-51 15,-81-32-20-15,50 32-18 16,-4 11-2-16,7 10-2 16,0 5 6-16,3-1-2 0,4 8-4 15,5 4-4 1,16-2-5-16,0 2-2 0,19 0-1 15,24-6-3-15,4-4 0 16,9-9-1-16,-12-5 0 16,2-8 2-16,-2-5 1 15,-7 0 4-15,-9-15-2 16,0-9 1-16,-9-5-5 16,-19-2 3-16,0-6-4 15,0 0 5-15,-19-3-3 16,-18 3-1-16,0 8-2 15,2 6-1-15,7 12-6 16,10 11-52-16,-1 0-76 0,0 0-214 16,13 0-512-1</inkml:trace>
  <inkml:trace contextRef="#ctx0" brushRef="#br0" timeOffset="37943.6196">7135 3470 261 0,'0'0'409'0,"0"0"-214"16,0 0 16-16,0 0-44 16,0 0-46-16,0 0-38 15,-10-77-43-15,10 77-21 16,0 0-19-16,0 26 3 15,38 21-3-15,15 6 10 16,-7 4 0-16,1-2 1 16,0-7-11-16,-13-9 5 15,3-7-2-15,-18-7-3 0,0-11 0 16,-4-9 4-16,-11 0-4 16,-4-5 2-16,6 0 1 15,-3 0 5-15,3 0 0 16,3-23-1-16,10-7-5 15,9-12 2-15,-9-7-2 16,15-6 2-16,-6-1 0 16,0-1-4-16,0 7 8 15,0 8-5-15,-3 14 1 16,-12 12-4-16,-7 11-4 16,-6 5 4-16,0 0-34 15,0 13-47-15,0 23-192 16,0 7-81-16</inkml:trace>
  <inkml:trace contextRef="#ctx0" brushRef="#br0" timeOffset="38162.4263">8269 3821 1170 0,'0'0'47'0,"0"0"76"16,0 0-14-16,0 142-78 0,0-84-14 15,-29 8-12 1,-36 5-5-16,-25 2-58 0,-19-20-231 16,18-21-650-16</inkml:trace>
  <inkml:trace contextRef="#ctx0" brushRef="#br0" timeOffset="40335.4242">9427 3533 440 0,'0'0'81'0,"0"0"16"16,0 0-9-16,0 0-10 15,0 0-46-15,0 0-1 16,0 0 16-16,0 0 4 0,19-8-14 16,0 7-11-16,9-3-12 15,0 0-5-15,18 0-7 16,-2-7 3-16,3 1-3 15,0-3 0-15,-13-7-1 16,3-1-1-16,-18-2-2 16,-10-3 1-16,-9-3 1 15,0-5 0-15,0 0 3 16,0 7 6-16,-9 4 24 16,0 12 27-16,9 3-32 15,0 3 12-15,0 5-17 16,0 0-23-16,0 12-1 15,0 25-1-15,0 19 2 0,0 15 15 16,9-2 9-16,16 7-6 16,-13-7-11-16,-6-8 5 15,-6-8-10-15,0-11 1 16,0-11-3-16,0-4-1 16,0-15 1-16,0-6 0 15,0-3-30-15,0-3-42 16,0 0-42-16,0 0-15 15,0 0-58-15,-24 0-98 16</inkml:trace>
  <inkml:trace contextRef="#ctx0" brushRef="#br0" timeOffset="40632.9492">9502 3871 415 0,'0'0'116'16,"0"0"12"-16,0 0 31 15,0 0-52-15,0 0-50 16,0 0-27-16,-56 10-25 16,56-5 21-16,37 0 18 15,1-2 6-15,15-3-13 16,12 0 1-16,10 0-5 16,6 0 1-16,9-8-11 15,4-7 4-15,-13 4-13 16,-19-3-9-16,-25 7-2 0,-18 1 0 15,-10 1-3-15,-9 5-5 16,0 0-45-16,0 0-52 16,10-7-133-16,-1-6-195 15</inkml:trace>
  <inkml:trace contextRef="#ctx0" brushRef="#br0" timeOffset="41148.5861">11521 3456 460 0,'0'0'218'16,"0"0"-88"-16,0 0 24 16,0 0-33-16,0 0-36 15,0 0-43-15,-218-90-19 0,155 96-3 16,-12 26-2-1,10 15 17-15,12 6 3 0,6 3-8 16,38 1-10-16,9-9-10 16,0-9-5-16,37-5-1 15,35-9 7-15,3-12-6 16,15-8 3-16,-6-5-1 16,-3 0-2-16,0-16-1 15,-25-8-1-15,0-9-3 16,-21 3 8-16,-17-4-4 15,-18 0 1-15,0-5-2 16,0 1-3-16,-18 4-2 0,-17 5-13 16,-11 7-33-1,-1 11-61-15,3 1-72 0,7 7-80 16,0-4-176-16</inkml:trace>
  <inkml:trace contextRef="#ctx0" brushRef="#br0" timeOffset="41539.1982">11704 3043 662 0,'0'0'25'0,"0"0"207"16,0 0-106-16,0 0-32 16,0 0-61-16,0 0-29 15,-28 58 11-15,-6 24 26 16,-3 18 2-16,-10 10 2 16,3-4-11-16,-21 2-14 15,0-2-7-15,-16-9-6 16,6-2-5-16,3-14 0 15,10-23-2-15,15-15 3 16,28-20 0-16,10-12-3 16,9-7 0-16,0-4-1 0,0 0-20 15,0 0-58 1,28 0-50-16,25-18-120 0,-6-6-267 16</inkml:trace>
  <inkml:trace contextRef="#ctx0" brushRef="#br0" timeOffset="41757.9521">12125 4025 816 0,'0'0'34'15,"0"0"109"-15,0 0-62 0,9 129-52 16,-9-86-27-16,-37 5-2 16,-35 1-109-16,-12-2-194 15</inkml:trace>
  <inkml:trace contextRef="#ctx0" brushRef="#br0" timeOffset="46307.7046">13386 3380 483 0,'0'0'86'0,"0"0"70"16,0 0-44-16,0 0-38 15,0 0-35-15,0 0-9 16,0 0-6-16,0-8-4 0,0 8-4 15,0 0 4-15,0-2 1 16,0 2-7-16,0-3-7 16,19-3 0-16,34-4 2 15,31-4 6-15,16-3-8 16,0 1-1-16,-16 3-6 16,-13 2 0-16,-33 6-14 15,-20 5-50-15,-18 0-79 16,0 0-80-16,-18 12-25 15</inkml:trace>
  <inkml:trace contextRef="#ctx0" brushRef="#br0" timeOffset="46760.8045">13415 3399 565 0,'0'0'35'16,"0"0"154"-16,0 0-58 16,0 0-64-16,0 0-20 15,0 0-33-15,-47 2-11 16,19 34 16-16,9 7 8 16,3 1-1-16,13 0-9 15,3-7-5-15,0-3-4 0,0-10-8 16,19-6 1-1,18-2-1-15,10-6 1 0,6-5 4 16,3 0-4-16,-9-4-1 16,6 7-6-16,3-1-3 15,-19 2 6-15,-2 9-1 16,-17-2 4-16,1 8-4 16,-19 4 2-16,0 1 2 15,-9 0 2-15,-26 3-2 16,-2-8-5-16,-10-3 5 15,1-1 5-15,-17-6-2 16,7-6 0-16,9-5-3 16,-6-3-12-16,16 0-36 15,9-11-51-15,9-11-102 16,4-11-84-16</inkml:trace>
  <inkml:trace contextRef="#ctx0" brushRef="#br0" timeOffset="47214.6881">14592 3596 628 0,'0'0'56'0,"0"0"172"16,0 0-106-16,0 0-38 15,0 0-20-15,0 0-25 16,-190-37-20-16,153 51-12 16,9 18 5-16,0 4-5 15,9 4 5-15,19 4-8 16,0-6 6-16,19-7-5 15,18 1-1-15,19-12-2 16,-3-9 0-16,3-8-1 16,-3-3 5-16,-6 0 2 15,-19-18-3-15,-10-7 4 0,-8-11 3 16,-10 1-4-16,0-4-2 16,0 2 0-16,-19 3-6 15,-9 8-1-15,0 8 0 16,19 9-25-16,-1 4-40 15,4 5-57-15,3 0-135 16,-6 18-106-16</inkml:trace>
  <inkml:trace contextRef="#ctx0" brushRef="#br0" timeOffset="47527.2115">15159 3346 742 0,'0'0'93'16,"0"0"124"-16,0 0-33 16,0 0-91-16,0 0-58 15,0 0-29-15,9 26-2 16,19 35 38-16,-9 7 11 15,15 4-30-15,-15-4-1 16,0-7-18-16,-10-3 3 16,-9-8-6-16,0-3-1 0,0-10-15 15,0-11-58-15,-19-12-114 16,-24-14-110-16,-4 0-320 16</inkml:trace>
  <inkml:trace contextRef="#ctx0" brushRef="#br0" timeOffset="47902.3442">15187 3689 42 0,'0'0'736'0,"0"0"-658"16,0 0 19-16,0 0-54 16,0 0-25-16,246-50-7 0,-162 36-7 15,-3-1 0-15,-19 1 0 16,-34-4-3-16,-9 0 4 15,-19-1-1-15,0-6-4 16,-9-4 0-16,-35-2 1 16,-3-6 10-16,1-2 6 15,18 5 23-15,-7 8 17 16,26 10 6-16,9 10-12 16,0 6 8-16,0 0-49 15,0 11-10-15,0 39-1 16,28 13 1-16,6 6 22 15,4 7-4-15,-10-7-3 16,0-3-7-16,0-8-3 16,-13-8-3-16,-5-8-2 15,-10-8-7-15,0-10-79 0,0-6-74 16,0-18-146-16,-10 0-242 16</inkml:trace>
  <inkml:trace contextRef="#ctx0" brushRef="#br0" timeOffset="48558.947">15991 3592 798 0,'0'0'90'0,"0"0"119"16,0 0-112-16,0 0-45 15,0 0-37-15,0 0-9 16,56-21 6-16,6 18 13 16,3 3-1-16,16-1-4 15,-6-6 1-15,6 6-3 16,-15-4 3-16,-13-5-7 15,-25 4-3-15,-10 1-7 16,-8 2 5-16,-10-2 0 16,0 5 10-16,0 0-6 0,0 0 1 15,0 0-12 1,0 0-2-16,0 0-1 0,0 0-9 16,-19 29 8-16,-28 5 2 15,4 9 0-15,-4 1-1 16,0-1 1-16,19-3 2 15,-6-6-1-15,6-9-1 16,18-14 0-16,1-2-1 16,9-7 1-16,0-2 0 15,0 0-1-15,0 0 1 16,0 0-1-16,0 0 0 16,0 3-3-16,0 1 4 0,0 0 1 15,0-4 0-15,37 0 0 16,10 0 5-16,16 0-3 15,11 0 0-15,7-4-2 16,10-5 1-16,-17 0 1 16,-2 4-3-16,-16 0 0 15,-28-3 1-15,-9 8 0 16,-13 0-1-16,-6 0-3 16,0 0 3-16,0 0-73 15,0 0-120-15,0 0-108 16,-6 7-137-16</inkml:trace>
  <inkml:trace contextRef="#ctx0" brushRef="#br0" timeOffset="48746.6205">17498 3862 818 0,'0'0'162'15,"0"0"-54"-15,0 0-26 16,0 0-57-16,0 0-25 16,0 0-29-16,103 19-154 15,-97-19-241-15</inkml:trace>
  <inkml:trace contextRef="#ctx0" brushRef="#br0" timeOffset="51747.2858">19539 3251 522 0,'0'0'53'0,"0"0"110"15,0 0-24-15,0 0-56 0,0 0-17 16,0 0 6 0,0 0-5-16,-47-106-12 0,-9 104-24 15,-6 2-4-15,-13 0 1 16,-6 2-8-16,25 12 2 16,12 7-15-16,25 7-7 15,10-1-2-15,9 7 1 16,19 0-9-16,52 1 7 15,29 6 3-15,3-6 5 16,6 7-5-16,-9-2-2 16,-26 2-4-16,-11-2-14 15,-26 0 5-15,-28 0 4 16,-9-1 5-16,0 0 4 0,-46-4-2 16,-26-1 4-16,-3-6 1 15,4-9 5-15,-13-9-2 16,12-10 1-16,0 0 1 15,7-2-6-15,9-24-8 16,12 2-31-16,16 1-58 16,19 3-34-16,9 0-105 15,0-1-35-15</inkml:trace>
  <inkml:trace contextRef="#ctx0" brushRef="#br0" timeOffset="52231.9484">19903 3478 579 0,'0'0'127'0,"0"0"27"16,0 0 15-16,0 0-51 16,0 0-63-16,0 0-36 15,0-6-13-15,0 43 4 16,0 9 16-16,0 6-6 15,19-1-3-15,9-7-2 16,6-4-7-16,3-6 4 16,10-6-8-16,6-6-4 15,-6-11 3-15,0-6-1 16,-10-5-2-16,-3 0-5 0,4-14-2 16,-10-10-6-16,-10-9 5 15,1-2-6-15,-13-5-1 16,-6-6 14-16,0 1-1 15,0 7 2-15,0 8 0 16,-15 13 4-16,5 11 3 16,1 6 7-16,9 0-14 15,0 0-7-15,0 27-5 16,0 10 12-16,9-2 8 16,26-1-6-16,2-2 4 15,0-4-5-15,16-6 7 16,-6-5-8-16,0-5 0 15,-4-5 0-15,4-5 0 0,-9-2-52 16,-10 0-56-16,6 0-65 16,-16-17-129-16,-8-12-241 15</inkml:trace>
  <inkml:trace contextRef="#ctx0" brushRef="#br0" timeOffset="52716.3044">21109 3482 73 0,'0'0'820'0,"0"0"-724"16,0 0 96-16,0 0-112 16,0 0-70-16,0 0 1 15,-19 62-2-15,19-1 31 16,19 4 9-16,-1 3-20 0,1 4-2 16,0 7-10-16,-1-10-4 15,-8-6-9-15,-10-8-3 16,0-13 0-16,0-6 2 15,0-15-2-15,0-9 0 16,0-4 0-16,0-8 2 16,0 0 3-16,0 0 2 15,-28-4 1-15,-19-25-9 16,3-15-1-16,-2-12-2 16,8-19-2-16,1-8-5 15,12-11 7-15,16 9-8 16,9 7 2-16,0 19 6 0,0 9 6 15,28 16-4-15,15 8 1 16,-5 10-2-16,-1 12-4 16,7 4 2-16,2 0-7 15,1 14 7-15,-3 15 0 16,-16 7 3-16,0-2-2 16,-28 0 3-16,0 0-4 15,0-3 3-15,-28 1-7 16,-19-5-29-16,3-9-51 15,7 0-48-15,9-7-94 16,19-11-89-16</inkml:trace>
  <inkml:trace contextRef="#ctx0" brushRef="#br0" timeOffset="53185.2835">21676 3733 583 0,'0'0'33'16,"0"0"160"-16,0 0-56 16,102 134-35-16,-77-81-13 15,3 2-18-15,-9-4-9 16,-10 1-13-16,-9-5-10 16,0-10-20-16,0-8 3 15,0-13-9-15,0-7-4 0,0-9 0 16,0 0-2-1,0 0 5-15,-18 0 6 0,8-21 6 16,-18-20-23-16,3-11 2 16,-3-8-3-16,0-14 6 15,10 2-6-15,18 4-2 16,0 7 0-16,0 12 2 16,18 12-2-16,20 11 0 15,15 10 0-15,-16 8 1 16,10 8-2-16,6 0-1 15,-16 0-2-15,0 23 2 16,-9-2 2-16,-12 8-1 16,-16 3 2-16,0-1-1 15,-9 2 2-15,-44 4-4 0,-3-12-18 16,-7-1-24-16,-2-10-47 16,21-10 13-16,-2-4-12 15,18 0-40-15,9-28-96 16,19-11-171-16</inkml:trace>
  <inkml:trace contextRef="#ctx0" brushRef="#br0" timeOffset="53466.6268">22052 3262 575 0,'0'0'220'16,"0"0"-93"-16,0 0 41 0,0 0-28 15,0 0-66 1,0 0-25-16,0-64-13 0,0 74-10 16,16 28-11-16,12 20 20 15,9 10-2-15,1 6-12 16,-4-1-9-16,3-4-3 16,-18-3-5-16,0-8-2 15,-19-7-1-15,9-6-1 16,-9-7-2-16,0-8-28 15,0-9-49-15,0-8-104 16,-18-13-92-16,8 0-154 16</inkml:trace>
  <inkml:trace contextRef="#ctx0" brushRef="#br0" timeOffset="53951.3146">22398 3550 566 0,'0'0'313'15,"0"0"-212"-15,0 0-11 16,0 0-71-16,0 0 45 16,0 0 2-16,165 154-25 15,-127-111-7-15,5-3-1 16,-5-9-12-16,-1-7-7 16,7-6-3-16,-16-10-4 15,18-8-2-15,-8 0-1 16,15 0-2-16,-6-22-2 15,-1-14-27-15,-2 7-11 0,-16-6 0 16,-19-4 17-16,1-3 16 16,-10-2 1-16,0 1 4 15,0 6 1-15,-10 15 6 16,1 11 21-16,9 11 28 16,-9 0-53-16,9 17-3 15,-19 36 0-15,0 19 20 16,-3 14 0-16,1 6 4 15,-17 3 10-15,1 2-12 16,-16-7-6-16,-3-8-1 16,0-11-7-16,12-11 1 15,7-13 2-15,-1-14-2 16,20-8-2-16,8-11-5 0,4-8-2 16,6-6 1-16,0 2-1 15,0-2 0-15,-9 0-21 16,9 0-28-16,0 0-71 15,0-16-118-15,34-23-254 16</inkml:trace>
  <inkml:trace contextRef="#ctx0" brushRef="#br0" timeOffset="54467.2989">24411 3437 422 0,'0'0'576'15,"0"0"-473"-15,0 0 101 16,0 0-111-16,0 0-65 16,0 0-28-16,0 0 0 15,43 54 20-15,4 15-9 0,-10 7 0 16,7 0-2-16,-7-12 1 16,1-1-5-16,-10-18-3 15,6-14-1-15,-15-13 0 16,-10-12-1-16,-9-6 5 15,9 0-2-15,1-10 11 16,8-23-9-16,-8-17-2 16,-10-2-2-16,0-6 1 15,0-3-2-15,0-1 2 16,0 8-1-16,9 3 1 16,0 9-2-16,1 6 0 15,5 18-3-15,-5 5-1 0,-1 9-19 16,10 4-33-16,-1 0-136 15,10 14-7-15,0 7-104 16,-9 2-159-16</inkml:trace>
  <inkml:trace contextRef="#ctx0" brushRef="#br0" timeOffset="54842.483">25432 3501 840 0,'0'0'109'16,"0"0"89"-16,0 0-120 0,0 0-39 16,0 0-7-16,-255 128 8 15,245-76-10-15,10-4-2 16,0-7-9-16,19-11 1 15,28-4-14-15,6-15-4 16,12-2 2-16,-12-9 2 16,3 0-5-16,-9-18 7 15,-25-16 1-15,0 3-1 16,-22-7-2-16,0-6 2 16,0 4-4-16,-25 1-1 15,-3 8 3-15,0 4-6 16,0 8 0-16,18 14-2 0,1 5-31 15,0 0-45-15,-1 5-110 16,10 14-53-16,0 4-133 16</inkml:trace>
  <inkml:trace contextRef="#ctx0" brushRef="#br0" timeOffset="55155.4656">25871 3396 769 0,'0'0'71'0,"0"0"185"0,0 0-84 16,0 0-37-16,0 0-86 16,0 0-29-16,10-6-15 15,-1 46 17-15,10 15 15 16,0-2-16-16,-10 5-5 15,16-7-3-15,-6 4-6 16,-1-3-7-16,1-12 1 16,-10-6-4-16,-9-7 3 15,0-7-30-15,0-11-32 16,0-2-84-16,0-7-94 16,0 0-28-16,0-29-245 0</inkml:trace>
  <inkml:trace contextRef="#ctx0" brushRef="#br0" timeOffset="55436.8048">26401 3320 789 0,'0'0'116'0,"0"0"82"16,0 0-56-16,0 0-55 15,0 0-42-15,0 0-13 16,0 0 7-16,19 42 18 15,-1 8-25-15,-8 0-4 16,-1 2-6-16,0 1-2 16,1-7-7-16,-10 1-7 0,9-3-3 15,-9-6 0-15,0-4-2 16,0-10-2-16,0-1 1 16,0-4-30-16,0-4-20 15,-28-5-39-15,0-10-117 16,-9 0-71-16,6-5-158 15</inkml:trace>
  <inkml:trace contextRef="#ctx0" brushRef="#br0" timeOffset="56750.5275">26118 3655 780 0,'0'0'104'0,"0"0"109"15,0 0-90-15,0 0-45 16,0 0-32-16,0 0-30 15,-10-19-7-15,57 14 8 16,12-5-2-16,28-1-8 16,4-3-7-16,-7-4 2 15,15 0-2-15,1 2 0 16,-3-4-32-16,-1-3-6 16,-5 4 4-16,-26 3 25 15,-12 3 7-15,-25 5 2 16,-9 1 2-16,-10 6 2 15,-9 1 9-15,0 0 24 0,0 0 2 16,0 0-16-16,0 0-10 16,-37 0-10-16,-26 1-1 15,-11 23 4-15,-7 10-6 16,15 7 0-16,13 0 1 16,16 2 0-16,28-1 4 15,9-6-3-15,0-6 0 16,0-9-2-16,28-6-2 15,15-9 2-15,13-6 0 16,0 0 0-16,-3-1-4 16,-6-23-23-16,0-5-1 15,-22-4 1-15,-7-5 14 16,-8-3 13-16,-1-5 2 0,-9 1 10 16,0 6 8-1,9 9-3-15,-9 12 18 0,10 10-4 16,-10 8-17-16,0 0-12 15,9 0-2-15,0 26-8 16,10 9 8-16,9 5 5 16,6 0 8-16,-6-4-12 15,0-6 8-15,1-6-8 16,-11-6 0-16,16-8-1 16,-6-7-4-16,19-3-1 15,6 0-19-15,13-13-20 16,-17-16-25-16,11-3-5 0,-23-2 36 15,-9-6 38-15,-19 3 8 16,-9 3 4 0,0 9 18-16,0 10 25 0,0 7-1 15,0 8-12-15,0 0-35 16,-18 0-7-16,-20 27-5 16,-8 12 4-16,2 1 1 15,16 0 0-15,19 2 0 16,9-10 3-16,0-8-7 15,0-7 4-15,0-8 0 16,0-4-23-16,9-5-38 16,10 0-13-16,2-10 21 15,11-19-28-15,-14-4 19 0,-18-6 45 16,0-1 17-16,0 1 14 16,10 10 45-16,-1 7 32 15,10 11-23-15,-1 11-17 16,10 0-27-16,7 4-11 15,21 27 8-15,0 21 10 16,-3 8-1-16,-7 14-7 16,-18 4 8-16,-15-4-10 15,-13 0-8-15,0-4 0 16,-31-8-9-16,-44-5-1 16,-6-12-2-16,-9-18-1 15,15-17-4-15,3-10-5 16,16-8 7-16,19-27 1 0,3-4-3 15,15-8 3 1,19 8-4-16,0 6 3 0,0 4-2 16,34 4 0-16,22 6-2 15,3 0 5-15,10 7 2 16,6-4-1-16,-4 3 0 16,10 0 0-16,-6-3 2 15,-3-1-2-15,-7 0 0 16,7-5 4-16,-25-1-2 15,9-1-2-15,-22-2 0 16,-6-3 0-16,-19-3-3 16,-9-2-1-16,0 3 3 15,0 3 0-15,0 10-1 16,-9 9-3-16,-19 9-5 0,-16 0-1 16,-12 26 10-16,3 15 1 15,7 12 0-15,17 0 3 16,20 5 0-16,9-6 1 15,0-9 1-15,38-5-4 16,8-16-1-16,17-9 0 16,11-10-18-16,17-3-79 15,8-16-293-15</inkml:trace>
  <inkml:trace contextRef="#ctx0" brushRef="#br0" timeOffset="57328.7985">29108 3122 941 0,'0'0'73'15,"0"0"148"-15,0 0-75 0,0 0-66 16,0 0-69-16,0 0-11 16,28 21 1-16,25 44 7 15,12 15 7-15,-12 12 0 16,3-6-1-16,-9-8-4 15,6-10-3-15,-16-12-5 16,1-11 0-16,-19-12 2 16,5-12-4-16,-14-7-1 15,-1-11 1-15,-9-3 2 16,0 0 2-16,0 0 7 16,9-14-1-16,10-15-5 15,-9-13-5-15,-1-7 0 16,0-5 1-16,-9-4 0 0,10-10 1 15,-1-3-1-15,3-6 1 16,-2 1 0-16,12 10-1 16,-4 11 1-16,-8 18-1 15,-1 16 0-15,0 8-1 16,1 12 0-16,-10 1 0 16,0 0-2-16,0 0-11 15,9 0-14-15,0 0-34 16,10 0-112-16,-7 0-113 15,10 6-231-15</inkml:trace>
  <inkml:trace contextRef="#ctx0" brushRef="#br0" timeOffset="57813.5268">30479 3584 535 0,'0'0'220'0,"0"0"-51"16,0 0-23-16,0 0-25 16,0 0-64-16,0 0-33 15,-100-13 1-15,16 30 12 16,-7 7 19-16,17 0-6 16,11 3-21-16,7-2-8 15,38-6-9-15,8 3-5 16,10-4-7-16,0 2 0 15,47 0-1-15,18-3 1 16,26-3 6-16,-10 1-2 0,-6-2-3 16,-13 3-1-1,-25-2-1-15,-27 6-1 0,-10 4-1 16,0 3 3-16,-47 7 1 16,-44-2 3-16,-27-1-4 15,-10-2-13-15,10-7-54 16,-10-10-143-16,26-12-153 15</inkml:trace>
  <inkml:trace contextRef="#ctx0" brushRef="#br0" timeOffset="62095.8718">4110 5069 898 0,'0'0'33'0,"0"0"95"16,0 0 23-16,0 0-50 16,0 0-29-16,0 0-36 0,0 0-22 15,-28-49-2-15,28 49 0 16,0 0-2-1,0 25-4-15,0 26 15 0,0 17 10 16,0 17-15-16,0 13-6 16,0 2 1-16,0-8-3 15,9-13-7-15,10-10-1 16,-3-19 1-16,-7-8 0 16,-6-16 0-16,-3-6-2 15,0-8 1-15,0-7-14 16,0-2-30-16,0-3-54 15,0 0-106-15,0-11-69 16,0-23-516-16</inkml:trace>
  <inkml:trace contextRef="#ctx0" brushRef="#br0" timeOffset="63065.0658">4970 5488 592 0,'0'0'59'0,"0"0"129"16,0 0-48-16,0 0-49 15,0 0-6-15,0 0-31 16,-203-84-10-16,166 84 8 16,-10 0-7-16,4 0-25 15,-4 25-7-15,9 6 5 16,4 11-4-16,6 2 5 16,28-3-17-16,0-2 7 15,0-7-9-15,19-7 1 16,18-3 1-16,7-9-2 15,-7-5 7-15,7-8-5 16,-4 0-2-16,4 0-3 16,-16-10-7-16,9-12-5 0,-12-7 0 15,-12-5-12-15,-7 0 18 16,-6-3 5-16,0 3 3 16,0 8 1-16,0 7 3 15,0 9 2-15,0 6 7 16,0 4 1-16,0 0-13 15,0 0-8-15,9 17-3 16,10 9 11-16,9 5 3 16,9-9-3-16,1 2 0 15,5-7 4-15,13-8-7 16,-3-4 4-16,13-5-2 16,5 0-29-16,4-6-58 15,-3-19 6-15,-7-2 0 0,-18-4 13 16,-31-1 16-16,-7 2 49 15,-9-8 4-15,0 6 8 16,-28 6 30-16,-16 2 12 16,7 16-11-16,9 8 12 15,-6 0-35-15,-4 24-8 16,10 18 2-16,0 7 6 16,9 2-6-16,19-6-1 15,0-3-3-15,0-9-3 16,0-12 0-16,10-4-3 15,18-9 0-15,-9-4-2 16,-1-4-27-16,7 0-13 0,-6-20-14 16,-10-10-6-16,1-11 7 15,-10 1 29-15,0 1 25 16,0 5 1-16,0 12 19 16,0 12 38-16,0 10-1 15,0 0-19-15,28 5-27 16,9 35 9-16,16 15 36 15,-6 10-11-15,-1 2 2 16,1-1 0-16,-22 1-17 16,-6-9-7-16,-19 1 0 15,0-2-8-15,-19-9-14 16,-28-6 6-16,-24-13-6 0,8-13-1 16,-11-3-33-16,11-13-44 15,7 0-41-15,0-13-64 16,19-21-115-16</inkml:trace>
  <inkml:trace contextRef="#ctx0" brushRef="#br0" timeOffset="63487.2098">6378 5410 669 0,'0'0'100'15,"0"0"126"-15,0 0-85 16,0 0-69-16,0 0-26 16,0 0-17-16,-212-5 11 15,146 26 7-15,14 2-10 16,23 4-13-16,11-7-11 15,18 2-9-15,0 4-4 16,37 0 0-16,29 1 8 16,5 1-7-16,10-6-1 15,-6 6 2-15,-22-4-4 0,-6-2 2 16,-19 3-1-16,-19-6 1 16,-9 0 1-1,0 1 2-15,-37-1 0 0,-19-3-2 16,-16-1 5-16,-18-7-6 15,-4-2-2-15,-15-6-22 16,0 0-72-16,9 0-133 16,16-5-189-16</inkml:trace>
  <inkml:trace contextRef="#ctx0" brushRef="#br0" timeOffset="64128.1413">9019 5299 549 0,'0'0'27'0,"0"0"124"0,0 0 1 16,0 0-33 0,0 0-36-16,0 0 4 0,-230-61 0 15,167 61-21-15,-2 37-23 16,-7 15-9-16,7 13 1 16,18 6-8-16,29 2-12 15,18-5-3-15,0-9-4 16,18-9-4-16,38-11-2 15,16-7 0-15,12-8-2 16,-3-9-3-16,9-9-13 16,-15-6-60-16,-9 0-98 15,-13-11-68-15,-16-18-137 0</inkml:trace>
  <inkml:trace contextRef="#ctx0" brushRef="#br0" timeOffset="64534.4582">9110 5420 648 0,'0'0'82'16,"0"0"120"-16,0 0-27 16,0 0-85-16,0 0-71 15,0 0-19-15,28 77 44 16,6-14-6-16,3 2-2 16,1-14-6-16,-1-4-8 15,-3-10-2-15,-6-11-10 16,10-8-8-16,-10-9 3 15,-3-9-2-15,12 0 3 16,0-17-6-16,-9-13-16 0,-3-8-10 16,-15-11 3-16,-10-4 4 15,0-3 8-15,0 4 10 16,0 10 1-16,0 10 3 16,-10 13 22-16,1 14 12 15,9 5-8-15,0 1-29 16,0 36-5-16,0 12 5 15,28 7 16-15,9 6-8 16,10-11-1-16,-9-4 3 16,5-5-6-16,-15-11-2 15,0-2-1-15,6-12-1 16,-24-7-35-16,-7-5-97 0,-3-5-142 16,0-5-205-16</inkml:trace>
  <inkml:trace contextRef="#ctx0" brushRef="#br0" timeOffset="65097.1925">9857 5468 460 0,'0'0'354'16,"0"0"-223"-16,0 0 11 16,0 0-74-16,0 0-4 15,0 0-10-15,293 73-17 16,-228-36 10-16,-12-2-15 15,-25 7-6-15,-9-8-17 0,-10 0 0 16,-9-5-5-16,0-6-2 16,0-7-2-16,-18-11-2 15,8-5-9-15,1 0 0 16,0 0 10-16,-1-5-3 16,-5-18-8-16,5-6 1 15,7-5 9-15,3-6 4 16,0 0-3-16,13-6 1 15,30 8-4-15,13 4 3 16,7 10-1-16,-7 8 1 16,-9 3-1-16,-4 8 2 15,-5 5-2-15,-1 0 3 0,16 19-1 16,-6 15 8-16,-1 8 13 16,-2 1-4-16,-7-1-3 15,-9-6-12-15,-9 3 5 16,-19-9-6-16,0-2 1 15,0-11 2-15,0-5-3 16,0-7 0-16,0-5 5 16,0 0 2-16,0 0 11 15,0-17 16-15,-19-10-27 16,1-9-3-16,-1-9-3 16,10-8 1-16,9-5-3 15,0-2 2-15,0 4-4 16,18 9-6-16,10 13-31 0,0 13-39 15,0 7-56 1,-3 13-84-16,-6 1-173 0</inkml:trace>
  <inkml:trace contextRef="#ctx0" brushRef="#br0" timeOffset="65550.7766">11521 5613 638 0,'0'0'52'0,"0"0"108"15,0 0-24-15,0 0-60 16,0 0-42-16,0 0 7 15,174-38-2-15,-155 18-3 16,-10-1-10-16,0-6-4 16,-9 1-2-16,0-6 7 15,0-2 3-15,-9 7 14 16,-28 2-7-16,9 9 0 16,3 11-3-16,6 5-10 15,-9 0-12-15,0 10-6 16,-9 26-1-16,9 14 4 15,3-4 0-15,15 6 1 0,10-9-5 16,0-4 3 0,10-3-3-16,33-11-2 0,-5-5-2 15,-1-3 0-15,7-7-1 16,-7-8-4-16,0-2-24 16,1 0-33-16,-1-7-101 15,-3-17-141-15,-6-8-244 16</inkml:trace>
  <inkml:trace contextRef="#ctx0" brushRef="#br0" timeOffset="65925.8709">11979 5392 732 0,'0'0'143'0,"0"0"76"16,0 0-92-16,0 0-57 16,0 0-52-16,0 0 37 15,84 100-14-15,-69-56-7 16,-5-1-12-16,-10-1-7 15,0-5-7-15,0-6-3 16,0-7-2-16,0-6-3 16,9-15 0-16,-9-3-3 15,0 0-3-15,9 0 4 16,1-22-3-16,-1-14-5 16,10-4 4-16,-1-7 5 15,7-1 1-15,-6 3 0 16,0 4-4-16,9 15 8 0,-10 10-5 15,-8 13 1-15,8 3-5 16,7 0-11-16,-3 21 10 16,12 19 6-16,-6-4-2 15,-9 3 3-15,9-1-1 16,-12-1 0-16,-4-3 0 16,-6-6-57-16,-6-6-117 15,0-11-55-15,0-11-213 16</inkml:trace>
  <inkml:trace contextRef="#ctx0" brushRef="#br0" timeOffset="66207.0524">12682 5137 645 0,'0'0'243'0,"0"0"-97"16,0 0 15-16,0 0-72 15,0 0-10-15,0 0-30 16,156 156-9-16,-137-86-5 16,6-2-8-16,-16 1-3 15,-6-6-11-15,-3-8-7 16,0-8-3-16,0 0-1 16,0-13-2-16,0-9-2 15,0-5-24-15,0-11-34 0,0-4-82 16,-18-5-74-1,-10 0-143-15</inkml:trace>
  <inkml:trace contextRef="#ctx0" brushRef="#br0" timeOffset="66441.5027">12645 5626 758 0,'0'0'60'16,"0"0"164"-16,0 0-96 15,0 0-63-15,0 0-52 16,0 0 11-16,203-47 15 0,-132 46 9 16,-5-7-21-1,5-2-10-15,-24 4-6 0,9-2-2 16,-12 1-6-16,-7-3-2 16,0 6-1-16,-2-3-34 15,-17 1-114-15,1-4-91 16,-19-3-231-16</inkml:trace>
  <inkml:trace contextRef="#ctx0" brushRef="#br0" timeOffset="67051.2401">14573 4991 401 0,'0'0'633'15,"0"0"-561"-15,0 0 120 16,0 0-106-16,0 0-79 16,0 0-4-16,-9 112 7 0,28-17 10 15,-10 6 8 1,0 4-10-16,1-20-3 0,-10-16-5 16,0-15-8-16,0-20-1 15,0-15 0-15,0-9 5 16,0-10-5-16,0 0 3 15,0 0 4-15,9-21 4 16,0-12-11-16,19-10-1 16,0-1-2-16,7 2-7 15,11 8 0-15,1 7 4 16,-3 21 4-16,-7 6-1 16,1 0-2-16,-1 13-4 15,-3 17 8-15,-6 7-4 16,-18-1 2-16,-10-4 2 15,0-8-1-15,0 0 0 0,-38-8 1 16,-24-6 6-16,-4-2-1 16,4-5-2-16,-3-3-1 15,12 0-2-15,6 0-7 16,10-17-19-16,9-6-46 16,18-3-71-16,4-8-92 15,6-6-172-15</inkml:trace>
  <inkml:trace contextRef="#ctx0" brushRef="#br0" timeOffset="67457.5827">15140 5322 421 0,'0'0'256'0,"0"0"-173"0,0 0 113 16,0 0-57-16,0 0-21 16,147 159-54-16,-119-115-8 15,0-11-12-15,-10-7-17 16,17-3-8-16,-17-12-5 15,10-4 2-15,10-7-6 16,5 0 1-16,4-4-3 16,0-20-4-16,6 0-3 15,-6-8 3-15,-10-4-4 16,0-9 0-16,-12-2 0 16,3 5 1-16,-18 10 1 15,-1 15-1-15,-9 17 4 16,0 0 5-16,0 25-10 0,-19 32 3 15,-34 20 10-15,-12 17 3 16,-1 14 8-16,-15 3-5 16,0 0-2-16,7-9-6 15,2-12-3-15,7-11-2 16,12-21 1-16,15-20-4 16,20-18-2-16,8-16 0 15,10-4-1-15,0 0-25 16,0 0-38-16,0 0-69 15,0-11-335-15</inkml:trace>
  <inkml:trace contextRef="#ctx0" brushRef="#br0" timeOffset="69521.4537">17545 5227 560 0,'0'0'93'0,"0"0"96"16,0 0-52-16,0 0-72 15,0 0-42-15,0 0 19 16,0 0-13-16,9-81-1 15,10 75-8-15,0 1 1 16,15 5-13-16,3 0-3 16,1 10-5-16,15 32-5 15,-7 9 5-15,-8 10-1 16,-19 2 1-16,-10-5 2 0,-9-7-2 16,0-10-8-16,-28-7 8 15,-19-10 4-15,13-10 4 16,6-9-8-16,9-5 8 15,10 0 1-15,-1-5-1 16,10-19-8-16,0 0-2 16,19 5-10-16,9 9-3 15,16 10-5-15,-7 0 9 16,-9 10 0-16,10 19 6 16,-23 14 0-16,4-1 5 15,-19 2 2-15,0-3-2 0,0 0 0 16,-44-2 0-1,-12-6 0-15,0-5 8 0,3-10-2 16,16-7-3-16,-1-11-1 16,10 0-2-16,-6 0-38 15,15-11-79-15,10-17-92 16,9 1-107-16</inkml:trace>
  <inkml:trace contextRef="#ctx0" brushRef="#br0" timeOffset="69912.0647">18589 5507 665 0,'0'0'129'0,"0"0"68"15,0 0-65-15,0 0-52 16,0 0-51-16,0 0 0 16,-203 63 7-16,166-15-8 15,27-3-11-15,1-4-10 16,9-11-6-16,9-2-1 16,38-11 0-16,25-7 10 15,2-10-5-15,7 0 4 16,-15-14-3-16,-13-14 0 0,-25 2-5 15,-19-6 4 1,-9-2 3-16,0-3-2 0,-37-2-6 16,-16 14-2-16,-3 0-7 15,3 17-45-15,15 8-25 16,1 0-82-16,18 0-109 16,19 0-93-16</inkml:trace>
  <inkml:trace contextRef="#ctx0" brushRef="#br0" timeOffset="70334.3621">19265 4862 487 0,'0'0'92'15,"0"0"90"-15,0 0-4 16,0 0-62-16,0 0-56 16,0 0-22-16,-122 5-3 15,88 36-3-15,15-1 7 16,10 0-6-16,9 1-5 15,0-8-1-15,0-8-14 0,37-11-11 16,16-4 0-16,3-10 6 16,0 0 2-16,-3-15 3 15,-6-9-5-15,-19-10-1 16,-12-3 0-16,-16-2 3 16,0 2 11-16,0 8-17 15,-35 12-4-15,-11 5-15 16,8 12-49-16,-15 0-124 15,6 13-203-15</inkml:trace>
  <inkml:trace contextRef="#ctx0" brushRef="#br0" timeOffset="75101.8798">2428 7252 632 0,'0'0'5'0,"0"0"149"16,0 0-53-16,0 0-37 16,0 0-30-16,0 0-11 15,0 0 4-15,-28-10 26 16,28 10-6-16,0 0-17 0,0 0-13 15,-10 21 2 1,10 2 11-16,-9 6-4 0,9 5-8 16,-9 0-3-16,9 9 2 15,0-3-4-15,0-4-4 16,0 3-4-16,0-5-1 16,0-5 1-16,0-2-5 15,0-8 0-15,9-3 0 16,0-3-5-16,10-8-58 15,0 2-41-15,-10-7-78 16,-9 0-139-16</inkml:trace>
  <inkml:trace contextRef="#ctx0" brushRef="#br0" timeOffset="75367.5019">2537 7041 670 0,'0'0'141'16,"0"0"77"-16,0 0-128 15,0 0-33-15,0 0-35 16,0 0-14-16,0-13-8 15,0 13-4-15,0 0-58 0,0 0-61 16,0 0-122-16,0 0-66 16</inkml:trace>
  <inkml:trace contextRef="#ctx0" brushRef="#br0" timeOffset="75695.6352">2939 6911 836 0,'0'0'89'15,"0"0"-73"-15,56 129 65 16,-3-38 30-16,3 11-31 16,6 2-32-16,-15 0-30 15,-19-9 7-15,-28-3-15 16,0 3-9-16,-47-8 4 16,-53-2-5-16,-18-12-35 15,-19-11-19-15,0-12-64 16,-19-17-168-16,38-29-361 0</inkml:trace>
  <inkml:trace contextRef="#ctx0" brushRef="#br0" timeOffset="78102.1746">4054 7321 630 0,'0'0'49'15,"0"0"142"-15,0 0-39 16,0 0-35-16,0 0-29 16,0 0-1-16,-19-103 5 15,19 95-30-15,0 3-19 0,0 0-12 16,0 5-8-16,0 0-7 16,0 0-15-16,0 0-1 15,0 18-5-15,19 21-2 16,28 19 7-16,9 10 6 15,6 9-3-15,-6 4-1 16,-3-1-1-16,-6-7-1 16,-10-10 0-16,-9-7-1 15,-12-20 1-15,2-7 0 16,-18-15 1-16,10-9 2 16,-10-5-2-16,0 0 6 15,0 0 1-15,0-14 3 16,0-25-8-16,0-10 0 15,9-5-3-15,-9-8 0 16,9 4 1-16,-9 2 1 0,19 3-2 16,0 1 0-16,6 2-1 15,3-5 1-15,0 13 0 16,0 5 0-16,-3 11-1 16,-7 9 1-16,-5 7-1 15,-4 5-2-15,-2 5-8 16,-7 0-28-16,18 5-36 15,1 24-68-15,-10 0-106 16,1-2-225-16</inkml:trace>
  <inkml:trace contextRef="#ctx0" brushRef="#br0" timeOffset="78774.7286">5169 7770 873 0,'0'0'76'0,"0"0"167"15,0 0-114-15,0 0-66 16,0 0-54-16,0 0-8 16,0 54 9-16,-9 5 18 31,-1 3-7-31,1 0-6 15,3-3 6-15,-4-8-17 16,7-5 4-16,-6-13-4 16,9-10 0-16,0-9-1 0,0-5-2 0,0-8 1 15,0-1 7-15,0 0-5 0,0 0 7 32,0-24 0-32,0-12-8 15,0-14-2-15,0 5-1 16,3-11 1-16,16 7 2 15,-4-1-3-15,13 0 0 16,-9 11 0-16,0-1 1 16,-1 12-1-16,-2 4 0 15,-3 13 2-15,-4 3 0 16,-3 4 1-16,-6 4-3 16,9 0-4-16,19 12 0 15,1 17 4-15,14 9 4 16,-5 3 0-16,-1 10 2 15,0-6-5-15,1 1 0 0,-13-11 1 16,3-2 1-16,-10-9-3 16,-8-7-3-16,8 0 1 15,-18-2-9-15,10-5-26 16,-4-6-45-16,-6 0-98 16,0-4-58-16,0 0-116 15</inkml:trace>
  <inkml:trace contextRef="#ctx0" brushRef="#br0" timeOffset="79009.0852">5241 8075 656 0,'0'0'88'15,"0"0"127"-15,0 0-108 16,0 0-34-16,0 0-42 15,0 0-21-15,-25-4 7 16,50 4 11-16,6 0 17 16,12 0-26-16,4-5-14 15,16 0-5-15,2-2-118 16,-18-10-199-16</inkml:trace>
  <inkml:trace contextRef="#ctx0" brushRef="#br0" timeOffset="81259.5959">7163 7473 482 0,'0'0'37'0,"0"0"48"16,0 0 29-16,0 0-19 15,0 0-49-15,0 0-17 16,0 0 2-16,-38 0 13 16,38 0 14-16,0 0-9 15,0 0 11-15,0-5-18 16,0 5-12-16,38 0-15 15,24-2 12-15,22-6-11 16,6-1-9-16,10-1-6 0,-16 4-1 16,-12-1-6-1,-25 7-61-15,-19 0-47 0,-19 0-78 16,-9 15-47-16,-3 7-167 16</inkml:trace>
  <inkml:trace contextRef="#ctx0" brushRef="#br0" timeOffset="81509.8006">7144 7728 621 0,'0'0'44'16,"0"0"80"-16,0 0-30 0,0 0-44 15,0 0-34-15,0 0 3 16,28 0 38-16,25-3 6 15,22-9-21-15,6-1-17 16,3 4-14-16,6 2-9 16,1 2-2-16,-17 2-43 15,7 3-86-15,-15 0-164 16,-13 0-186-16</inkml:trace>
  <inkml:trace contextRef="#ctx0" brushRef="#br0" timeOffset="81900.7748">8708 7360 911 0,'0'0'51'16,"0"0"152"-16,0 0-41 0,0 0-75 16,0 0-53-1,0 0-27-15,-28-6-6 0,37 39 3 16,16 14 21-16,-3 8-6 15,3 2-9-15,-16-4 0 16,10-2-6-16,-10-1-3 16,0-5 0-16,1-9-1 15,-10 3-11-15,0-10-45 16,0-5-88-16,0-10-115 16,0-14-204-16</inkml:trace>
  <inkml:trace contextRef="#ctx0" brushRef="#br0" timeOffset="82854.806">9465 7463 677 0,'0'0'81'0,"0"0"121"16,0 0-87-16,0 0-23 15,0 0-52-15,0 0-13 16,-156 49 8-16,128-3-10 16,3 4 7-16,25 2-14 0,0-7 1 15,0-5-11-15,19-9 3 16,15-10-6-16,13-3 0 15,-10-7-3-15,0-8 0 16,-12-3-2-16,3 0-2 16,-9-9-9-16,-10-20 4 15,-9-4-4-15,10-7 4 16,-10-2 7-16,0-6 0 16,0 3 1-16,0 8 2 15,0-1-3-15,0 13 2 16,9 2-2-16,7 9-3 15,-13 2 3-15,3 11 0 0,-6-6 0 16,0 2 2-16,0 1-1 16,0-1-1-16,0 5-1 15,0 0 1-15,0 0-2 16,0 0-3-16,0 0-2 16,0 0-4-16,0 0 7 15,0 0 3-15,0 3 1 16,0-1 1-16,0-2-1 15,0 0 2-15,0 0 0 16,0 0 2-16,0 0 1 16,0 0-4-16,0 0-1 15,0 0 0-15,0 0-6 16,0 4 3-16,3 1 0 0,22 3 3 16,12 7 2-16,1-1-2 15,5 1 0-15,4 3 0 16,0-2 4-16,-4 3-4 15,-14 8-2-15,-20 9-1 16,0 3 3-16,-9 12 2 16,0-2 3-16,-18-1 2 15,-1-3-6-15,0-5 4 16,10-6 0-16,9-5-3 16,0-8 6-16,0 8-4 15,0-8 0-15,12-5 0 16,13-2-4-16,13-7 6 0,18-7 1 15,-3 0-1-15,12 0-1 16,-3-21-4-16,-6-4 4 16,-18-4-2-16,-1-4 0 15,-12 1-1-15,-6-3-1 16,-19-12 9-16,0 2 2 16,0-2 2-16,-28-1 1 15,-25 6-2-15,-3 8 0 16,0 11 0-16,12 10 0 15,7 4-13-15,9 9-6 16,3 0-42-16,6 0-104 16,-9 16-163-16,19-15-388 15</inkml:trace>
  <inkml:trace contextRef="#ctx0" brushRef="#br0" timeOffset="83433.1117">10947 7412 853 0,'0'0'30'15,"0"0"163"-15,0 0-43 16,0 0-54-16,0 0-45 16,0 0-13-16,0 0-5 15,-9-65-19-15,9 67-14 16,0 30 3-16,34 12-3 15,4 10 16-15,8 3-5 16,-2 4-5-16,3-8-5 16,-10-4 3-16,1-7-2 0,-14-13-1 15,5-7 2 1,-20-10-2-16,-9-6 0 0,9-6 2 16,-9 0-1-16,10 0 10 15,-1 0 0-15,0-19 9 16,10-15-15-16,9-10-5 15,6-7 3-15,-6-7-2 16,10-4 1-16,-4 4-1 16,-6 8-1-16,9 8 0 15,-18 13-1-15,9 5 0 16,-12 6-2-16,-4 7-1 16,-3 5 0-16,7-1-38 0,3 7-50 15,-10 0-169 1,0 13-225-16</inkml:trace>
  <inkml:trace contextRef="#ctx0" brushRef="#br0" timeOffset="85872.5748">13760 7415 244 0,'0'0'282'16,"0"0"-162"-16,0 0 93 15,0 0-69-15,0 0-51 0,0 0-18 16,0 0-21-1,-246-82-16-15,190 98-16 0,-25 22-13 16,16 9 3-16,2 8 4 16,17-2 0-16,27-3-1 15,19-9-6-15,0-8-4 16,0 0 0-16,37-16-3 16,10-5 2-16,6-11 2 15,3-1-4-15,19 0 6 16,-13-29-8-16,-15 4-10 15,6-9 6-15,-25-3-2 16,-19-2 0-16,-9 3 6 16,0 3 1-16,0 5 1 15,-28 10 1-15,10 12-3 16,8 3 9-16,10 3-9 0,0 0-3 16,0 27-12-16,0 17 15 15,0 4 0-15,28-3 2 16,28-3-1-16,7-5 4 15,2-9-5-15,7-11 0 16,-7-5 2-16,7-12 3 16,-7 0-5-16,-9-7 0 15,-12-15-1-15,-16-7-7 16,0-7 6-16,-19 1 1 16,-9-12 1-16,0-5-2 0,0-6 2 15,-9-8 1 1,-19-8 1-16,-10 5-2 0,10-1 4 15,-6 16-2-15,15 20 10 16,10 15 4-16,0 14 5 16,9 5-1-16,0 0-20 15,0 34-13-15,28 18 13 16,9 23 2-16,7 4 10 16,3-2-6-16,-4-8 2 15,-5-7-3-15,-10-9-5 16,-10-2 1-16,1-17-2 15,-10-1 1-15,1-16-14 16,-10-5-45-16,0-6-58 16,0-6-98-16,-28 0-84 15,-19-13-444-15</inkml:trace>
  <inkml:trace contextRef="#ctx0" brushRef="#br0" timeOffset="86044.4621">13944 7502 821 0,'0'0'50'0,"0"0"51"16,0 0 20-16,0 0-64 15,0 0-43-15,0 0-14 16,227-73 2-16,-127 51-2 16,-6 2-10-16,5 0-91 15,1-5-86-15,-16-2-118 0</inkml:trace>
  <inkml:trace contextRef="#ctx0" brushRef="#br0" timeOffset="86638.6525">15698 7239 926 0,'0'0'37'0,"0"0"122"16,0 0-88-16,0 0-57 15,0 0-11-15,265-39-1 16,-219 68-2-16,-18 5 5 16,-18 7-5-16,-10-1 0 15,0-1 0-15,-28-7 5 16,-19-8 2-16,3-13 1 0,16-1 5 15,19-10-5-15,9 3 2 16,0-3-3-16,0 0 0 16,9 0-7-16,35 0-3 15,3 0-3-15,18 5-1 16,-12 24 3-16,-6 5 4 16,-10 10 0-16,-18-3 1 15,-13 3 7-15,-6-4 2 16,-6 5 8-16,-50-11 5 15,0-9-1-15,-16-9 9 16,7-3-13-16,2-13-8 16,17 0-8-16,-7 0-2 15,6-18-36-15,19-11-75 0,9 1-72 16,10-7-130-16,9 1-220 16</inkml:trace>
  <inkml:trace contextRef="#ctx0" brushRef="#br0" timeOffset="87014.155">16732 7512 596 0,'0'0'94'0,"0"0"134"16,0 0-104-16,0 0-51 15,0 0-24-15,0 0-5 16,-193 51 3-16,174-15-12 16,10 2-8-16,9 0-7 15,0-8-5-15,0-2-1 16,28-9-1-16,9-8-10 16,1-8 4-16,5-3 3 15,-5 0-3-15,-10-14-1 16,0-9-3-16,-19-6 0 15,-9-5 3-15,0-1 2 16,0-2-8-16,-19 6-5 16,-27 4-9-16,8 4-46 0,-5 12-47 15,-4 1-64-15,0 2-185 16</inkml:trace>
  <inkml:trace contextRef="#ctx0" brushRef="#br0" timeOffset="87451.9283">16760 6795 768 0,'0'0'75'16,"0"0"129"-16,0 0-78 15,0 0-80-15,0 0-37 16,0 0-1-16,-184 71 10 16,175-26-2-16,9-2 1 15,0-2 6-15,0-11 3 16,19-4-10-16,27-8-8 15,-2-7-2-15,3-11 1 16,-1 0 0-16,-2 0 2 0,-7-22-2 16,1-8-1-16,-20-10 0 15,-8 1-2-15,-10 4 0 16,0-2 4-16,0 6-7 16,-28 9 1-16,-10 7-2 15,1 14-8-15,0 1-43 16,-7 0-101-16,-3 1-142 15,10 4-361-15</inkml:trace>
  <inkml:trace contextRef="#ctx0" brushRef="#br0" timeOffset="87936.6664">18339 6904 942 0,'0'0'51'0,"0"0"191"16,0 0-99-16,0 0-94 15,0 0-49-15,0 0 7 16,-18 97 13-16,36-10 20 15,1 6-5-15,9 1-2 16,-9-14-12-16,-1-2-14 16,-18-14 0-16,10-7 0 15,-10-12-7-15,0-3 2 0,0-17-1 16,0-2-1 0,0-12-25-16,0 1-20 0,0-12-62 15,-19 0-130-15,0-12-161 16</inkml:trace>
  <inkml:trace contextRef="#ctx0" brushRef="#br0" timeOffset="88749.2084">18897 7349 675 0,'0'0'27'0,"0"0"85"0,0 0 12 16,0 0-54-16,0 0-37 15,0 0-10-15,193-44-4 16,-174 25-2-16,-19 1 2 16,0-4 1-16,0-1 1 15,0-1-7-15,0 0 2 16,-28-1 8-16,-10 6 6 15,1 4 8-15,-7 11 2 16,7 4 0-16,0 0-19 16,9 13 3-16,3 17-6 0,6 6-4 15,10 6 4 1,9 4-4-16,0-10 0 0,28 4-5 16,25-8-6-16,12-4 2 15,7-9-4-15,2-3 3 16,7-8-2-16,4-8-2 15,-4 0-5-15,9 0-8 16,-15-9-3-16,-4-11-6 16,-15-4-2-16,-18 0 11 15,-13-2 13-15,-16-4 0 16,-9 2 6-16,0-1-5 16,0 8 2-16,-16-1 2 15,-12 7 0-15,-9 4 3 16,9 6-6-16,-9 5 8 15,-7 0-10-15,7 5-3 0,-1 19 2 16,10 5 1-16,3 10 4 16,16-9-3-16,9 3-1 15,0-6-1-15,0-8 1 16,19-2-1-16,15-1 3 16,13-10-1-16,-10-4-1 15,7-2-5-15,-7 0-14 16,0 0-9-16,-9-15-13 15,-18-6 7-15,8-3 13 16,-18-8 10-16,0 4 9 16,0 3 2-16,0 4 2 15,0 8 5-15,0 8 19 0,0 0 6 16,0 5-20-16,0 0-12 16,16 16 5-16,12 8-5 15,9 5 20-15,1-1-9 16,-4-1 3-16,3-7-11 15,1-6 3-15,-1-3-6 16,7 1 0-16,-7-11-18 16,10-1-56-16,-4 0-49 15,14 0-100-15,14-17-135 16</inkml:trace>
  <inkml:trace contextRef="#ctx0" brushRef="#br0" timeOffset="89405.4481">20570 7250 162 0,'0'0'394'0,"0"0"-253"16,0 0 80-16,0 0-99 0,0 0-26 16,0 0-36-16,-128-66-27 15,66 66-14-15,-4 21 11 16,10 7-6-16,3 2 0 16,7 4 4-16,17 2-9 15,20-6 0-15,3-1-14 16,6-6 2-16,0-4-7 15,25-4 1-15,31-6 3 16,0-9-2-16,6 0-4 16,4 0-22-16,-13-17-15 0,-7-7-4 15,-8-10 5 1,-13-2 12-16,-7-6 1 0,-8-11 5 16,-10-5 8-16,0-14 11 15,0-9 2-15,0-2 6 16,0-5 12-16,-10 13 7 15,-8 13 14-15,8 19 2 16,-5 19 20-16,15 17-5 16,-10 7-21-16,10 0-35 15,0 29-1-15,0 29 0 16,0 20 14-16,10 14 3 16,5 9 1-16,4-2-2 15,0-15-8-15,-1-3-3 16,10-23-3-16,-9-10-1 15,15-14-1-15,-6-9 2 0,0-8-2 16,10-12 0-16,-1-5-5 16,7 0-2-16,3 0-5 15,-1-18-7-15,7-6 2 16,-15-5-2-16,-1 3-2 16,-12 2 8-16,-16 3 13 15,1 8 2-15,-10 5-1 16,0 0 1-16,0 8-2 15,0 0 0-15,0 0-2 16,9 0-11-16,-9 0-3 16,19 16 9-16,-10-3 7 15,10 5-1-15,-1-7 0 0,1 1-45 16,-10-3-65-16,16-9-64 16,-15 0-161-16</inkml:trace>
  <inkml:trace contextRef="#ctx0" brushRef="#br0" timeOffset="89640.1072">21118 6916 326 0,'0'0'634'0,"0"0"-490"15,0 0 46 1,0 0-71-16,0 0-83 0,0 0-30 16,-9-7-5-16,9 7-1 15,0 0-62-15,0 0-165 16,-25 0-289-16</inkml:trace>
  <inkml:trace contextRef="#ctx0" brushRef="#br0" timeOffset="90703.6814">21648 7157 879 0,'0'0'57'0,"0"0"155"16,0 0-37-16,0 0-88 15,0 0-64-15,0 0-18 16,-7-26-2-16,23 60-3 16,21 11 21-16,-9 7-9 15,-9-4-1-15,9-3-3 16,-12-8-5-16,-7-12 1 15,0-3-4-15,-9-12 1 16,0-9 2-16,0-1 1 0,0 0 3 16,0 0 3-1,0-4 0-15,0-25-4 0,0-5-6 16,10-2 1-16,-1-7 0 16,19-4-1-16,0 7 0 15,16 4-2-15,-7 10 2 16,-9 10-5-16,0 10 4 15,9 6-5-15,-2 0 5 16,-7 22-3-16,0 7 0 16,0 10 4-16,-19-4 0 15,7 3 3-15,-7-5-3 16,0-7 1-16,1-3 0 16,-1-5-1-16,10-9-1 15,9-4-6-15,9-5-27 16,35 0-20-16,12-5-39 0,6-22-53 15,-9-2 20-15,-15-10 35 16,-13-3 38-16,-16 2 52 16,-18-7 1-16,-10 4 35 15,-9-4-3-15,0 7 19 16,0 13 5-16,-19 4 16 16,-9 13-11-16,-15 2-23 15,-4 8-21-15,-9 5-1 16,3 24 0-16,6 16-3 15,10-3 4-15,28 4 2 16,9-7-6-16,0-10-2 16,9 0-2-16,19-13-3 0,19-4-1 15,-10-8 0-15,-3-2-2 16,4-2 3-16,-10 0-1 16,-10-6 2-16,1-17-3 15,-3 4-2-15,-7 3 2 16,0-1-1-16,10 11-1 15,-10 3 12-15,19 3-4 16,0 0-6-16,16 27 1 16,12 17 4-16,-9 9 2 15,-13 8 1-15,-6-3 13 16,-18 0-13-16,-10-3 0 16,0 10-3-16,-72-2-4 15,-22-4-3-15,-24-7-2 0,0-14-12 16,-19-20-71-16,18-18-160 15,10-3-523-15</inkml:trace>
  <inkml:trace contextRef="#ctx0" brushRef="#br0" timeOffset="92658.287">2225 9545 207 0,'0'0'376'0,"0"0"-306"15,0 0 138-15,0 0-94 16,0 0-30-16,0 0 0 16,0 0-24-16,0-62 12 15,0 49-27-15,0 3-9 16,0 4-9-16,0 2-7 15,0 1 6-15,0 3 0 16,0 0-10-16,0 0-7 0,0 0-4 16,0 0-1-16,0 0-4 15,0 0 0-15,0 0 0 16,0 0 3-16,0 0 2 16,0 0-2-16,0 0 3 15,0 0-4-15,0 0-2 16,0 0 2-16,0 0-2 15,0 0 1-15,0 0 0 16,0 0 1-16,0 0-2 16,-6 0 3-16,6 0-1 15,0 0-1-15,0 0 0 16,0 0-1-16,0 0-2 16,-9 11-3-16,-4 18 3 0,-2 21 2 15,5 2 0-15,1 11 1 16,9 3 2-16,-9-6-3 15,9 2 1-15,-10-10-1 16,10-12 0-16,-9-11 0 16,0-10 0-16,9-6 0 15,0-8 0-15,0-3-20 16,0-2-52-16,0 0-74 16,0-2-78-16,0-30-220 15</inkml:trace>
  <inkml:trace contextRef="#ctx0" brushRef="#br0" timeOffset="92908.2453">2428 9547 812 0,'0'0'81'16,"0"0"98"-16,0 0-46 15,0 0-83-15,0 0-45 16,0 0 21-16,53 94 40 15,-25-43-21-15,0 1-18 16,-9-1-14-16,-10-1-6 16,0-10-5-16,-9-4-2 15,0-6 0-15,0-10-19 16,0-8-79-16,-9-10-70 0,-10-2-65 16,-18-14-181-16</inkml:trace>
  <inkml:trace contextRef="#ctx0" brushRef="#br0" timeOffset="93111.4103">2191 9287 927 0,'0'0'34'0,"0"0"75"16,0 0 50-16,0 0-76 0,0 0-69 15,0 0-14-15,-28-40-44 16,28 40-57-16,0 0-100 16,0 0-176-16</inkml:trace>
  <inkml:trace contextRef="#ctx0" brushRef="#br0" timeOffset="93392.6723">2637 9147 979 0,'0'0'61'0,"0"0"32"16,230 129 21-16,-121-50-32 15,0 13-22-15,-6 11-18 16,-41 4-22-16,-34 7-8 15,-28 7-6-15,-46 4-3 16,-73-5-3-16,-37-3-17 16,-18-9-43-16,-10-16-103 15,-6-24-68-15,6-24-250 16</inkml:trace>
  <inkml:trace contextRef="#ctx0" brushRef="#br0" timeOffset="95362.9881">4431 9594 749 0,'0'0'42'16,"0"0"161"-1,0 0-86-15,0 0-35 0,0 0-23 16,0 0-34-16,0 0-1 16,15-52-8-16,23 89-5 15,18 18 17-15,-13 11-1 16,4 10-9-16,6-1-6 16,-15-5-10-16,-1-8 0 15,-9-13-1-15,6-15 1 16,-15-10-2-16,-10-14 0 15,-6-9 1-15,-3-1 5 16,7 0 4-16,-7 0 4 0,9-21-1 16,0-26-11-1,1-6 3-15,8-14-3 0,-8-6-2 16,-1-5 1-16,0 2 1 16,1 13 0-16,5 11-2 15,4 14 2-15,-10 13-4 16,1 14 1-16,-7 8-2 15,3 3-37-15,13 0-117 16,9 27-8-16,0 2-53 16,-10 10-151-16</inkml:trace>
  <inkml:trace contextRef="#ctx0" brushRef="#br0" timeOffset="96097.904">5387 10085 969 0,'0'0'53'0,"0"0"172"0,0 0-131 16,0 0-63 0,0 0-31-16,0 0 0 0,-6 63 1 15,15-20 11-15,-3 4 1 16,-6-2-5-16,0-6 0 16,0-3-2-16,0-20 3 15,0-3-6-15,0-13 2 16,0 0-1-16,0 0 5 15,0 0 4-15,0-18 11 16,-9-16-13-16,0-18-8 16,3 2-1-16,6-12-2 15,0-1 2-15,0 6-2 16,15 6 0-16,13 17-1 16,19 10 0-16,-10 12 1 15,1 7-4-15,-4 5 1 0,-6 0-1 16,0 25-4-16,-3 5 5 15,-16 7-2-15,-9 2 4 16,0-5-1-16,-15 0-13 16,-23-7 4-16,1-11 6 15,12-3 3-15,13-11 2 16,5-2 6-16,7 0-6 16,0 0 0-16,0-7-12 15,0-4-3-15,16 0-8 16,12 4 6-16,9 7 4 15,16 0 5-15,-6 12-2 16,0 17 0-16,-1 9 6 0,-18-1 3 16,-21 2-1-16,-7-5 1 15,0-5-2-15,-10-6 2 16,-33-7 1-16,-13-2 5 16,-16-11 1-16,7-3-4 15,-1 0 6-15,4-12-3 16,15-9-2-16,13-2-3 15,6-1-37-15,28 6-36 16,0 7-99-16,0-7-160 16</inkml:trace>
  <inkml:trace contextRef="#ctx0" brushRef="#br0" timeOffset="96535.3871">7328 10004 342 0,'0'0'659'0,"0"0"-589"0,0 0 177 15,0 0-134-15,0 0-64 16,0 0-41-16,-66 0-1 16,66 0-3-16,0 0-3 15,0 0-1-15,10 0 0 16,46 0 0-16,25 0 8 15,18 0-3-15,4 0 0 16,-12 0-5-16,-1-6 1 16,-25 1-1-16,-12 0-14 15,-34 2-49-15,-10 3-59 16,-9 0-92-16,0 0-61 16,-18 3-69-16</inkml:trace>
  <inkml:trace contextRef="#ctx0" brushRef="#br0" timeOffset="96769.8444">7234 10200 536 0,'0'0'124'0,"0"0"28"16,0 0 46-16,0 0-93 16,0 0-58-16,0 0-20 15,94 0 29-15,-23 0-3 16,20 0-7-16,-7 0-3 0,-3 0 1 15,3 0-11 1,-22-4-13-16,4-5-9 0,-23 9-8 16,-15-2-3-16,-9 2-14 15,0 0-68-15,-19 0-211 16,0-10-296-16</inkml:trace>
  <inkml:trace contextRef="#ctx0" brushRef="#br0" timeOffset="99099.0447">9895 9737 325 0,'0'0'114'0,"0"0"1"0,0 0 38 15,0 0 23-15,0 0-56 16,0 0-36-16,18-125 14 15,-46 118-10-15,-19 2-20 16,-15 5-31-16,-3 0-33 16,-16 23 0-16,15 4-3 15,13 2 5-15,16 0-6 16,28-4 0-16,9 0-2 16,9 4-6-16,56-1 8 15,26-3 6-15,36 2-3 16,-8-9-1-16,-1 5-2 15,-15 4-2-15,-31-3 0 16,-26 5-2-16,-27 0 1 0,-19 4-4 16,0 2-1-16,-47-1 5 15,-15-5-3-15,-3-10-6 16,9-11 12-16,3-8 2 16,15 0 3-16,10-4-5 15,10-19-4-15,18-6 1 16,0-5 2-16,0-1-4 15,37-6 5-15,25 3-8 16,-6 4 8-16,0 0 0 16,-12-2 0-16,-7 4 1 15,-18-3 1-15,-10 6 0 16,-9 2-1-16,0 3 0 0,-18 12-1 16,-38 3-2-16,-16 2-11 15,-3 7 3-15,4 0-32 16,14 0-19-16,14 0-35 15,15 8-56-15,18 0-82 16,10-8-130-16</inkml:trace>
  <inkml:trace contextRef="#ctx0" brushRef="#br0" timeOffset="99521.1033">10938 9700 765 0,'0'0'41'15,"0"0"174"-15,0 0-84 16,0 0-42-16,-268-30-42 15,225 60-28-15,5 14-4 16,20 7 4-16,8 4-9 16,10-2-7-16,0-6-1 15,47-9 1-15,6-9 1 0,3-13-2 16,19-6-1 0,-13-10 3-16,3 0 1 0,-12-5-2 15,-25-21 9-15,0-7-8 16,-28-9 4-16,0 1-4 15,-9-5-3-15,-38-4 3 16,-6 3-4-16,7 12 0 16,8 3-19-16,10 20-22 15,13 12-46-15,5 0-79 16,1 5-187-16,9 8-182 16</inkml:trace>
  <inkml:trace contextRef="#ctx0" brushRef="#br0" timeOffset="99974.3753">11412 9537 56 0,'0'0'798'16,"0"0"-726"-16,0 0 111 15,0 0-97-15,0 0-52 16,0 0-20-16,118 23 29 16,-71 30 6-16,-1 8-17 0,7 2-12 15,-6-1-8 1,0-10-7-16,-13 0-3 0,3-13 0 16,-18-12-1-16,0-11-1 15,-10-8 1-15,1-6 0 16,-10-2 3-16,0 0 2 15,0 0 8-15,0-12 0 16,9-20-10-16,6-6-1 16,4-12-2-16,0-13-1 15,9 0 1-15,0 0 0 16,0 7-2-16,-3 14 2 16,3 3 0-16,-9 15-1 0,-1 8-1 15,-8 6-6-15,8 10-51 16,-8 0-61-16,24 0-83 15,-15 17-55-15,9-1-431 16</inkml:trace>
  <inkml:trace contextRef="#ctx0" brushRef="#br0" timeOffset="100834.5461">14062 9708 138 0,'0'0'596'0,"0"0"-526"16,0 0 133-16,0 0-91 16,0 0-48-16,-302-46-30 15,240 50-12-15,-22 22-3 0,12 2-2 16,26 5 8-16,2-3-2 15,31 3-4-15,13-4-12 16,0-5-7-16,19-1 0 16,37-7 4-16,10-7-2 15,5-9-2-15,1 0-20 16,-7 0-11-16,-9-16-2 16,-3-11-1-16,-15-7-11 15,-10-6 15-15,-19-2 12 16,-9-3 10-16,0-5 8 15,0 5 3-15,-19 3 5 16,1 13 18-16,-1 10 9 16,10 12-1-16,9 7-11 0,0 0-23 15,0 24-5-15,0 15 5 16,18 18 12-16,20-7-2 16,8-4 1-16,7-5-6 15,4-14 2-15,14-2-2 16,-5-15 1-16,-4-5 0 15,-6-5-1-15,0 0 0 16,-12-10-3-16,-7-13 3 16,-9-6 3-16,-12-5-1 15,-16-7-4-15,0-4-2 16,0-6 3-16,0-11-3 16,-7-5 0-16,-21-9 0 15,0 3-1-15,10 15 0 0,-1 19 3 16,10 22 3-16,9 15 12 15,0 2-14-15,0 19-4 16,0 31-6-16,0 18 6 16,0 8 4-16,0-5 3 15,18-7 0-15,10 3-3 16,10-14-4-16,-1-10 1 16,-3-6-1-16,13-16-2 15,-10-8-17-15,-2-8-43 16,2-5-53-16,0 0-62 15,-27-13-117-15</inkml:trace>
  <inkml:trace contextRef="#ctx0" brushRef="#br0" timeOffset="101069.008">14290 9599 886 0,'0'0'44'15,"0"0"211"-15,0 0-162 16,0 0-60-16,0 0-17 16,258-49 6-16,-149 36-6 15,0 7-1-15,-18-4-6 16,-7 1-4-16,-22 1-3 16,-24 6-2-16,-10 2-22 15,-19 0-107-15,-9 0-168 0,0 0-248 16</inkml:trace>
  <inkml:trace contextRef="#ctx0" brushRef="#br0" timeOffset="103179.2233">16302 9312 391 0,'0'0'133'0,"0"0"-55"15,0 0 47-15,0 0-59 16,0 0-37-16,0 0 0 0,0 0 25 15,72-41 4-15,-25 33-14 16,-10 3-20-16,7 1-20 16,-16 4-2-16,9 0 0 15,-9 0-2-15,-9 0-25 16,-10 0-65-16,-9 0-104 16,0 0-11-16,0 4-304 15</inkml:trace>
  <inkml:trace contextRef="#ctx0" brushRef="#br0" timeOffset="103491.8056">16302 9312 493 0,'-37'-15'120'0,"-10"18"-59"16,3 7 113-16,16 1-83 0,10 7-48 16,-1 9-20-16,19-2 1 15,0 2-1-15,0 2-14 16,28-6 9-16,19 6-11 15,6-7 0-15,12 2-3 16,1-3-1-16,-4 8 0 16,-6 4-3-16,-12 1 0 15,-26 4 1-15,-8-1 0 16,-10 2 3-16,0-10-2 16,-28-4 0-16,-25-5 4 15,6-7 5-15,0-9-5 16,-6-4-3-16,16 0-3 0,-10-3-34 15,19-21-47-15,-6-1-139 16,15-7-58-16</inkml:trace>
  <inkml:trace contextRef="#ctx0" brushRef="#br0" timeOffset="103835.7807">17068 9513 682 0,'0'0'42'15,"0"0"153"-15,0 0-44 0,0 0-61 16,0 0-58-16,0 0-24 16,-71 20 3-16,43 18 5 15,9 9 7-15,10-8 0 16,9 3-5-16,0-12-4 15,9-6-8-15,28-6 0 16,1-11 0-16,5-7 2 16,-5 0-2-16,-1 0 1 15,-9-20 3-15,-9-9-5 16,-10-8-1-16,-9-3-1 16,0 6-3-16,-3-8-24 15,-40 8-51-15,5 5-49 16,1 8-52-16,3 8-95 0,-4 4-123 15</inkml:trace>
  <inkml:trace contextRef="#ctx0" brushRef="#br0" timeOffset="104257.7441">17380 8759 714 0,'0'0'103'15,"0"0"4"-15,0 0 36 16,0 0-75-16,0 0-51 15,0 0-9-15,-199 89 2 16,199-42 5-16,0-6 4 16,18-2-3-16,26-10-6 15,3-7-3-15,-1-10-4 16,7-8-3-16,-6-4 4 16,6 0 5-16,-16-21 3 15,1-8 3-15,-20-9-7 0,-18 0 7 16,0-6-3-16,0 5-5 15,0 5-3-15,-46 10-4 16,8 8-10-16,-24 15-38 16,-3 1-33-16,2 17-65 15,-2 19-170-15,-7 2-347 16</inkml:trace>
  <inkml:trace contextRef="#ctx0" brushRef="#br0" timeOffset="104742.2454">18835 8954 873 0,'0'0'83'15,"0"0"163"-15,0 0-93 16,0 0-92-16,0 0-52 16,0 0 0-16,-28 14-2 15,46 51 42-15,1 19-11 16,0-1-9-16,-4-2-10 16,4-7-15-16,-10 0 3 15,1-6-7-15,-1-3 2 16,-9-9-2-16,0-4 0 15,0-9-21-15,0-14-19 16,0-13-30-16,0-4-101 16,0-12-81-16,0-4-111 0</inkml:trace>
  <inkml:trace contextRef="#ctx0" brushRef="#br0" timeOffset="105649.3187">19813 9237 797 0,'0'0'57'0,"0"0"143"15,0 0-96 1,0 0-30-16,0 0-38 15,0 0 0-15,-240-51 0 0,178 61-4 16,15 14-9-16,10 5-1 16,21 5-3-16,7-1-10 15,9 1-3-15,0-5-5 16,0-6 0-16,25 0-1 16,12-12 2-16,10-6-2 15,-1-5 0-15,-2 0-1 16,3 0-17-16,-10-16-6 15,-21-9 1-15,2-7 4 16,-18 3 8-16,10 0 8 16,-10-5 3-16,0 5 3 15,0 2-2-15,0 11 3 0,0 4 14 16,0 12 0-16,0 0-11 16,0 0-7-16,0 0-7 15,18 16 3-15,20 10 4 16,8 2 2-16,7-7 0 15,13 1 0-15,15-11 0 16,3-11-2-16,6 0 1 16,1 0-1-16,-7-6 0 15,-13-17-6-15,-24 4-12 32,-13-5 3-32,-24 0 10 0,-10-4 3 0,0 4 1 15,0 8 1-15,-44-2-4 16,7 18 4-16,-10 0 13 0,-15 0-12 15,15 33-1-15,0 4 2 16,13 6 0-16,15-3-2 16,10-1-2-16,9-3 1 15,0-15-1-15,0-4 1 16,19-10-5-16,9-7-28 31,-3 0-26-31,-7 0-3 16,10-16 11-16,-18-20 10 0,-1 2 39 0,-9 0 3 31,0 1 6-31,0 8 36 0,0 4 1 0,9 9-2 16,10 7-11-16,15 5-18 0,4 0-9 15,18 29 7-15,6 17 2 16,-6 9 6-16,0 2 15 16,-12 1-3-16,-7-2-6 15,-18-6 1-15,-19-3-3 31,0-2-6-31,0-5-7 16,-28-4-5-16,-28-9-4 16,-16-6 2-16,-3-8-2 15,-6-6-42-15,10-7-43 16,-4 0-72-16,13-25-68 0,24-18-422 16</inkml:trace>
  <inkml:trace contextRef="#ctx0" brushRef="#br0" timeOffset="106196.3585">21604 9297 750 0,'0'0'80'15,"0"0"103"-15,0 0-30 16,0 0-79-16,0 0-36 16,0 0-16-16,-274-77 3 0,208 83-1 15,13 20-7-15,16-2-6 16,18 0-4-16,19 5-4 16,0-8-3-16,0 2 0 15,0-5 2-15,38-9 2 16,-4-7-4-16,3-2-15 15,10 0-16-15,-10 0-11 16,-2-11 4-16,-7-14 8 16,-28-7 2-16,0-5 27 15,0-2 1-15,0 1 1 16,0-1 10-16,0 10 19 16,0 10 5-16,9 9-16 15,28 10-11-15,16 0-5 0,4 35 3 16,8 22 5-1,-3 9 10-15,-6 3 10 0,-3-1-10 16,-15 1-1-16,-20-6-1 16,-8-8-4-16,-10-3-5 15,0-6 0-15,-38-12 1 16,-24-8-11-16,-13-13 5 16,-6-8-5-16,-3-5 0 15,3 0-17-15,6-19-24 16,4-23-52-16,24-4-47 15,19-12-153-15,22-8-285 16</inkml:trace>
  <inkml:trace contextRef="#ctx0" brushRef="#br0" timeOffset="106446.2842">21906 9162 767 0,'0'0'110'0,"0"0"69"15,0 0-44-15,0 0-72 16,0 0-33-16,0 0 47 16,146 87-41-16,-121-39 0 15,3 4-8-15,-9-1-12 16,-10-10-7-16,-9-3-5 16,0-9-4-16,0-9 0 15,0-11-34-15,0-4-67 0,-28-5-79 16,0 0-64-16,-15-29-382 15</inkml:trace>
  <inkml:trace contextRef="#ctx0" brushRef="#br0" timeOffset="106649.4111">21940 8838 920 0,'0'0'94'0,"0"0"102"16,0 0-111-16,0 0-61 0,0 0-24 15,0 0-2-15,38-39-63 16,-38 39-105-16,0 0-239 16</inkml:trace>
  <inkml:trace contextRef="#ctx0" brushRef="#br0" timeOffset="107243.6774">22672 9184 1041 0,'0'0'40'0,"0"0"98"16,0 0-86-16,0 0-38 15,0 0-10-15,0 0-4 16,119 29 23-16,-101 7 1 0,1-2-5 16,-10 4-4-16,-9-4-7 15,10-5 0-15,-10-6-4 16,0-5-4-16,0-14 3 16,0 1-1-16,0-5 0 15,0 0 7-15,0 0 2 16,0-22 6-16,0-11-14 15,0-7 4-15,18-3-2 16,7-4-1-16,13-2-4 16,-1 11 1-16,10 9-1 15,6 9-3-15,-6 12 1 16,-1 8 0-16,-2 0-4 0,-7 34-2 16,-9 3 8-16,0 7 3 15,-3-1 3-15,-6-1-2 16,-10-3 1-16,1-5 0 15,-10-10-5-15,0 3-4 16,0-14-30-16,0-5-83 16,9-4-54-16,10-4-89 15,18 0-34-15</inkml:trace>
  <inkml:trace contextRef="#ctx0" brushRef="#br0" timeOffset="107649.8469">23887 9021 470 0,'0'0'253'16,"0"0"-75"-16,0 0-6 0,0 0-49 15,0 0-58-15,0 0-21 16,-246 0-6-16,199 44-12 16,13-4-5-16,6 2-8 15,28-5-12-15,0-3 11 16,0-8-10-16,28-2 0 15,25-11 2-15,-6-7-4 16,9-6 0-16,-13 0-16 16,-5-9-20-16,-10-17 8 15,-9-6 14-15,-10-2 14 16,-9-2 0-16,0 9 5 16,0 4 30-16,0 17-5 15,3 1-6-15,19 5-12 0,15 5-12 16,19 29 0-16,7 17 3 15,-7 7 13-15,-3 5-1 16,-16 5 10-16,-18-7-9 16,-19 2-12-16,-19 0-1 15,-62 0-3-15,-47 0-9 16,-27-11-89-16,-11-23-160 16,1-28-348-16</inkml:trace>
  <inkml:trace contextRef="#ctx0" brushRef="#br0" timeOffset="109728.332">2197 11722 861 0,'0'0'60'0,"0"0"175"15,0 0-112 1,0 0-47-16,0 0-33 0,0 0-34 16,0 0-8-16,-43 11 0 15,43 30 9-15,0 10 24 16,0 4-7-16,0-3-10 16,9-5-13-16,-9-2-1 15,0-7-1-15,0 1-1 16,0-10 0-16,0-6-1 15,0-6-26-15,0-10-53 16,0 3-95-16,0-10-82 16,0 0-210-16</inkml:trace>
  <inkml:trace contextRef="#ctx0" brushRef="#br0" timeOffset="109993.9631">2362 11796 820 0,'0'0'72'16,"0"0"78"-16,0 0-1 15,0 0-83-15,0 0-45 16,0 0-19-16,66 54 35 16,-23-11 3-16,-11 2-20 15,-7 2-3-15,-16-8-7 0,0-1-1 16,1-4-7-16,-1-10-2 15,-9-1-1-15,0-12-57 16,9 1-65-16,-9-11-44 16,16-1-85-16,-7-13-26 15</inkml:trace>
  <inkml:trace contextRef="#ctx0" brushRef="#br0" timeOffset="110212.7119">2783 11779 686 0,'0'0'191'0,"0"0"-79"16,0 0 3-16,0 0-70 15,0 0-17-15,0 0 38 0,9 125-28 16,10-78 7-16,-10-8-29 16,10 0-8-16,-10-10-3 15,-9-2-5-15,0-12-9 16,0-11-68-16,0 1-57 15,0-5-107-15,-18-5-158 16</inkml:trace>
  <inkml:trace contextRef="#ctx0" brushRef="#br0" timeOffset="110415.8374">2291 11470 880 0,'0'0'47'16,"0"0"137"-16,0 0-81 15,0 0-69-15,0 0-34 16,0 0-43-16,18-28-92 16,-11 28-69-16,-7 0-180 15</inkml:trace>
  <inkml:trace contextRef="#ctx0" brushRef="#br0" timeOffset="110697.1024">3123 11421 868 0,'0'0'9'0,"0"0"105"16,292 204-49-16,-183-118 30 16,-18 6-30-16,-17 3-26 15,-30-3-22-15,-44 5-6 16,-16 4-9-16,-96 7-2 16,-43-6-43-16,-35-5-17 15,-19-11-36-15,-22-13-30 0,-15-25-123 16,16-29-213-1</inkml:trace>
  <inkml:trace contextRef="#ctx0" brushRef="#br0" timeOffset="111415.857">4867 11523 898 0,'0'0'21'16,"0"0"194"-16,0 0-98 15,0 0-31-15,0 0-58 16,0 0-28-16,0 43-2 15,47 29 2-15,6 19 27 16,-7 1-10-16,10-4-4 16,-3-9-8-16,-6-21-4 15,-10-13-1-15,-2-16 3 0,-17-11-2 16,-8-13 0-16,-7-5 0 16,-3 0 7-16,0 0 2 15,0-18 6-15,6-20 4 16,-6-12-20-16,9-8 2 15,-9-7 2-15,10-3-2 16,-1-4-1-16,0 2 0 16,10 9-1-16,0 9-2 15,6 18-5-15,-7 18-16 16,11 9-61-16,-1 7-77 16,18 0-36-16,-2 29-68 15,-7-1-284-15</inkml:trace>
  <inkml:trace contextRef="#ctx0" brushRef="#br0" timeOffset="111806.4924">6284 12091 740 0,'0'0'57'16,"0"0"127"-16,0 0-63 15,0 0-29-15,0 0-28 16,0 0 0-16,-293-79-28 15,222 104-13-15,-4 18-2 16,19 7-3-16,12 7-1 16,26-4-4-16,18-2-11 15,0-10 9-15,37-9-10 16,28-13-1-16,32-14-2 16,25-5 1-16,24 0-19 15,16-29-77-15,-16-10-154 16,-18-9-218-16</inkml:trace>
  <inkml:trace contextRef="#ctx0" brushRef="#br0" timeOffset="112181.6754">8047 11956 1002 0,'0'0'113'0,"0"0"42"16,0 0-44-16,0 0-75 16,0 0-29-16,0 0-7 15,10 0 0-15,46 0 16 16,15-6 1-16,4-6-8 16,6 1-6-16,-6 6-3 15,-3-3-13-15,-16 3-110 0,-13 5-91 16,-33 0-133-1</inkml:trace>
  <inkml:trace contextRef="#ctx0" brushRef="#br0" timeOffset="112384.7907">8094 12143 756 0,'0'0'216'15,"0"0"-144"-15,0 0 40 16,0 0-82-16,0 0 20 15,237 0-17-15,-119 0-30 16,-6-5-3-16,-12-3-125 0,-19-8-211 16</inkml:trace>
  <inkml:trace contextRef="#ctx0" brushRef="#br0" timeOffset="114525.7061">10069 11796 439 0,'0'0'186'0,"0"0"-127"15,0 0 131-15,0 0-59 16,-75-142-8-16,66 123-14 16,9 3-8-16,-6 0-31 15,6 13-11-15,0 3-17 16,-3 0-10-16,-4 0-20 16,4 0-12-16,3 16-5 15,0 27-4-15,0 20 9 16,13 16 3-16,12-5-3 0,-7 5 1 15,1-14 1 1,0-4-2-16,-10-11 0 0,0-8-2 16,-9-8-7-16,0-11-16 15,0-7-30-15,0-7-56 16,0-9-86-16,10 0-83 16,-10-9-120-16</inkml:trace>
  <inkml:trace contextRef="#ctx0" brushRef="#br0" timeOffset="115307.2372">10736 11837 377 0,'0'0'502'16,"0"0"-471"-16,0 0 133 16,0 0-74-16,0 0-46 15,0 0-24-15,-63-63-9 16,63 58-10-16,16-2 1 15,31-1-1-15,9 4 0 0,15-1 1 16,1 5 4-16,3 0-3 16,-19 22 0-16,-13 7-3 15,-24 7-1-15,-19 7 1 16,0 4 0-16,-28 3 7 16,-44 2-5-16,-2-6 1 15,2-7 0-15,7-5 0 16,12-7 2-16,25-10-5 15,18-9-1-15,10-2-1 16,0-3-1-16,0-3-7 16,19 0 6-16,43 0 4 15,22-16 0-15,16-5 0 16,9-3-17-16,13-3-28 0,-4-2-32 16,-9 4-14-16,-9 9-38 15,-19-6-49-15,-25 10 7 16,-28-5 3-16,-19 5 168 15,-9-4 37-15,0 3 98 16,0-3-12-16,-9 10 17 16,-19 1-14-16,9 5-20 15,-9 0-43-15,-6 0-21 16,6 16-18-16,0 13-4 16,9 7 4-16,19-3-7 15,0 1-1-15,0-5-7 16,37 0-1-16,19-9-3 0,7-7 1 15,-7-9-5-15,6-4 6 16,-25 0 0-16,1-11 2 16,-19-11 2-16,-19-14 19 15,0-3 6-15,0 1-10 16,-47 2-20-16,-9-2-6 16,3-3-22-16,-3 20-49 15,28 8-23-15,3 13-63 16,22 0-183-16,3 25-5 15</inkml:trace>
  <inkml:trace contextRef="#ctx0" brushRef="#br0" timeOffset="115807.5258">12281 11638 624 0,'0'0'348'15,"0"0"-229"-15,0 0 78 0,0 0-124 16,0 0-66-1,0 0-6-15,99 15 5 0,-43 36 11 16,-3 7 5-16,-6 10-3 16,0-10-3-16,-10-8-13 15,-12-5 2-15,-6-16-4 16,-10-12 3-16,0-9-4 16,-9-4 1-16,10-4 5 15,-10 0-1-15,0 0 16 16,0 0 8-16,9-24-3 15,1-14-25-15,-10-4 5 16,9-7-6-16,0-2 3 16,16 6-2-16,-6-2-1 15,0 3 0-15,9 7-1 16,0 3-1-16,15 7-7 0,-5 5-14 16,18 7-38-16,-3 11-101 15,3 4-108-15,-10 0-178 16</inkml:trace>
  <inkml:trace contextRef="#ctx0" brushRef="#br0" timeOffset="116620.4097">14913 11762 603 0,'0'0'318'16,"0"0"-229"-16,0 0 82 15,0 0-78-15,0 0-32 16,-274-58-45-16,227 60-6 16,-6 32 4-16,6 9 4 15,1 4-7-15,11 3 4 0,26-3-1 16,9-8-11 0,0-10-3-16,25-12-2 0,22-5 0 15,-1-12-3-15,26 0-8 16,-7-2-10-16,16-30-6 15,-15-2-19-15,-13-5 3 16,-25-7 31-16,-19 0 5 16,-9-5 9-16,0-1 8 15,0 7 10-15,-28 6 11 16,9 17 4-16,10 9-1 16,3 13-4-16,6 0-24 15,0 18-4-15,0 20-1 0,0 14 1 16,0-1 3-1,25-1 0-15,22-11 2 0,9-7 1 16,6-11 2-16,3-4-5 16,-2-16 5-16,-7-1-7 15,6 0 3-15,-15-5 3 16,-10-19-2-16,-9-3 0 16,-3-9 1-16,-16-11-3 15,1-3-2-15,-10-11 0 16,0-11-1-16,0-5 0 15,-28-9 1-15,-16-1 2 16,-3 10 1-16,10 14 5 16,12 24 18-16,6 22 0 15,19 17-13-15,0 4-14 16,0 43-11-16,0 21 10 0,0 13 1 16,25 7 3-16,3-9-1 15,10-9 0-15,-1-2-1 16,0-11 0-16,-2-11-1 15,2-12 0-15,-9-9-6 16,0-9-25-16,-3-11-40 16,-6-1-103-16,-10-4-105 15,-9 0-136-15</inkml:trace>
  <inkml:trace contextRef="#ctx0" brushRef="#br0" timeOffset="116807.8911">15187 11600 973 0,'0'0'14'16,"0"0"195"-16,0 0-144 15,0 0-43-15,0 0-18 16,355-66-1-16,-237 55-3 16,-5 9-22-16,-4-7-135 15,-10 0-125-15,-33-5-513 16</inkml:trace>
  <inkml:trace contextRef="#ctx0" brushRef="#br0" timeOffset="119732.2318">17617 11284 174 0,'0'0'483'0,"0"0"-406"0,0 0 107 16,0 0-85-16,0 0-31 15,0 0-16-15,0 0 0 16,-63-35-7-16,54 35 0 16,-28 0-15-16,-7 30-14 15,-21 22-11-15,-1 14 8 16,4 3 0-16,15 12 0 16,13-7 2-16,15-2-5 15,10-3-7-15,9-10 0 16,0-14-2-16,0-11 1 15,28-12-2-15,-3-7-2 16,3-9-2-16,-9-6 4 16,9 0 0-16,0 0 4 0,6-16 7 15,-6-11-9-15,-9-2-2 16,-10-5 0-16,-9 9 0 16,0 5 3-16,-19 2 1 15,-18 16-4-15,-7 2-5 16,-2 0-2-16,-1 0 1 15,3 7-25-15,16 17-44 16,10 3-70-16,18-7-58 16,0-11-117-16</inkml:trace>
  <inkml:trace contextRef="#ctx0" brushRef="#br0" timeOffset="120122.7851">18140 11581 711 0,'0'0'105'0,"0"0"126"15,0 0-114-15,0 0-53 16,0 0-35-16,0 0-2 15,-231 22-8-15,188 18 4 16,24-1-11-16,10 1 0 0,9-4-3 16,0 2-3-16,19-9-6 15,33-12 2-15,-5 0-1 16,0-12 4-16,6-5-4 16,-16 0 10-16,1-5-2 15,-10-17 0-15,-13-3-3 16,-15-8 5-16,0-1 5 15,0-5-7-15,-15 5-3 16,-13 0-6-16,0 10-24 16,0 5-35-16,9 10-54 15,0 9-61-15,-6 0-263 16</inkml:trace>
  <inkml:trace contextRef="#ctx0" brushRef="#br0" timeOffset="120576.2595">18467 10807 744 0,'0'0'33'16,"0"0"168"-16,0 0-96 0,0 0-57 15,0 0-39-15,0 0 5 16,-190 85-1-16,181-40 16 16,9 5-3-16,0-4-5 15,0-11-7-15,0-3-7 16,37-12-7-16,-3-3 0 15,4-12 0-15,-1-5 0 16,16 0 5-16,-6-5 9 16,-10-19-3-16,1-14 1 15,-14-3-3-15,-5-4 11 0,-19-2-3 16,0 7 1 0,0 1-4-16,-28 7-11 0,3 13-3 15,7 9 0-15,-1 10-9 16,0 0-72-16,-18 5-89 15,9 17-195-15,-16-5-267 16</inkml:trace>
  <inkml:trace contextRef="#ctx0" brushRef="#br0" timeOffset="121107.5299">19856 11187 1013 0,'0'0'25'0,"0"0"190"16,0 0-50-16,0 0-97 15,0 0-35-15,0 0-12 16,-62-72-6-16,62 72-13 16,0 34-2-16,0 22 0 15,9 22 10-15,26 9 12 16,-7-2-8-16,0 1-5 16,0-6-4-16,0-8-4 15,-3-7 0-15,-16-15-1 16,0-7 1-16,-9-7-1 15,0-14-5-15,0-9-27 0,0 2-20 16,0-9-52-16,0-6-148 16,0 0-202-16</inkml:trace>
  <inkml:trace contextRef="#ctx0" brushRef="#br0" timeOffset="122561.7298">20451 11562 758 0,'0'0'53'0,"0"0"35"16,0 0-28-16,0 0 0 16,0 0 1-16,0 0 12 15,156 8-22-15,-128-8-18 16,-9-8-4-16,-4-4-7 15,-5-4 4-15,-1 3 1 16,-9-5-11-16,0-2-8 16,0-8 2-16,-9 6-7 15,-26-3 5-15,-2 4 10 16,0 13 3-16,9 3-1 16,3 5 0-16,15 0-3 15,-8 5-10-15,8 24-7 16,-8 18 4-16,18 1 3 0,0 1 0 15,0-2-2 1,9-8-3-16,28-5 0 0,7-2 0 16,3-14-2-16,-1 0 1 15,17-8-1-15,2-10-4 16,7 0-3-16,3-10-4 16,-4-13-12-16,-15-6-2 15,-12 0 3-15,-16-5 13 16,-9 0 9-16,-19 0 0 15,0 5 1-15,0 0 5 16,0 1 1-16,-19 7 10 16,0 7 2-16,-6 4-3 0,7 4-9 15,-1 6-7 1,0 0-5-16,-9 0 1 0,0 17 0 16,3 17 0-16,7 0 4 15,8 11-1-15,10-9 1 16,0-1-1-16,0-3 1 15,19-13 0-15,15-3-1 16,-6-4 0-16,0-8 1 16,0-4-12-16,0 0-11 15,-3 0 1-15,-6-11 3 16,0-5 12-16,-10-13-9 16,0-3 9-16,-9-3 7 15,0 1 0-15,0 3 3 16,0 9 5-16,0 4 19 15,0 13-6-15,0 0-2 0,0 5-9 16,0 0-10-16,0 4-13 16,28 15 13-16,25 10 2 15,-6-2 7-15,9 2-8 16,6-4 2-16,-6-5 0 16,7-6-2-16,-7-9-2 15,0-5-16-15,16 0-36 16,-7 0-30-16,7-17-47 15,-7-9-30-15,-12-3 21 16,-16-3 75-16,-18 3 64 16,-10-5 0-16,-9 5 57 15,0 3 15-15,0 2 5 0,0 6-6 16,-18 9 11-16,-10 2-31 16,0 7-21-16,-16 0-25 15,-12 16-1-15,0 23 5 16,3 3 3-16,25 6 4 15,9-4 2-15,10-7-3 16,9-7-4-16,0-9 7 16,0-3-14-16,28-12-3 15,9-6 2-15,7 0 2 16,3 0-5-16,9-16-1 16,-13-8-18-16,4-11-3 15,-19-4 1-15,-9-6 6 16,-1-5-1-16,-11-13 11 0,-7-4 4 15,0-27 2-15,-16-7 1 16,-12-1 5-16,0 5 6 16,0 29 33-16,9 28 4 15,10 24 10-15,0 14-17 16,9 2-38-16,0 18-5 16,0 39-11-16,0 28 11 15,9 18 11-15,19 5-2 16,0-1 4-16,0-17-3 15,9-16-4-15,7-11-5 16,-7-6-1-16,10-16 2 16,-13-6-1-16,4-14-1 0,-1-8-1 15,1-13-9-15,-4 0-8 16,-6 0 4-16,0 0-4 16,0-24 1-16,0-8 1 15,-3-3-6-15,-6-1-7 16,-1 3-4-16,-8 5 21 15,-1 4 12-15,-9 13 1 16,9-1 0-16,-9 11-1 16,0 1 0-16,10 0-9 15,-1 0-16-15,19 13 10 16,-3 4 14-16,-6 6-1 16,-1 0-1-16,-8-2-24 15,-1-2-44-15,0-1-50 0,-9-14-99 16,0-4-72-16</inkml:trace>
  <inkml:trace contextRef="#ctx0" brushRef="#br0" timeOffset="122796.1905">22635 11052 935 0,'0'0'50'0,"0"0"172"16,0 0-102-16,0 0-54 15,0 0-42-15,0 0-8 16,0-29-15-16,0 29-1 16,0 0-79-16,0 0-162 15,-19 0-196-15</inkml:trace>
  <inkml:trace contextRef="#ctx0" brushRef="#br0" timeOffset="123812.4258">23277 11329 673 0,'0'0'368'0,"0"0"-248"15,0 0 69-15,0 0-120 16,0 0-53-16,0 0-16 16,-19-9 0-16,56 52 1 15,7 2 19-15,-7 7-8 16,-9 0 1-16,-9-7-6 15,0-11-4-15,-13-6-3 16,3-17 2-16,-9-3 0 16,10-8 1-16,-10 0 1 15,0 0 5-15,0-13 8 16,0-21-2-16,9-5-10 16,0-8-3-16,10-3-2 15,0 3 2-15,9 4 0 0,0 7-2 16,-3 9-2-1,3 16 2-15,-19 4-1 0,0 7-3 16,1 0-1-16,18 7-2 16,0 22 7-16,15 5 4 15,4-1-4-15,-9 1-1 16,5 0 1-16,-5-13 1 16,-10 2-1-16,9-10 0 15,-3-2-13-15,13-11-35 16,25 0-53-16,2 0-4 15,-2-7 6-15,-7-20 9 16,-8 3 13-16,-14-5 33 0,-15-5 44 16,-9-3 9-1,-19-4 54-15,0 1-14 0,0 6 24 16,-28 5-2-16,-10 12 1 16,4 5 1-16,-13 12-19 15,1 0-31-15,2 0-18 16,7 29-5-16,9 12 0 15,9 4 0-15,19-5-1 16,0-4 1-16,0-11-1 16,9-7 0-16,29-2-2 15,12-16 1-15,9 0 1 16,-3 0-22-16,6 0 13 16,-15-21 7-16,-10-3 3 15,-2-5 1-15,-7 2-1 16,-10 6 4-16,1 8 2 0,-10 8-3 15,10 5 1-15,3 0-4 16,18 34-10-16,16 17 10 16,-3 12 2-16,-6 5 16 15,-10 0-13-15,-9 0 12 16,-28-1-8-16,0-5-2 16,-46-8-7-16,-45-3-1 15,-11-7-16-15,-17-15-9 16,-18-18-153-16,-9-11-137 15</inkml:trace>
  <inkml:trace contextRef="#ctx0" brushRef="#br0" timeOffset="127862.3241">24062 7176 555 0,'0'0'336'0,"0"0"-279"15,0 0 99-15,0 0-65 16,0 0-71-16,0-125-10 16,28 120-4-16,9 5-3 15,-3 0 0-15,4 0-1 16,8 18 10-16,-14 14 0 16,8 5-2-16,7 5 1 15,-19 0-3-15,-6-7-6 16,-1 5-1-16,-11-7 1 15,-10-3 0-15,0-7 2 16,0-5-3-16,0-7 1 16,0-8 8-16,0-3 0 15,-10 0 7-15,10 0 21 0,-9 0 7 16,-3-13-16-16,9-24-20 16,-7-8-7-16,10-12 0 15,0-7-1-15,0 1 6 16,0 6-7-16,25 13-5 15,3 15-22-15,0 11-59 16,10 12-48-16,-10 6-92 16,6 0-142-16</inkml:trace>
  <inkml:trace contextRef="#ctx0" brushRef="#br0" timeOffset="128503.4119">25021 7371 707 0,'0'0'93'0,"0"0"61"16,0 0-62-16,0 0-71 15,0 0-15-15,0 0-5 16,75-80 5-16,-75 56 8 16,0-1 27-16,-10 1 19 0,-27 2-13 15,-10 5 4-15,4 5 2 16,15 7-1-16,0 5-21 16,18 0-13-16,-8 5-18 15,8 27 1-15,10 8-1 16,0 7 2-16,0-7 2 15,10 1-2-15,27-8 1 16,10-4-3-16,-4-8 0 16,13-3 0-16,-9-8 1 15,6-9 4-15,3-1-5 16,-12 0-3-16,3-11-9 16,-10-13-2-16,0-8-5 0,-12-7-5 15,-6-9 12-15,-10-9 10 16,-9-12 2-16,0-10 4 15,0-6 6-15,-28 4-1 16,3 9 10-16,7 15 1 16,-1 19 8-16,10 17-3 15,9 11-11-15,0 10 4 16,0 0-17-16,0 10-1 16,0 36-11-16,9 17 11 15,28 20 8-15,-2 5-2 16,-7 4 5-16,0-12-10 15,-10-6-1-15,1-12 1 16,-7-11-3-16,-2-6-4 0,2-3-44 16,-12-5-65-16,0-12-156 15,10-16-157-15</inkml:trace>
  <inkml:trace contextRef="#ctx0" brushRef="#br0" timeOffset="129206.6917">26255 7139 692 0,'0'0'84'16,"0"0"132"-16,0 0-77 15,-246-46-62-15,189 46-26 16,14 10-18-16,5 20-11 16,20 8-9-16,8 1-3 15,10 1 4-15,0-9-8 16,10-4-1-16,27-9-5 16,1-5 0-16,15-8 0 15,-7-5-4-15,4 0-45 16,0-2 17-16,-13-20-10 15,-18-7 15-15,0-4 3 16,-19-2 21-16,0-4 3 16,0 5 5-16,-38 4 4 0,20 8 7 15,-1 12 9 1,10 10 5-16,9 0-30 0,0 32-1 16,0 15 1-16,0 9 1 15,9-4 1-15,28-12-1 16,10-6 1-16,-3-7-3 15,2-14 2-15,1-6-1 16,6-7 1-16,3 0 1 16,-3-7 4-16,-6-15-6 15,-10-8 0-15,-9-3-2 16,-15-8-1-16,-1-4 1 16,-12-6 0-16,0-12 2 0,0-6 3 15,-34-7 1-15,-4-1-3 16,10 19 10-16,0 6 18 15,19 23 11-15,-7 13-16 16,16 13-4-16,0 3-20 16,0 26-7-16,25 25 7 15,13 18 7-15,-10 10-1 16,9 0 4-16,-12-9-5 16,-6-3 0-16,-10-14-5 15,-9-4 0-15,0-8-3 16,0-7-62-16,-28-5-63 15,-25-13-108-15,-3-14-293 16</inkml:trace>
  <inkml:trace contextRef="#ctx0" brushRef="#br0" timeOffset="129519.2792">26373 7179 752 0,'0'0'40'16,"0"0"81"-16,0 0-36 15,0 0-42-15,0 0-32 16,262-115 1-16,-184 105 3 16,-19 2 9-16,-9 7-10 15,-13 1-4-15,-18 0-10 16,9 1-4-16,-3 27 2 0,3 1 2 16,-10 1 4-16,10 4-1 15,0-1-3-15,-9-4 3 16,6 0-1-16,-16-6 5 15,-9 1 0-15,0-4-2 16,0-6-1-16,0-4-3 16,0-4-1-16,0-3-22 15,-9-1-62-15,-16-2-84 16,-3 0-102-16</inkml:trace>
  <inkml:trace contextRef="#ctx0" brushRef="#br0" timeOffset="129737.9785">27015 6795 906 0,'0'0'40'16,"0"0"179"-16,0 0-72 15,0 0-78-15,0 0-56 16,0 0-13-16,-10-29-3 15,10 29-107-15,-9 0-106 16,0 9-175-16</inkml:trace>
  <inkml:trace contextRef="#ctx0" brushRef="#br0" timeOffset="130128.5887">27398 7103 740 0,'0'0'256'16,"0"0"-105"-16,0 0-25 15,0 0-66-15,0 0-59 16,0 0 8-16,65 78 14 15,-52-26-6-15,-1-4 0 16,-2-4-7-16,-1-14-9 0,0-7-1 16,10-12 5-16,-10-3-3 15,-9-5-2-15,10-3 6 16,-1 0 2-16,10-13 2 16,2-16 0-16,11-8-9 15,-4-3 5-15,-19-2 2 16,10-6 8-16,-19 3-13 15,9-5-3-15,-9 8-2 16,0 5-8-16,0 3-31 16,0 9-43-16,0 0-81 15,0 6-174-15,0 4-300 16</inkml:trace>
  <inkml:trace contextRef="#ctx0" brushRef="#br0" timeOffset="130519.2097">28011 7279 529 0,'0'0'34'0,"0"0"115"16,0 0 9-16,0 0-51 15,0 0-45-15,0 0-17 16,138-16 5-16,-120 3-10 15,-2-4-17-15,-16-6 6 0,0 2-18 16,0-1-10-16,0-6 6 16,0 1-2-16,-16-5 3 15,-12 6 15-15,0 7 13 16,0 8 9-16,9 4 7 16,1 7-22-16,-17 8-21 15,7 31-7-15,0 13 3 16,0 11 6-16,28-3 4 15,0-8-1-15,10-6 0 16,36-10-4-16,-5-4-5 16,27-11-4-16,-2-3-1 15,6-12 0-15,-4-6-58 16,10 0-145-16,-13-4-283 16</inkml:trace>
  <inkml:trace contextRef="#ctx0" brushRef="#br0" timeOffset="130925.814">29694 6790 1009 0,'0'0'47'0,"0"0"202"16,0 0-137-16,0 0-65 15,0 0-47-15,0 0 4 16,-19 56 8-16,19 2 11 15,12 5 2-15,10 5-7 16,-12 0-6-16,-1-6-6 16,-9-9-3-16,0-13-2 15,0-2-1-15,0-13-2 16,0-2-26-16,0-9-31 0,-34-5-114 16,-4-9-104-16,-9 0-212 15</inkml:trace>
  <inkml:trace contextRef="#ctx0" brushRef="#br0" timeOffset="131348.0312">29254 7165 744 0,'0'0'33'16,"0"0"167"-16,0 0-73 15,0 0-102-15,0 0-14 16,256-101-3-16,-175 88 4 15,-6 2-1-15,-13-1-1 0,-6 1-5 16,-9 0-2-16,-4 1-3 16,-15-3-3-16,-18 12-10 15,-10-2 9-15,0 1 4 16,0-1 1-16,0 3 7 16,0 0 4-16,0 0 0 15,-28 21-2-15,0 14-2 16,-7 10 2-16,17 0 7 15,18-3 9-15,0-8-7 16,0-12 6-16,9-6-4 16,25-4 1-16,4-12-6 15,8 0 1-15,7-12-1 0,3-14-3 16,0-11-5-16,-12-7 0 16,-25 4 4-16,-10-12-6 15,-9 13-5-15,0 9-1 16,-28 12-35-16,-34 18-54 15,-13 6-105-15,3 31-79 16,-12 2-210-16</inkml:trace>
  <inkml:trace contextRef="#ctx0" brushRef="#br0" timeOffset="131957.8003">31438 6896 657 0,'0'0'47'16,"0"0"120"-16,0 0-31 16,0 0-54-16,0 0-19 15,0 0 2-15,0-24 28 16,0 24-2-16,0-2-26 16,0 2-19-16,0 0-14 15,0 0-16-15,0 0-13 16,0 0 0-16,0 0-2 15,0 2-1-15,0 25-6 0,0 22 6 16,0 14 4-16,0 4 1 16,9 1 0-16,1-14-1 15,-10-2-2-15,0-13-1 16,9-10-1-16,-9-10 0 16,0-9-1-16,9-4-2 15,-9-3-25-15,0-1-25 16,0-2-107-16,0 0-146 15,0-13-459-15</inkml:trace>
  <inkml:trace contextRef="#ctx0" brushRef="#br0" timeOffset="132301.5717">31173 6899 486 0,'0'0'174'15,"0"0"-24"-15,0 0 64 16,0 0-94-16,0 0-60 16,0 0-26-16,-28-24 11 15,28 21 6-15,0 3-4 16,0-6-5-16,0-1-20 0,47 1-4 15,15-9-11-15,4 2-1 16,15 2-4-16,3-2 1 16,6 7-3-16,-9 1 0 15,-16 0-1-15,-18 0-21 16,-22 5-78-16,-16 0-48 16,-9 10-67-16,-9 14-54 15,-44 10-182-15</inkml:trace>
  <inkml:trace contextRef="#ctx0" brushRef="#br0" timeOffset="132660.9083">30980 7417 173 0,'0'0'483'0,"0"0"-323"16,0 0 10-16,0 0-81 16,0 0-32-16,0 0-19 15,-9 4 11-15,18 1 6 16,28 3 10-16,29-3 2 16,24-3-31-16,10-2-7 15,9 0-9-15,12 0-2 0,-2-7-9 16,-10-6-4-1,-9-1 4-15,-35 3-6 0,-12 2-2 16,-34 3 0 0,-10 6-1-16,-9 0 0 0,0 0-2 15,0 0-22-15,-37 24-94 16,-35 5-76-16,-3-3-201 16</inkml:trace>
  <inkml:trace contextRef="#ctx0" brushRef="#br0" timeOffset="133850.1206">24688 9204 929 0,'0'0'96'0,"0"0"120"16,0 0-96-16,0 0-61 16,0 0-59-16,0 0-2 15,12-47 0-15,44 69 2 16,10 14 2-16,-4 7 1 16,-6 4 0-16,-3-2 2 0,-16-4-1 15,-9-6-4-15,-9-14 0 16,-10-5 0-16,-9-9 0 15,0-7 0-15,0 0 5 16,0 0 4-16,0 0 9 16,0-5 18-16,-9-19-27 15,-19-10 0-15,9 0 4 16,1-6-1-16,8-6-11 16,10 8 1-16,0-1-2 15,0 5-2-15,28-3-3 16,28 11-16-16,7 2-20 15,2 6-67-15,-2 9-134 0,-7 2-123 16</inkml:trace>
  <inkml:trace contextRef="#ctx0" brushRef="#br0" timeOffset="134428.7207">25460 9395 500 0,'0'0'32'0,"0"0"103"16,0 0-7-16,0 0-49 0,0 0-15 16,0 0 2-16,128-51-19 15,-119 28-17-15,-9 2 3 16,0-8-7-16,0 2 3 15,0 3-5-15,-9 4 11 16,-10 6 5-16,10 12 7 16,-10 2-11-16,-3 0-8 15,10 16-23-15,-7 21-3 16,10 9 2-16,9 4-1 16,0-15 7-16,9-1-6 15,32-5 2-15,9-13-4 16,15-3 3-16,-12-10 2 0,12-3 0 15,7 0-2-15,-6-27 0 16,-4-2-5-16,-15-5 0 16,-10-5-18-16,-18-8 3 15,-10-6 3-15,-9-13 10 16,0-2 2-16,-9-1 1 16,-29-8 6-16,1 11 12 15,-1 16 7-15,14 21 0 16,14 15 4-16,10 6-15 15,0 8-15-15,0 12-3 16,0 27-3-16,10 24 6 16,14 6 8-16,-5 11-3 15,9-1-2-15,0-4-2 0,-9-3 0 16,-10-9-1 0,-9-5-11-16,0-10-40 0,0-6-80 15,0-16-142-15,0-18-140 16</inkml:trace>
  <inkml:trace contextRef="#ctx0" brushRef="#br0" timeOffset="135147.5042">26713 9247 726 0,'0'0'54'16,"0"0"153"-16,0 0-75 16,0 0-58-16,0 0-32 15,0 0-19-15,-247-29 0 16,219 48-8-16,0 12-5 16,19-2 2-16,9-5-2 15,0 4-5-15,0-11-3 16,37-4-2-16,10-8 0 15,6-5 0-15,13 0 0 16,-14 0-30-16,5-16-23 16,-11-13 0-16,-21 2-4 15,-6-7 32-15,-19-2 14 16,0-2 11-16,0-3 3 0,-9 11 19 16,-16 2 22-16,-3 17 5 15,18 6-7-15,1 5-8 16,0 7-34-16,-1 30 0 15,10 9 0-15,0 8 6 16,0-4 0-16,0-7-2 16,28-6 0-16,13-9 4 15,9-12-7-15,-13-5 1 16,10-11-2-16,6 0 9 16,3 0 1-16,6-11-4 15,-6-13-6-15,-19-9 0 16,-2-2-4-16,-17-9-1 0,-8-7 0 15,-10-11 3-15,0-7-1 16,0-10 3-16,0 0 0 16,-19 2 0-16,-6 10 11 15,-3 21 18-15,9 17 11 16,19 12 4-16,-9 17-7 16,9 0-37-16,0 14-3 15,0 35-4-15,0 13 7 16,0 19 3-16,9 2-1 15,10 0 7-15,0-3-6 16,-7-12-1-16,1-12-1 16,-4-11-1-16,-9-6-8 15,0-10-38-15,0-6-91 16,-25-12-82-16,-12-11-221 16</inkml:trace>
  <inkml:trace contextRef="#ctx0" brushRef="#br0" timeOffset="135444.4741">26977 9254 768 0,'0'0'120'0,"0"0"52"15,0 0-114-15,0 0-40 16,0 0-12-16,0 0-2 16,302-131-3-16,-252 126-1 15,0 5 3-15,-3 0-6 0,-19 0 3 16,-6 0 0-16,9 16 4 15,-12 8 3-15,-1 4 2 16,1 6 0-16,0 0-5 16,-1-1-1-16,-5-4 2 15,9 1-2-15,-13-8-2 16,10-6 1-16,-10-3 1 16,-9-8-2-16,0 0-1 15,0-5-40-15,0 0-52 16,0 0-57-16,0 0-164 15</inkml:trace>
  <inkml:trace contextRef="#ctx0" brushRef="#br0" timeOffset="135678.7668">27772 8791 780 0,'0'0'125'16,"0"0"67"-16,0 0-102 15,0 0-67-15,0 0-23 16,0 0-25-16,0-16-99 16,-10 16-135-16,-5 0-114 15</inkml:trace>
  <inkml:trace contextRef="#ctx0" brushRef="#br0" timeOffset="136085.142">27937 9033 932 0,'0'0'95'16,"0"0"12"-16,0 0-61 15,0 0-18-15,0 0 24 0,127 142-17 16,-99-99-12-16,-9-7-4 16,0 6-12-16,-10-9 0 15,-9-12-1-15,0-3-5 16,10-13 0-16,-10-5 1 15,0 0 1-15,0 0 2 16,0 0 5-16,0-5 7 16,9-19 1-16,-9-8-2 15,9-9 14-15,7 3-9 16,-7-9-11-16,1 0-1 16,-1 4-7-16,10-3-2 15,-1 13-9-15,-8 4-39 0,-1 6-76 16,10 8-66-1,-10 7-148-15,-6 2-252 0</inkml:trace>
  <inkml:trace contextRef="#ctx0" brushRef="#br0" timeOffset="136538.3583">28541 9333 581 0,'0'0'83'0,"0"0"73"16,0 0-24-16,0 0-70 0,0 0-24 16,0 0 8-16,209-33 6 15,-191 16-7-15,-8 0-6 16,-10-5-2-16,0-2-11 15,0 0-5-15,0-9-8 16,0 3 3-16,0-3 10 16,-19 12 9-16,-9 7-2 15,3 4-8-15,-3 10-7 16,0 0-9-16,0 0-1 16,0 12-7-16,3 17 1 15,6 9 5-15,1 4-1 16,18-3 2-16,0 0 3 0,0-10-4 15,18 3-2 1,14-8-3-16,17-8-2 0,7-3 2 16,7-3 4-16,12-10-6 15,6 0-5-15,3 0-25 16,-3-5-64-16,-16-13-115 16,-12 2-182-16</inkml:trace>
  <inkml:trace contextRef="#ctx0" brushRef="#br0" timeOffset="139555.9775">30002 8787 586 0,'0'0'135'16,"0"0"76"-16,0 0-90 15,0 0-16-15,0 0-21 16,0 0 14-16,0 0-32 0,-34-54-13 16,27 54-19-1,4 0-23-15,-6 4-11 0,0 29-4 16,-1 22 4-16,1 15 5 15,9-2 0-15,0 2-5 16,0-4 3-16,0-8-3 16,0-11 0-16,0-7 1 15,0-13-1-15,0-6-3 16,0-8-13-16,0-6-32 16,0-3-50-16,0-4-62 15,0 0-62-15,0 0-96 16,0 0-331-16</inkml:trace>
  <inkml:trace contextRef="#ctx0" brushRef="#br0" timeOffset="140009.5196">29538 9134 777 0,'0'0'47'0,"0"0"139"16,0 0-103-16,0 0-77 15,0 0 8-15,0 0-13 16,190-96-1-16,-97 79 4 16,-2 0 4-16,8 1-4 15,-15 4 0-15,-3 1-4 16,-21 0 0-16,-1 7-3 16,-31 1 3-16,-19 3-18 0,1 0-9 15,-10 0 7-15,0 0 4 16,0 0 6-16,0 21 10 15,0-1 4-15,0 10-2 16,0 2 0-16,0 1-2 16,0-6 4-16,0-3 8 15,37-1 6-15,-3-12 0 16,13 0 5-16,-10-9-6 16,16-2-1-16,-6 0 0 15,-10-13 4-15,-15-3 7 16,-13-8 8-16,-9-5 18 15,0-3-3-15,0-2-10 16,-40 3-29-16,-7 5-11 0,-12 8 0 16,19 10-21-16,2 8-39 15,10 0-55-15,19 18-84 16,-7 8-121-16</inkml:trace>
  <inkml:trace contextRef="#ctx0" brushRef="#br0" timeOffset="140712.6678">31887 8854 552 0,'0'0'304'16,"0"0"-142"-16,0 0 41 15,0 0-87-15,0 0-49 16,0 0-23-16,-38-38-30 16,38 42-14-16,0 30 0 15,-9 11 2-15,9 6 13 16,-9 3-8-16,9-3-2 16,-10-6-2-16,1 1-3 15,9-16 0-15,0-9-3 16,0-3-31-16,0-7-51 15,-10-3-75-15,10-8-112 16,-21 0-174-16</inkml:trace>
  <inkml:trace contextRef="#ctx0" brushRef="#br0" timeOffset="141025.2328">31603 8811 603 0,'0'0'129'0,"0"0"19"0,0 0 22 16,0 0-80-16,0 0-47 15,0 0-12-15,-19-34-14 16,38 27-3-16,34-10-5 15,12 5-6-15,7 0 10 16,3-3-8-16,-3 2-2 16,-7 7 0-16,-6-4-3 15,0 10-10-15,-21 0-90 16,-20 0-78-16,-14 16-106 16,-4 13-108-16</inkml:trace>
  <inkml:trace contextRef="#ctx0" brushRef="#br0" timeOffset="141400.5039">31391 9263 663 0,'0'0'86'0,"0"0"111"16,0 0-99-16,0 0-68 15,0 0-16-15,0 0 4 0,-9 0 13 16,9 0 5 0,56 0 20-16,25 0 21 0,22-11-17 15,15-4-27-15,-9 3-12 16,10 2-2-16,-23 3-5 15,1-1 0-15,-16 0-6 16,-25 7-4-16,-16-4-1 16,1 5-2-16,-23 0-1 15,-18 0-4-15,0 0-46 16,0 5-94-16,0 12-74 16,-28-5-221-16</inkml:trace>
  <inkml:trace contextRef="#ctx0" brushRef="#br0" timeOffset="142775.9013">25351 11204 325 0,'0'0'374'16,"0"0"-214"-16,0 0 12 0,0 0-102 16,0 0-35-16,0 0-5 15,0 0 7-15,256-104-1 16,-210 104-7-16,7 0 0 15,-6 25-11-15,0 8 5 16,-4 13-11-16,-5-1-4 16,-19 1-1-16,-1-5-7 15,-18-3 0-15,0-8-1 16,0-8 1-16,0-6 0 16,0-3 7-16,0-8 2 15,0 1 1-15,0-6 3 16,0 0 21-16,0 0 6 0,0-24-27 15,0-14-12-15,-9-8 0 16,9-10-1-16,0-7 1 16,19 7-1-16,24 6-11 15,-5 8-16-15,8 8-38 16,-2 11-47-16,-7 17-63 16,-9 1-161-16,-18 5-269 15</inkml:trace>
  <inkml:trace contextRef="#ctx0" brushRef="#br0" timeOffset="143385.211">26420 11397 474 0,'0'0'199'16,"0"0"-163"-16,0 0 41 15,0 0-41-15,0 0 11 16,0 0 23-16,127 7-17 16,-108-24-2-16,0-2-10 15,0-8-18-15,-1-7-3 16,-8 5-1-16,-10-5-10 16,0 5 7-16,0 1 20 15,0 17 10-15,-19 3 8 0,10 6-13 16,-20 2-23-1,11 0-8-15,-10 21-7 0,9 13 2 16,3 11 6-16,16-4-1 16,0 6 0-16,25-9-3 15,13 1 0-15,18-10-6 16,-3-2 0-16,-6-11-1 16,9-7 9-16,-3-5-7 15,-7-4 4-15,1 0-6 16,-3-11-8-16,-16-18-9 15,0-5-3-15,-10-6 3 16,-18-15-17-16,0-8 29 16,0-16-2-16,0-6 7 15,-37-2 4-15,0 8 2 16,9 12 24-16,3 26 21 0,15 13-16 16,10 12-2-16,0 16-20 15,0 0-13-15,0 32-17 16,10 21 17-16,24 15 5 15,3 10 3-15,1-3-3 16,-10-2-3-16,6 1-2 16,-15 2 0-16,-10-3-2 15,-9-6-36-15,0 3-65 16,0-20-164-16,0-8-107 16</inkml:trace>
  <inkml:trace contextRef="#ctx0" brushRef="#br0" timeOffset="144072.7192">27488 11460 902 0,'0'0'76'0,"0"0"72"16,0 0-60-16,0 0-45 15,0 0-29-15,0 0-3 16,-162-5-2-16,134 21 3 16,0 7 2-16,9 1-3 15,19-1-2-15,0-7-4 0,0 1 3 16,0-5-8 0,0-3-1-16,10-4-5 0,18-5-39 15,0 0-10-15,6 0 38 16,-6-14-26-16,0-6 30 15,-9-12 1-15,-10 3 12 16,1 0 0-16,-10 8 9 16,0 8 19-16,0 7 12 15,0 6 3-15,0 0-31 16,0 0-12-16,0 6-20 16,0 23 19-16,0 12 1 15,0-8 15-15,18-4 0 0,-5-3-12 16,18-7 0-1,-12-8 4-15,18-8-4 0,0-3-2 16,7 0 9-16,21 0 3 16,-12-19-8-16,-6-9-5 15,0-1-11-15,-29-7 8 16,7-9-12-16,-15 0 2 16,-10-12 9-16,0-10 4 15,0-6 0-15,-22-7 5 16,0 1 21-16,-6 17 16 15,0 15 4-15,19 23 1 16,-1 19-16-16,10 5-16 16,0 10-15-16,0 32-22 15,0 21 22-15,0 10-3 16,0 2 5-16,0-13-2 0,19-4 4 16,0-8-4-16,-10-7 1 15,-9-6-3-15,0-3-11 16,0-6-110-16,-19-7-112 15,-37-13-188-15</inkml:trace>
  <inkml:trace contextRef="#ctx0" brushRef="#br0" timeOffset="144369.5869">27582 11416 855 0,'0'0'99'0,"0"0"48"16,0 0-94-16,0 0-47 0,0 0-5 15,0 0 3-15,246-58-2 16,-200 54-1-16,-2 0 0 16,-7 4 4-16,1 0-3 15,-7 0-2-15,9 0-1 16,-2 8 1-16,-10 8 0 16,3 2 0-16,0 3-2 15,-12 2 2-15,0-4 2 16,-19 2-1-16,0 2-1 15,0-6 0-15,0-5 0 16,0 1-1-16,0-4-42 16,0-7-81-16,-28-2-95 15,-7 0-90-15</inkml:trace>
  <inkml:trace contextRef="#ctx0" brushRef="#br0" timeOffset="144619.5893">28139 11005 899 0,'0'0'38'0,"0"0"186"16,0 0-106-16,0 0-59 15,0 0-54-15,0 0-5 0,0-11-1 16,0 11-78-1,0 0-142-15,0 0-276 0</inkml:trace>
  <inkml:trace contextRef="#ctx0" brushRef="#br0" timeOffset="145088.3448">28476 11249 433 0,'0'0'623'0,"0"0"-495"16,0 0 59-16,0 0-117 15,0 0-39-15,0 0-31 16,0-44 0-16,0 44-7 16,0 28-3-16,0 10 10 15,9 4 7-15,10 3-2 16,-1-6 1-16,1-10-4 0,0-5 1 15,-7-14-1-15,10 0-2 16,-22-9 1-16,9-1-1 16,-9 0 5-16,0 0 4 15,10-6 12-15,-1-22 12 16,0-1-29-16,1-9 3 16,-10-1-3-16,0-8-4 15,0 7 0-15,9 6-16 16,-9 7-20-16,0 12-24 15,0 5-135-15,0 6-135 16,0-1-352-16</inkml:trace>
  <inkml:trace contextRef="#ctx0" brushRef="#br0" timeOffset="145463.3783">28990 11324 68 0,'0'0'575'16,"0"0"-524"-16,0 0 109 15,0 0-54-15,0 0-38 16,0 0-11-16,171 7 14 16,-152-9-30-16,-1-11-13 15,1-3-17-15,-19-1 6 0,0-4-1 16,0-4-7-1,0-2-3-15,-9 3-2 0,-29 1 6 16,4 9 12-16,15 7 17 16,-9 7-2-16,0 0-21 15,-9 24-12-15,-7 15 0 16,16 11 15-16,19 7 1 16,9-11-5-16,0-5-1 15,47-9-9-15,15-8-5 16,13-8-4-16,15-3 2 15,10-10-28-15,-4-3-98 16,1-3-155-16,-16-26-649 16</inkml:trace>
  <inkml:trace contextRef="#ctx0" brushRef="#br0" timeOffset="145932.1052">30285 10904 813 0,'0'0'158'0,"0"0"68"15,0 0-89-15,0 0-30 16,0 0-47-16,0 0-14 15,-9-54-19-15,0 54-25 16,9 25-2-16,-22 26-7 16,10 12 7-16,2 11 9 0,1 0-8 15,-1-11 4-15,10-8-3 16,-9-3-2-16,9-18 0 16,-9-7 0-16,-1-11-32 15,-8-8-33-15,-1-1-136 16,-21-7-89-16,-1 0-161 15</inkml:trace>
  <inkml:trace contextRef="#ctx0" brushRef="#br0" timeOffset="146338.3603">29821 11187 748 0,'0'0'133'15,"0"0"50"-15,0 0-96 0,0 0-62 16,0 0-16-1,0 0-8-15,200-58-1 0,-116 47 1 16,6-3-1-16,-18 1-1 16,-16 6 1-16,-9 2-8 15,-29 1-8-15,-2 4 11 16,-16 0 5-16,0 0-1 16,0 0-2-16,0 0 0 15,0 0-2-15,0 11-2 16,0 18 7-16,0-2 1 15,19 2 5-15,9 4 5 16,0-11-1-16,9 1-5 16,7-6 0-16,-7-10 2 15,0-7-7-15,7 0 9 0,-7 0 8 16,-9-11 3-16,-9-12 12 16,-19-6 14-16,0 2-5 15,0-2-25-15,0 0-12 16,-19 4-4-16,-18 9-12 15,9 7-55-15,-6 9-46 16,-4 0-80-16,10 0-204 16</inkml:trace>
  <inkml:trace contextRef="#ctx0" brushRef="#br0" timeOffset="146682.1211">31759 10983 958 0,'0'0'68'15,"0"0"191"-15,0 0-145 16,0 0-60-16,0 0-43 15,0 0-11-15,0 21 0 16,0 21 1-16,0 3 16 16,0-2-2-16,0-6-3 15,0 2-7-15,0-5-2 0,0-10-3 16,0-8 0 0,0 0-22-16,-9-14-38 0,-1 3-96 15,-9-5-77-15,-9 0-153 16</inkml:trace>
  <inkml:trace contextRef="#ctx0" brushRef="#br0" timeOffset="146947.7428">31410 10999 616 0,'0'0'206'0,"0"0"-58"15,0 0 3-15,0 0-69 0,0 0-61 16,0 0-13-16,128-63 8 16,-72 53 15-16,-6 2-4 15,18-2 0-15,-18 4-7 16,9 1-14-16,-3 0-6 16,-3 0-1-16,-15 5-32 15,-10 0-54-15,0 0-94 16,-28 10-60-16,0 10-55 15</inkml:trace>
  <inkml:trace contextRef="#ctx0" brushRef="#br0" timeOffset="147291.4979">31264 11354 428 0,'0'0'171'0,"0"0"35"15,0 0-54-15,0 0-40 16,0 0-34-16,0 0-23 16,-10 0-6-16,10 0-5 15,10 0 9-15,36 0-17 16,26 0 12-16,12 0-19 0,16-13-9 15,-1 8-13-15,-5-2 7 16,-13-2-8-16,-25 5-4 16,-12 0 0-16,-16-1-1 15,-10 5-1-15,-8 0 0 16,-10 0-4-16,0 0-51 16,0 0-104-16,0 13-91 15,0-9-210-15</inkml:trace>
  <inkml:trace contextRef="#ctx0" brushRef="#br0" timeOffset="154261.0114">1789 13922 662 0,'0'0'69'0,"0"0"80"16,0 0-69-16,0 0-11 15,0 0-23-15,0 0 7 16,0 0-9-16,-37-72 27 16,28 65-1-16,9 2-4 15,0 4-11-15,0 1-26 16,-10 0-11-16,10 0-4 0,0 0-13 16,0 6-1-16,0 39-14 15,0 13 14 1,0 10 3-16,0 5-3 0,0-15 1 15,0-2-1-15,10-11 1 16,-10-3-1-16,9-9 0 16,-9-4 0-16,0-8-21 15,0-1-64-15,0-11-58 16,0-1-34-16,-19-8-146 16</inkml:trace>
  <inkml:trace contextRef="#ctx0" brushRef="#br0" timeOffset="154573.5405">1705 13929 637 0,'0'0'32'0,"0"0"123"15,0 0-72-15,0 0-24 16,0 0-5-16,0 0 6 16,28-125-1-16,-3 114-15 15,3 5-7-15,0-7-18 16,10 3-5-16,5 0-7 16,-2 2-3-16,2 2-4 15,4 3-2-15,-3 3-45 0,-16 0-77 16,0 4-78-16,-19 14-106 15,-9 11-230-15</inkml:trace>
  <inkml:trace contextRef="#ctx0" brushRef="#br0" timeOffset="154854.7654">1577 14203 326 0,'0'0'198'16,"0"0"-104"-16,0 0 64 15,0 0-60-15,0 0-41 16,0 0-15-16,231-65-6 0,-169 43-2 16,4 10-17-16,-4 3-3 15,-15 1-10-15,-4 3-4 16,-5 5-9-16,-10 0-98 16,0 0-143-16,-22 0-161 15</inkml:trace>
  <inkml:trace contextRef="#ctx0" brushRef="#br0" timeOffset="155120.3993">2372 14043 536 0,'0'0'179'0,"0"0"-6"0,0 0-19 16,0 0-102-16,0 0-40 15,0 0-6 1,9 23-4-16,10 15 34 0,9-2 4 15,-9 2 0-15,-4 4-16 16,-6-8-11-16,4-8-7 16,-13-2-5-16,0-11 5 15,0-2-6-15,0-6-30 16,0-5-86-16,-13 0-44 16,-11 0-135-16</inkml:trace>
  <inkml:trace contextRef="#ctx0" brushRef="#br0" timeOffset="155386.0228">2528 13775 704 0,'0'0'184'0,"0"0"-38"15,0 0 45-15,0 0-137 16,0 0-44-16,0 0-10 16,-19-67-16-16,28 67-90 15,-9 0-102-15,0 4-207 16</inkml:trace>
  <inkml:trace contextRef="#ctx0" brushRef="#br0" timeOffset="155776.6809">2830 14053 998 0,'0'0'103'0,"0"0"79"0,0 0-131 16,0 0-43-16,0 0-7 15,0 0 4-15,165 63 4 16,-122-25 0-16,-15-1-3 16,-18 2 1-16,-10 0-1 15,0-15-5-15,0-7 5 16,0-4-5-16,0-13 3 15,0 0 6-15,0 0 2 16,0 0 15-16,0-6 16 16,0-31-27-16,0-3-12 15,0-12-2-15,0-8 0 16,0-2 0-16,37 10-2 16,10 10 0-16,-4 16-4 0,-14 13 4 15,8 13-1 1,10 0-5-16,-4 20 3 0,4 18 1 15,6 14 1-15,-16 0 1 16,1 2 0-16,-10 0-2 16,-10-4-3-16,-11-5-70 15,-7-4-114-15,0-13-109 16,0-20-274-16</inkml:trace>
  <inkml:trace contextRef="#ctx0" brushRef="#br0" timeOffset="156276.6668">4210 14116 756 0,'0'0'75'15,"0"0"123"-15,0 0-84 16,0 0-54-16,0 0-21 16,0 0-23-16,-212-28-4 15,168 64-2-15,16-2 0 16,0-4-9-16,19-1 14 16,9-6-15-16,0-9 15 15,0-4-14-15,9 0 0 0,19-10 5 16,10 0-2-16,8 0 2 15,-2-17-6-15,-7-5-28 16,1-7 1-16,-10-3 3 16,-3-4 18-16,-16-7 6 15,0-4 0-15,-9-10 2 16,0 3 7-16,0-13 20 16,0 0 13-16,0 10 8 15,0 19-10-15,0 18 6 16,0 11-12-16,0 9-16 15,0 0-18-15,0 33-5 16,0 30-3-16,28 16 8 0,7 4 1 16,-4-6 1-16,3-3-2 15,-15-4-1-15,-1-3-4 16,-18-5-44-16,0-10-140 16,-9-16-204-16</inkml:trace>
  <inkml:trace contextRef="#ctx0" brushRef="#br0" timeOffset="157057.9208">5764 13804 822 0,'0'0'56'16,"0"0"203"-16,0 0-100 16,0 0-48-16,0 0-67 15,0 0-44-15,0 0 1 16,-19 16-1-16,66 43 10 15,-3 15-1-15,2-2 1 0,-2 7 2 16,-7-11-5 0,1-10-4-16,-10-13-3 0,-9-10 0 15,5-12 0-15,-14-17 2 16,-7 1-1-16,3-7 0 16,3 0 5-16,10-23 4 15,9-13-8-15,0-11 0 16,16-6-1-16,-7-10 0 15,-9-7-1-15,0 3 0 16,0-3 1-16,0 7 0 16,-3 7-1-16,-6 16 1 15,9 4 3-15,-9 10-4 16,-10 13-1-16,10 4-2 16,-4 9-6-16,7 0-28 15,12 0-78-15,4 17-95 0,-13 13-72 16,-16 0-248-16</inkml:trace>
  <inkml:trace contextRef="#ctx0" brushRef="#br0" timeOffset="157417.3121">6804 14158 981 0,'0'0'89'0,"0"0"154"0,0 0-163 15,0 0-53-15,0 0-26 16,0 0 13-16,0 82 24 15,10-47-10-15,8 7-9 16,-8-4 4-16,-10-4-9 16,9-5-10-16,-9 0-3 15,0-13-2-15,0 2 1 16,0-7-1-16,0-6-22 16,0 3-27-16,0-3-68 15,-9-5-134-15,-29 0-245 16</inkml:trace>
  <inkml:trace contextRef="#ctx0" brushRef="#br0" timeOffset="157823.5609">6898 14206 794 0,'0'0'88'0,"0"0"82"16,0 0-53-16,0 0-60 0,0 0-30 15,0 0-8-15,146-95-5 16,-83 95-3-16,11 0-2 16,-2 17-2-16,0 13 0 15,-16 3 9-15,-10 11 11 16,-18-4-8-16,-21 6-7 15,-7 0-12-15,-25 0 0 16,-41-2 4-16,-24-4 3 16,0-4-5-16,-4-14 17 15,13 1-13-15,7-14 13 16,21-7 11-16,6-2 1 16,19 0-12-16,9 0-11 15,4 0-7-15,11-2-1 0,-2-7-17 16,6-3-46-16,0-5-198 15,0-7-534-15</inkml:trace>
  <inkml:trace contextRef="#ctx0" brushRef="#br0" timeOffset="164229.9679">9427 13820 479 0,'0'0'42'0,"0"0"79"16,0 0 13-16,0 0-82 15,0 0-10-15,0 0-7 0,0 0-16 16,-99-62 15-16,80 50 14 16,3 1 2-16,-2 1 6 15,-10-3-8-15,9 4 7 16,0 2-23-16,1 2-1 16,8 2-10-16,10 2-8 15,-9 1-5-15,9 0-3 16,0 0-5-16,0 0 0 15,-9 0-5-15,-1 19-2 16,-5 12 7-16,-4 6 1 16,10-7 1-16,9 3 0 15,0-9-1-15,0 3 0 0,0 2 1 16,0 7-1-16,18 2-1 16,7 9 3-16,-6 3-3 15,0 0 2-15,-1-5-2 16,-8-3 1-16,-1-3-2 15,-9-5 0-15,0-9-31 16,0 2-65-16,0-10-44 16,0-5-86-16,-37-7-135 15</inkml:trace>
  <inkml:trace contextRef="#ctx0" brushRef="#br0" timeOffset="165714.3627">8907 14212 618 0,'0'0'49'16,"0"0"65"-16,0 0 42 15,0 0-90-15,0 0-34 16,0 0-13-16,-72-6-1 16,82-4-5-16,33-3 6 0,13-3-2 15,19-2-8-15,6-3-5 16,10 4 0-16,-10-6 2 16,-16 7-6-16,-9-2 0 15,-12 7 0-15,-16 6 0 16,-19-3 1-16,-9 8 1 15,0-5 5-15,0 5-4 16,0 0-2-16,9 0-1 16,-9 0-9-16,10 0-7 15,8 18 11-15,20 16 5 16,-4 0 7-16,-6 0 2 16,0-1-3-16,-9-4-1 15,0-6 2-15,-10-7-3 16,-3-3 0-16,-6-3 0 15,0-9-2-15,0-1 5 0,0 0 1 16,0 0 13-16,0 0 28 16,0-11-14-16,0-13-32 15,-15-8-1-15,15-9-1 16,0 3 1-16,0-4-2 16,15 8-4-16,22 5-2 15,10 1 6-15,6 9-9 16,-15 5-7-16,-1 2-7 15,-18 12-26-15,-1 0 9 16,-8 0 11-16,5 0 8 16,-2 10 15-16,-4 14 2 15,-3 5 4-15,4 5 0 0,-1 0 1 16,0 0-2-16,1-5 2 16,8-7-1-16,10 3 3 15,10-9 7-15,-4-7-3 16,-15 3 1-16,9-11 0 15,-10-1 2-15,-8 0 1 16,15 0 0-16,-7-5-3 16,1-12-4-16,-10-8 2 15,1 5-3-15,-10-10-1 16,0-3 3-16,0-8 9 16,-10 7 12-16,-18-1-8 15,13 1 14-15,5 12-9 16,7 5-13-16,3 9-1 0,0 4-9 15,0 4-9 1,3 0-10-16,32 0-1 0,2 12 10 16,10 0-1-16,-4 5 0 15,4-2 2-15,0-1 7 16,-4 1 2-16,-5-4-2 16,-10 2 2-16,-9 2 0 15,-10-9-4-15,-9 2 0 16,0-3 1-16,0-5 3 15,0 0 3-15,0 0 11 16,0 0 19-16,0 0-6 16,0 0-10-16,0 0-8 15,0 0-9-15,0 11-10 16,0 5 1-16,0 2 9 0,0 0 0 16,0 0 1-16,0-4 1 15,0-7-1-15,0-7-1 16,0 4 0-16,0-4 2 15,0 0 2-15,0 0 7 16,0-4-1-16,0-13-8 16,0-5-2-16,9-7 1 15,10-5 1-15,6 0-2 16,3 0 0-16,0 5-2 16,0 12 0-16,-3 7 0 15,-6 10-2-15,-1 0-1 16,10 3 0-16,0 21 5 15,0 10 5-15,7 5 0 0,-17-4-1 16,1-1-2-16,0 2 0 16,-10-11 5-16,0 0-1 15,-9-8-2-15,0-5 1 16,0-8 0-16,0-4 0 16,0 0 18-16,0 0 14 15,0 0 8-15,0-19-27 16,0-11-14-16,0-4-3 15,0-3-1-15,0-7 1 16,28 9-2-16,10-3 1 0,-4 9-1 16,3 12 0-1,-8 5 0-15,-1 8-2 0,-4 4 0 16,14 0 0-16,-10 0-1 16,9 21 3-16,-2 3 2 15,2 3-2-15,-9 1 1 16,0 1 0-16,-9 4-3 15,-1-4-44-15,-2 0-60 16,3-8-91-16,-1-8-192 16</inkml:trace>
  <inkml:trace contextRef="#ctx0" brushRef="#br0" timeOffset="166589.2953">13193 13956 630 0,'0'0'156'16,"0"0"-33"-16,0 0 67 15,0 0-59-15,0 0-41 16,0 0-53-16,-53-10-32 16,53 55-2-16,0 18 24 15,10 11 21-15,-1 5-15 16,-9 1-10-16,0-10-13 15,0-9-5-15,0-11-2 16,0-14-1-16,-9-15 0 16,-1-13 0-16,10-4-1 15,0-4 5-15,-9-11 6 0,0-23 15 16,-1-19-26-16,1-15 0 16,9-15-1-16,0-4 0 15,0-8 0-15,0-2 2 16,28 12-2-16,6 22-3 15,4 18 2-15,-1 17 1 16,-9 20-5-16,16 8 2 16,-16 0-2-16,18 23 2 15,-8 12 0-15,-4 6 3 16,-15 2-2-16,-19-7 2 16,0 2-8-16,-10-4 1 15,-33-5-12-15,-13-1 3 16,3-11-8-16,-13-5-46 0,10 0-76 15,13-12-27-15,-4 0-89 16,19 0-169-16</inkml:trace>
  <inkml:trace contextRef="#ctx0" brushRef="#br0" timeOffset="167073.6747">13698 13485 830 0,'0'0'68'15,"0"0"191"-15,0 0-113 16,0 0-73-16,0 0-64 16,0 0 0-16,62 79 2 15,-6 7 38-15,-9 10-17 16,-3-4-9-16,-16-6-12 15,-10-2-5-15,-8-15-1 16,-10-6-5-16,0-12 1 16,0-12 1-16,0-10 1 15,-10-14-3-15,-8-9 3 16,8-6-1-16,1 0-1 16,0-5 2-16,-10-17-3 15,10-19-3-15,9-4-2 16,0-6 4-16,0 5-2 15,18 1 1-15,29 16-2 0,0 8 4 16,-4 8-5-16,-5 9 3 16,-1 4 1-16,7 0-4 15,-16 27 5-15,9 2 0 16,1 5 0-16,-10 5 0 16,-3-2-2-16,-16-3 2 15,0-1-42-15,-9 1-65 16,0-2-77-16,0-14-42 15,10-13-176-15</inkml:trace>
  <inkml:trace contextRef="#ctx0" brushRef="#br0" timeOffset="167589.3009">15224 13933 798 0,'0'0'66'16,"0"0"105"-16,0 0-84 15,0 0-43-15,0 0 6 16,0 0-3-16,-240-96 6 16,178 96-6-16,6 0-16 15,3 13-6-15,6 16-9 16,19 0-5-16,0 0-11 0,28 1 3 15,0-1-2-15,0 0 0 16,28-1 1-16,19-9-1 16,6-4 1-16,-6-7-2 15,9-4 0-15,-13-4-2 16,-14 0-5-16,8 0-13 16,-9-17 5-16,0-11 2 15,-3-1-12-15,-6-6-2 16,-1-9 14-16,1-2 10 15,-10 2 3-15,1 8 2 16,-10 9-2-16,0 14 5 16,0 13 14-16,0 0 1 15,0 7-20-15,9 22 6 16,0 16-3-16,10 11 15 0,6-6-8 16,-6-3-5-16,9-2-3 15,0-9-1-15,-10-3-1 16,7-12 0-16,3-3-21 15,-9-11-69-15,18-7-94 16,10 0-86-16,-3-7-164 16</inkml:trace>
  <inkml:trace contextRef="#ctx0" brushRef="#br0" timeOffset="167917.4589">15928 13804 372 0,'0'0'471'16,"0"0"-335"0,0 0 76-16,0 0-99 0,0 0-58 15,0 0-35-15,-255-6-1 16,227 30-13-16,28 4 1 16,0 1 2-16,0 4-6 15,0 1-1-15,34 0 3 16,13 0-3-16,0 0-2 15,-4-10 1-15,-5 3-2 16,-20-10 4-16,-18 0-3 0,0-5 0 16,0 1 0-1,-37-9 4-15,-16 6-2 0,-22-8-2 16,13-2-4-16,-4 0-34 16,23 0-38-16,5 0-76 15,20-12-121-15,8-5-231 16</inkml:trace>
  <inkml:trace contextRef="#ctx0" brushRef="#br0" timeOffset="168604.9717">16458 13908 600 0,'0'0'70'15,"0"0"180"-15,0 0-119 16,0 0-12-16,0 0-39 16,0 0-14-16,-118-42-35 15,61 42-20-15,4 6-4 16,-3 22 6-16,0 10 0 15,13 4-3-15,5 8-5 16,20-3 1-16,18-8-5 16,0-6 2-16,0-8-2 0,9-8 0 15,10-7-1-15,-1-8 0 16,10-2 2-16,-3 0 0 16,3-7-4-16,10-22 1 15,-1-5-10-15,-3-4-3 16,4-4 3-16,-1-7 11 15,7 1 0-15,12 4 0 16,-9 4-3-16,15 11 3 16,-6 18 2-16,-3 1-1 15,-16 10-1-15,10 0 7 16,-3 21-1-16,-7 15 4 16,0 4 5-16,1-1-3 15,-10-1 2-15,-3 3-3 0,-16-6-4 16,-9-1-4-1,0-7-1-15,0-6 1 0,0-8-3 16,0-6 1-16,-9-7 1 16,-7 0 10-16,-12 0 21 15,0-16-10-15,9-14-8 16,1-10 1-16,18-10-11 16,0 2-5-16,0-5 0 15,18 6-1-15,20 11-1 16,5 4-4-16,13 8-13 15,-9 6-20-15,6 12-27 16,-6 2-91-16,-10 3-138 16,-3-9-353-16</inkml:trace>
  <inkml:trace contextRef="#ctx0" brushRef="#br0" timeOffset="169761.2067">19227 13951 529 0,'0'0'47'16,"0"0"174"-16,0 0-81 15,0 0-36-15,0 0 0 16,0 0-23-16,0 0 0 15,-221-124 15-15,168 119-44 0,-3 5-31 16,-6 0-21-16,-4 10 11 16,4 14-8-16,6 10 1 15,28 5-4-15,9-6-1 16,10 6 0-16,9-10 0 16,9-5 0-16,29-1 1 15,18-12-2-15,-3 0 2 16,12-11-1-16,-3 0-2 15,-6-4 3-15,0-21-4 16,-12-7-2-16,-7-5-4 16,-9-6-2-16,-9-7-2 15,0-4 10-15,-13-12 1 0,-6-5 3 16,0-13 2-16,0-1-1 16,-6 8 1-16,-13 9 3 15,0 20 19-15,1 24-5 16,18 14-3-16,0 10-6 15,0 0-10-15,0 34-11 16,9 33 6-16,28 15 5 16,16 14 2-16,-6 0-1 15,15-5 0-15,-5-17 1 16,14-11-2-16,-5-12 0 16,-20-12 2-16,7-5-2 15,-15-10-2-15,-10-9 2 16,-19-7 3-16,0-8-3 0,1 0-12 15,-1 0 9-15,7-18 0 16,2-11-10-16,-8-5-10 16,-10 5 4-16,0 0 4 15,0 6 13-15,0 12 1 16,0 1 1-16,0 10 5 16,0 0-5-16,0 0-1 15,0 21-13-15,18 8 13 16,10 0 1-16,0 4 1 15,7-9 0-15,-7-6 1 16,-10-2-1-16,1-10-1 16,-10 5-7-16,-9-11-115 0,0 0-56 15,0 0-70-15,-28-4-299 16</inkml:trace>
  <inkml:trace contextRef="#ctx0" brushRef="#br0" timeOffset="170026.8743">19710 13548 138 0,'0'0'770'16,"0"0"-639"-16,0 0 103 15,0 0-110-15,0 0-67 0,0 0-38 16,-25-27-13-1,25 27-6-15,0 0-8 0,0 0-59 16,-9 0-120-16,-10 0-199 16</inkml:trace>
  <inkml:trace contextRef="#ctx0" brushRef="#br0" timeOffset="171245.6285">20825 13866 706 0,'0'0'129'0,"0"0"6"15,0 0 35-15,0 0-73 16,-237-78-35-16,181 78-20 16,3 0-12-16,-3 15-10 15,3 9 3-15,7 10-2 16,8 0-4-16,29 0 0 0,9 4-4 15,0-9-11 1,0-1 0-16,37-9 0 0,10-3 0 16,6-5 0-16,3-9 2 15,-9-2-1-15,-4 0-3 16,4-2-6-16,-19-20-2 16,-9-1-1-16,6-11 1 15,-7 1-3-15,-8-3 8 16,-10-7-4-16,0 2 7 15,0 12 1-15,0 18 2 16,0 1 1-16,0 10 6 16,0 0-7-16,0 0-3 15,0 16-7-15,0 17 5 16,28 2 2-16,0 5 2 0,15-11-2 16,4 0 0-16,9-12-4 15,16-8 4-15,3-9 1 16,15 0-1-16,10 0-1 15,-7-5-18-15,-21-14-12 16,-26-7-8-16,-17-1 9 16,-20-4 17-16,-9-3-5 15,0 0 16-15,-47 1 2 16,-18 4 5-16,2 6 5 16,7 13 9-16,13 10-4 15,-13 0-15-15,18 21-2 16,1 21-4-16,12 8 0 15,25 2 6-15,0-4 0 0,0-6-1 16,9-13 1-16,35-1-5 16,-7-17-3-16,10-6-30 15,-3-5-35-15,-7 0 4 16,0-16 7-16,-9-17 28 16,-3-1 16-16,-25-3 18 15,19-1 13-15,-10 4 22 16,1 5 18-16,8 13 23 15,1 9-39-15,9 7-8 16,6 0-26-16,23 34 4 16,-1 18 13-16,6 15 4 15,-6 9 26-15,-3 6 1 0,-16-1-20 16,-18-7-2-16,-10 1-5 16,-9-12-15-16,0-5-1 15,-18-14-4-15,-20-10 0 16,-15-17-2-16,16-12 0 15,9-5 3-15,-9-16-1 16,2-18-2-16,-2-19-2 16,18-15-2-16,0-9 2 15,19-5 0-15,0-1-8 16,29 7 0-16,27 13 6 16,6 14-2-16,-6 12 2 15,6 16 0-15,-6 9-3 16,0 12 4-16,-3 0-6 0,3 17 6 15,7 17-3-15,-7 6 4 16,-3 6 0-16,-16-6 0 16,-9-6 0-16,-18-5 0 15,-1-7 0-15,-9-12-11 16,0-8 4-16,0-2 4 16,0 0 3-16,0 0 11 15,0-20-7-15,0-10-2 16,-9-12-2-16,9-10 8 15,0 2-8-15,9-6 0 16,38 4-3-16,15 2-11 16,3 3-29-16,16 13-73 0,-6 5-85 15,-13 13-179 1</inkml:trace>
  <inkml:trace contextRef="#ctx0" brushRef="#br0" timeOffset="171761.3154">23112 13832 717 0,'0'0'152'0,"0"0"34"16,0 0-53-16,0 0-30 15,0 0-45-15,0 0-10 0,-175-95-8 16,128 95-27-16,4 0-1 16,-13 17-3-16,3 17 2 15,6 5-1-15,28 6-1 16,10 5-5-16,9-10-2 16,0-6 5-16,9-6-1 15,29-9-2-15,-1-9-2 16,-3-9-1-16,13-1 3 15,9 0-4-15,-3-16 1 16,-6-14-1-16,-10-8-15 16,-2-3-1-16,-17 0 4 15,1-9 6-15,-10 10 6 0,1 11 0 16,-1 11 1-16,-9 8 5 16,0 10 4-16,9 0-10 15,1 29-8-15,8 10 8 16,7 6 8-16,-6-4-5 15,9-7 2-15,-9-5-5 16,-1-7 1-16,-8-6-2 16,-1-3-1-16,-9-8-48 15,0-5-106-15,0 0-99 16,0-5-147-16</inkml:trace>
  <inkml:trace contextRef="#ctx0" brushRef="#br0" timeOffset="171886.2292">23112 13832 831 0</inkml:trace>
  <inkml:trace contextRef="#ctx0" brushRef="#br0" timeOffset="172370.6333">23112 13832 831 0,'320'-126'79'0,"-304"126"112"0,12 0-78 0,9 6-50 0,10 23 6 16,6 5-29-16,-25 7 5 16,0-1-15-16,-9-1-3 15,-19-1-11-15,0-4-5 16,0-5-6-16,0-6-2 15,0-17 2-15,-9-1-5 16,9-5 1-16,-10 0 2 16,1 0-3-16,9-29 2 0,-10-10-4 15,10 1 5 1,0-7 0-16,0 3-3 0,29-2-3 16,11 15 2-16,0 5 1 15,-2 9 0-15,-19 15 0 16,9 0-8-16,6 16 3 15,-6 18 5-15,0 11 4 16,-9-4-4-16,-1 2 3 16,1-6 0-16,-10-3 1 15,-2-1-4-15,2-16 3 16,-9-4-2-16,9-3-1 16,-9-4 0-16,0-6 0 15,0 0 1-15,0 0 2 0,0 0 1 16,0 0 2-1,0-6 13-15,0-22-7 0,0-5-2 16,0-13 3-16,0-5-3 16,0-1-4-16,47 1-5 15,9 5-1-15,-3 13-4 16,3 16 3-16,-15 9 0 16,8 8-3-16,-2 0-3 15,-6 29 7-15,8 10 0 16,-11-2 0-16,-10 2 0 15,-6 0 0-15,0-5-1 16,-13-5-1-16,-9 0-24 16,0-2-36-16,0-8-99 15,-44-14-234-15</inkml:trace>
  <inkml:trace contextRef="#ctx0" brushRef="#br0" timeOffset="172651.8708">25569 13919 1033 0,'0'0'0'0,"0"0"0"16,0 0-216-16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10:37:37.763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1204 15237 224 0,'0'0'246'15,"0"0"-231"-15,0 0 34 0,0 0-21 16,0 0 2-16,0 0 26 16,0 0-17-16,0-63 10 15,-3 63 20-15,-4 0-18 16,-2-1 0-16,0-4-5 16,9 5-2-16,-10 0-9 15,10 0-10-15,0 0-7 16,0 0-4-16,0 0-8 15,0 0-3-15,0 0-2 16,0 0-2-16,10 0 2 16,33 0 6-16,4 6 0 15,28-1 3-15,6 0-4 16,28 3 4-16,9-3 0 16,4 7 3-16,12-7-4 0,-7 8-3 15,20-3 3-15,8-4 0 16,14 1-1-16,11 2-3 15,-5-2-1-15,-10 2-3 16,0-1 2-16,6-1 0 16,-6-2 3-16,0 4-4 15,-3-5 1-15,-21 0 0 16,-4 1-2-16,-3 0 7 16,-13-3-3-16,7-2 1 15,-19 5-1-15,9-5-1 16,-6 4-3-16,7-4 2 0,-10 0-1 15,9 0 7-15,-9 0-8 16,-9 0 2-16,-7 0-2 16,-2 0 4-16,8 0-3 15,-15 0-1-15,16 0 1 16,-6 0 1-16,5 0-1 16,10 5-1-16,0-1-2 15,10 0 2-15,-20 1-2 16,-5 0 2-16,-13-3-1 15,-6 2 1-15,-4-4-1 16,10 0 2-16,-6 0 1 16,6 0 0-16,-16 0 3 15,7-6 2-15,-16 1-7 0,0 0 3 16,-12 1-2-16,-16 4-1 16,-10-4 1-16,10 4-2 15,-9-5 7-15,6 5-4 16,-6 0-1-16,-1 0 1 15,10-4-2-15,-9 4 3 16,9 0-2-16,-9 0-1 16,-4 0-1-16,-5 0 2 15,-10 0 0-15,0 0 5 16,0 0 8-16,0 0 8 16,0 0-3-16,0 0-6 15,0 0-13-15,0 0-1 0,0 0-8 16,-6 0-67-16,-41 0-103 15,-19 13-120-15</inkml:trace>
  <inkml:trace contextRef="#ctx0" brushRef="#br0" timeOffset="859.4214">3048 16199 769 0,'0'0'53'0,"0"0"74"16,0 0 43 0,0 0-86-16,0 0-57 0,0 0-27 15,-16 0-6-15,60 63 6 16,3 14 15-16,9 10 11 15,-13 8-7-15,-5-3-7 16,-10-2-2-16,-10-14-7 16,1-21 0-16,-3-15-3 15,-7-22 1-15,-9-7 2 16,9-11-1-16,-9 0 10 16,0 0 11-16,10-17 34 15,-10-22-14-15,18-19-42 0,-8-5 2 16,18 2-2-16,-3-2 3 15,3 6-3-15,0 7-1 16,9-1 1-16,0-1 0 16,-2 7 0-16,2-2 0 15,0 13 0-15,-12 10-2 16,-6 3-1-16,-6 17 0 16,2 4-37-16,22 0-83 15,7 20-78-15,-7 14-98 16,-9 3-238-16</inkml:trace>
  <inkml:trace contextRef="#ctx0" brushRef="#br0" timeOffset="1375.0397">4091 16779 797 0,'0'0'21'16,"0"0"108"-16,0 0-75 16,0 0-31-16,0 0 6 15,-103 183-3-15,97-116 4 16,-3-4 6-16,9-12-8 16,-9 1-11-16,9-9-4 0,0-19-7 15,0-6 2 1,0-8-1-16,0-10-2 0,0 0 2 15,0 0 36-15,0-23 38 16,18-15-66-16,-2-12-11 16,-7-8-2-16,1-5 0 15,-1-8-1-15,10 12 1 16,-1-6-1-16,1 7 1 16,0 13-1-16,9 11 2 15,-10 11-3-15,-8 14 0 16,-4 9-3-16,3 0 2 15,10 27-16-15,18 23 17 16,-2 13 14-16,2 11 7 16,-9-6-13-16,0-4 0 15,0-6-6-15,-9-6-2 0,-1-9 1 16,1-14-1-16,-13-8 0 16,4-13-1-16,-10-3-9 15,0-5-66-15,0 0-22 16,0 0-34-16,-16-5-166 15,-31-19-513-15</inkml:trace>
  <inkml:trace contextRef="#ctx0" brushRef="#br0" timeOffset="1562.5112">3945 17109 620 0,'0'0'205'0,"0"0"-147"16,0 0 93-16,0 0-92 15,0 0-23-15,0 0-28 16,81-29 11-16,-16 18-7 16,16 6-12-16,-6-1-37 15,-3-6-162-15,-16 6-198 16</inkml:trace>
  <inkml:trace contextRef="#ctx0" brushRef="#br0" timeOffset="1937.6012">5069 16932 758 0,'0'0'45'16,"0"0"127"-16,0 0-94 16,0 0-31-16,0 0-38 15,0 0-6-15,56-4 18 16,16-4-6-16,18-2 1 0,1-8-2 15,2 7-1-15,-2-7-10 16,-7 7-2-16,-13 1-1 16,-15 2-10-16,-18 3-79 15,-20 5-79-15,-18 0-71 16,0 0-91-16</inkml:trace>
  <inkml:trace contextRef="#ctx0" brushRef="#br0" timeOffset="2171.9799">5409 16733 634 0,'0'0'33'15,"0"0"202"-15,0 0-109 0,0 0-27 16,0 0-48-16,0 0-30 16,-22-34-7-16,22 63-3 15,9 14 27-15,10 9 13 16,0 1-22-16,0 3-20 15,-10-1-1-15,10 0-8 16,-10-4-1-16,-9-7-64 16,0-6-83-16,0-18-87 15,0-11-216-15</inkml:trace>
  <inkml:trace contextRef="#ctx0" brushRef="#br0" timeOffset="2562.6093">5935 16487 890 0,'0'0'56'16,"0"0"18"-16,0 0-1 15,0 0-17-15,0 0 31 16,0 0-40-16,159 171-14 15,-125-108-1-15,4 0-16 16,-10 0-7-16,0-11-7 16,6-14 0-16,-15-13-1 15,9-9 4-15,-19-7-3 16,1-9-2-16,-10 0 5 0,9 0 8 16,0-5 1-16,7-24-4 15,3-9-10-15,-1-7 4 16,1-7-4-16,0 0 2 15,-10 2-2-15,10 4-1 16,6 7-1-16,-7 0 2 16,1 15-34-16,0 1-11 15,-1 17-25-15,10 6-68 16,10 0-179-16,-10 0-131 16</inkml:trace>
  <inkml:trace contextRef="#ctx0" brushRef="#br0" timeOffset="3296.9376">6879 17001 597 0,'0'0'312'15,"0"0"-296"-15,0 0 96 16,0 0-17-16,0 0-44 16,0 0-46-16,-28-30-5 15,28 65 0-15,0 5 15 0,0 12 17 16,0-7 0-16,0 0-11 16,0-11-14-16,10-5-1 15,-1-8-1-15,-9-8-5 16,9-2 6-16,-9-11-5 15,0 0 1-15,0 0 2 16,0 0 9-16,0-6 4 16,0-22-4-16,0-5-8 15,0-13-2-15,0-10-2 16,0-2-1-16,10-10 1 16,14 4-4-16,5 3 3 15,8 9-9-15,0 17 1 0,10 12 0 16,-13 17-2-16,-6 6 6 15,10 0-1-15,-13 29-5 16,-4 11 1-16,-14 7 1 16,2-3 5-16,-9 2 3 15,0-1-2-15,-28-10 2 16,-16-7-2-16,16-4 2 16,0-13 0-16,19-6 0 15,9-5 1-15,0 0-1 16,0 0-5-16,0 0-7 15,19-16-48-15,27-2 7 16,1 12 19-16,6 1 22 16,-6 5 7-16,9 0-2 15,-13 11 6-15,-5 12-4 16,-4 11 1-16,-21-5 4 0,-13 0 9 16,0 5 1-16,-4-7 4 15,-49 7 8-15,-12-10-11 16,3-8-1-16,6-3 5 15,0-8-7-15,-7-5 5 16,17 0-4-16,-7 0-5 16,6-11-4-16,10-17-77 15,12-1-140-15,21-13-186 16</inkml:trace>
  <inkml:trace contextRef="#ctx0" brushRef="#br0" timeOffset="3671.9433">7910 16892 722 0,'0'0'58'0,"0"0"94"15,0 0-89-15,0 0-21 16,0 0-20-16,0 0 25 0,212 11 2 16,-112-11-16-16,-1 0-15 15,-5-17-4-15,-4 5-7 16,-9-4-4-16,-15 10-1 15,-20 1-2-15,-8 0-6 16,-23 5-58-16,-5-1-36 16,-10 1-73-16,-10-7-51 15,-33-3-385-15</inkml:trace>
  <inkml:trace contextRef="#ctx0" brushRef="#br0" timeOffset="3875.1337">8312 16674 667 0,'0'0'41'0,"0"0"153"16,0 0-63-16,0 0-57 16,0 0-58-16,0 0 10 15,-25 81 42-15,41-28-14 16,2 9-16-16,-8-8-8 16,9-2-14-16,-19 1-8 15,9-13-8-15,-9 0-1 16,0-6-59-16,0-6-110 15,-19-11-213-15</inkml:trace>
  <inkml:trace contextRef="#ctx0" brushRef="#br0" timeOffset="4296.9297">8991 16545 1090 0,'0'0'25'0,"0"0"-4"16,0 0 26-16,0 0-4 16,0 0-25-16,0 0 36 15,172 154-29-15,-135-91-4 16,-9-7-4-16,0 0-6 0,-3-10-7 15,-6-13-2-15,-1-4-1 16,-8-5-1-16,-1-18 2 16,-9-1-1-16,0-5 3 15,0 0-4-15,0 0 11 16,0 0 6-16,9-5-4 16,1-20-3-16,-1-9-9 15,0 1 0-15,10-1-1 16,6-10 3-16,-6 7-3 15,-1-6-2-15,10 7 2 16,-9 4 0-16,0 8-22 16,-10 8-33-16,10 4-40 15,-4 11-90-15,-5-4-195 0</inkml:trace>
  <inkml:trace contextRef="#ctx0" brushRef="#br0" timeOffset="4656.3019">10259 17029 486 0,'0'0'54'0,"0"0"100"0,0 0-2 16,0 0-45-16,-280-42-28 16,233 42-36-16,0 24 0 15,10 5 8-15,9 6-5 16,3 11-2-16,25-13-8 16,0 1-1-16,0-10-3 15,43-3-15-15,4-8-1 16,9-3-5-16,16-10-3 15,3 0-8-15,6 0-2 16,-10-5-104-16,-24-17-106 16,-19-12-208-16</inkml:trace>
  <inkml:trace contextRef="#ctx0" brushRef="#br0" timeOffset="5375.0649">11365 16915 150 0,'0'0'336'16,"0"0"-322"-16,0 0 63 16,0 0-26-16,0 0-12 15,0 0 5-15,-119-23 32 0,110 22-2 16,0-4-18-16,9 0-26 15,0 5 0-15,0 0-9 16,0 0 1-16,0 0-8 16,0 0-2-16,47-5-12 15,43-8 25-15,22-3-10 16,25-2-6-16,19-3-3 16,-13 4-4-16,-31 5-2 15,-31 9-14-15,-34-2-71 16,-47 5-75-16,0 0-27 15,-56 0-158-15</inkml:trace>
  <inkml:trace contextRef="#ctx0" brushRef="#br0" timeOffset="5593.8137">11648 16597 162 0,'0'0'468'15,"0"0"-406"-15,0 0 164 16,0 0-98-16,0 0-48 15,0 0-56-15,-43-39-22 16,71 78 20-16,6 11 19 16,-6 15-13-16,0 2-3 15,0 6-15-15,0-5-5 16,-3-1-5-16,-6-3-1 16,-1-7-72-16,-8-11-85 0,-1-21-181 15,-9-16-310 1</inkml:trace>
  <inkml:trace contextRef="#ctx0" brushRef="#br0" timeOffset="5984.4496">12636 16471 954 0,'0'0'7'0,"0"0"47"16,0 0-15-16,0 0-27 16,0 0 44-16,46 155-22 15,-8-78-2-15,-10 4-5 0,6-8-10 16,4-10-8-16,-10-7-4 16,6-20 1-16,-12-13-3 15,-7-12-2-15,-5-6 2 16,-1-5 7-16,-9 0 3 15,19-11 14-15,-10-23 1 16,10-19-22-16,-1-9-1 16,-2-6 2-16,3-5-5 15,-1 10-2-15,-8 7 1 16,8 17 1-16,-8 15-4 16,8 6-6-16,-8 9-39 15,18 9-73-15,6 0-80 0,3 0-97 16,-9 17-195-1</inkml:trace>
  <inkml:trace contextRef="#ctx0" brushRef="#br0" timeOffset="6484.4559">13477 16996 894 0,'0'0'18'0,"0"0"105"0,0 0-64 15,0 0-40 1,0 0-12-16,0 0 25 0,-19 141-7 16,19-99-3-16,0-4-2 15,0-4-9-15,0-13-5 16,0-8-3-16,0-7 0 15,0-6-1-15,0 0 0 16,0 0 11-16,0-12 5 16,0-29-8-16,0-14-7 15,0-7 3-15,0-1-2 16,9-8-2-16,20 12-2 16,17 7-4-16,17 23 2 15,11 11-5-15,7 18 5 16,-6 0-1-16,6 28-7 0,-6 14 2 15,-22 8 6-15,-16 7-2 16,-18-5 3-16,-19-1-2 16,0-1-7-16,-66-9 10 15,-15-8 4-15,-12-4-3 16,-7-12 4-16,1-16-1 16,24-1-2-16,-6 0-2 15,28-8-20-15,16-8-48 16,18-2-72-16,19 2-225 15</inkml:trace>
  <inkml:trace contextRef="#ctx0" brushRef="#br0" timeOffset="6843.8574">14950 16876 850 0,'0'0'50'0,"0"0"128"16,0 0-90-16,0 0-29 15,0 0-54-15,0 0 1 16,91-29 13-16,-10 11 1 16,-7 2-9-16,7 3 5 15,-15 2-8-15,5 6-8 16,-24 0-1-16,0 5-23 16,-22 0-109-16,-22 10-125 15,-3 9-90-15</inkml:trace>
  <inkml:trace contextRef="#ctx0" brushRef="#br0" timeOffset="7015.7128">15003 17064 476 0,'0'0'249'0,"0"0"-147"0,0 0 58 16,0 0-75-16,0 0-32 15,0 0-38-15,221-13 1 16,-121-3-7-16,0 3-9 15,-1 2-17-15,-15-4-149 16,-21 1-198-16</inkml:trace>
  <inkml:trace contextRef="#ctx0" brushRef="#br0" timeOffset="7468.8369">16246 16444 1015 0,'0'0'17'0,"0"0"116"15,0 0-86-15,0 0-19 16,0 0-25-16,0 0-1 15,122 85 7-15,-88-22 5 16,3 10 4-16,-9 4-7 16,10-6-4-16,-13-10-4 15,3-15 1-15,0-13-1 0,-19-15-2 16,10-7 2 0,-19-6 2-16,9-5 1 0,-9 0 3 15,9 0 4-15,1-16 5 16,5-13-13-16,-5-14-2 15,8-9 0-15,-8-6 6 16,8-10-5-16,1 1-2 16,0 10 1-16,-1 10-2 15,-2 13 5-15,-7 13-6 16,1 9-6-16,-1 7 1 16,0 5-45-16,10 0-100 15,0 0-92-15,-1 5-80 0</inkml:trace>
  <inkml:trace contextRef="#ctx0" brushRef="#br0" timeOffset="8015.724">17536 16996 714 0,'0'0'55'0,"0"0"173"16,0 0-87-16,0 0-34 15,0 0-34-15,0 0-36 16,-184-81-17-16,122 81-10 16,-4 13-8-16,13 8 9 15,16 6-7-15,18-7-2 16,19 1 1-16,0 2 0 16,0-4-3-16,47 2 3 15,15-3 3-15,22-2-6 16,-3 2-8-16,-6 0 2 0,-22-2-5 15,-16-3 2-15,-18-4 6 16,-10 3-2-16,-9 0 2 16,0 3-2-16,-9-4 1 15,-47 7 4-15,-6-7 0 16,-4 1 7-16,-5-6-3 16,15-6-4-16,9 0 4 15,13 0-1-15,15 0 3 16,-9 0-6-16,19-18-11 15,-1 7-71-15,1-12-96 16,-10 7-240-16</inkml:trace>
  <inkml:trace contextRef="#ctx0" brushRef="#br0" timeOffset="8828.319">18268 16733 111 0,'0'0'317'0,"0"0"-253"16,0 0 66-16,0 0 26 0,0 0-56 16,0 0-33-16,0 0 3 15,0 0-30-15,0-50 0 16,43 43-2-16,-5 1-7 15,27 1 0-15,16 0-2 16,19-1-1-16,28-12-1 16,-7 6 1-16,7-4-23 15,-10 5-5-15,-37-2-14 16,-25 13-67-16,-28 0-83 16,-28 0-156-16,0 0 30 15</inkml:trace>
  <inkml:trace contextRef="#ctx0" brushRef="#br0" timeOffset="9078.2378">18486 16813 487 0,'0'0'25'16,"0"0"19"-16,0 0 44 16,0 0-39-16,0 0-35 15,0 0 46-15,-28 39-13 16,28-34 9-16,18-4-8 15,20-1-9-15,27 0 28 16,26 0-10-16,27-17-20 16,10-11-19-16,9 4-4 15,-10 6-12-15,-27 7-2 0,-34 1-43 16,-38 10-75 0,-28 0-125-16,0 0-33 0</inkml:trace>
  <inkml:trace contextRef="#ctx0" brushRef="#br0" timeOffset="9547.0154">19109 16323 701 0,'0'0'18'0,"0"0"90"0,0 0 5 16,0 0-59-16,0 0-26 15,0 0-10-15,-19-44-2 16,19 44 7-16,0-3-6 16,0-2 16-16,0 5 3 15,0 0-12-15,0 0-4 16,19 0-19-16,24 20 4 15,13 7 7-15,35 7-3 16,2-5-2-16,16 0 0 16,0 3 0-16,-9-8-7 15,-25 5 0-15,-22-3 0 16,-35 8-1-16,-18 8-9 0,0 8 10 16,-71 6 0-16,-20 3 8 15,-11-3-8-15,-7-4 0 16,18-12 6-16,7-6-4 15,22-7 0-15,15-11-2 16,28 3-3-16,10-8-26 16,9 7-71-16,0-7-63 15,47-6-109-15,24-5-81 16</inkml:trace>
  <inkml:trace contextRef="#ctx0" brushRef="#br0" timeOffset="136808.0521">3434 17530 44 0,'0'0'86'0,"0"0"-16"15,0 0 19-15,0 0-4 16,0 0-17-16,0 0-9 15,0 0-11-15,-19-18-8 16,10 17-6-16,9 1-2 16,0 0-2-16,-9-5-5 0,9 5-9 15,0 0 0-15,0 0-2 16,0 0-6-16,0 0-3 16,0 0-1-16,0 0 7 15,-10 0 3-15,10 0 9 16,0 0-6-16,0 0 0 15,0 0 1-15,0 0 10 16,0 0 4-16,0 0-9 16,0 0-4-16,0 0-4 15,0 0-2-15,0 0 4 16,0 0-6-16,0 0-3 16,-9 0-6-16,9 0 2 15,0 0-4-15,0 0-3 0,0 0-2 16,0 6 5-16,0 11 2 15,0-5 0-15,9 11 2 16,19 0 2-16,16-1 3 16,-7 10-1-16,10-3 2 15,0 0-4-15,6 0-3 16,-7-1 1-16,7 1 1 16,-6-7-2-16,9-4-1 15,6 0 3-15,4-4 2 16,6-5-2-16,9-5 0 0,3 1-3 15,6-5 2-15,-6 0-4 16,16 0 2-16,-10 0 1 16,4-18-2-16,-4 2 1 15,-6-1-2-15,-12-4-1 16,2 3 1-16,-21 7 2 16,3-2-2-16,-12-2 0 15,-7 2 1-15,10 2 3 16,0-2-4-16,-4-1 0 15,-5 7 0-15,-1-3 0 16,-12 2 0-16,3 8 0 16,-9-4-1-16,9 4-1 15,-9 0-1-15,6 0 3 0,3 0-5 16,0 17 5 0,9 4 0-16,0 3 1 0,-2 4 0 15,2 1-1-15,0-5 1 16,10 8-1-16,-13-3 1 15,4 1-1-15,5 4 2 16,-5-5 2-16,-1 5-3 16,-9-6 0-16,6 1 1 15,-12-13-2-15,3 1 1 16,-16-10-1-16,1 3 0 16,-10-6 0-16,0-4 1 15,0 0-1-15,0 0 2 0,0 0 1 16,0 0 1-1,0 0 4-15,0 0-1 0,9 0 1 16,1-9 0-16,-1-7-7 16,10-9-2-16,5-2 2 15,5-2-1-15,8 0 0 16,0 0 0-16,10 2 2 16,-3 2-2-16,-7-1-2 15,16 8 2-15,-6-5 0 16,9 7 0-16,0 3-1 15,6 2 0-15,-6 0 1 16,6-1-2-16,-5 1 2 16,5 5 0-16,-6-6 0 15,9 6 0-15,-2-4 1 16,-1 5 0-16,-6-3 2 0,9 3-2 16,-2 5 0-16,2 0 1 15,-12 0-2-15,13 0 1 16,-10 0 2-16,6 0-1 15,3 13 4-15,-2 2-5 16,11-4 6-16,-2 2 3 16,12-2 6-16,-3 7 1 15,9-2-4-15,1 2 0 16,-16-2-6-16,-1 2 0 16,-2 4 0-16,-10-10 0 15,-6 6-1-15,-9-1 4 16,-3-8-6-16,-16 4 3 0,0-6-4 15,0-3 4-15,9 1-2 16,-3 3 2-16,4 2 6 16,-1-4-10-16,1-1 2 15,-4 0-4-15,13 2 0 16,-4-6 3-16,-5-1 2 16,8 0 1-16,1 0 0 15,6-8 0-15,-6-3-2 16,6-4 1-16,-7-2-1 15,-8 5-5-15,-1-1 5 16,7-3 1-16,-7 3-3 16,10-4-1-16,-10 1-1 15,-12 10-1-15,3-6 1 0,0 8 0 16,-18-8 1 0,-1 11 0-16,0 1 1 0,-9-5 0 15,0 5-2-15,0 0 3 16,0 0-3-16,0 0-1 15,10 0 0-15,-4 0-1 16,-6 0-1-16,3-5-4 16,-3 5-49-16,0 0-137 15,-56 0-382-15</inkml:trace>
  <inkml:trace contextRef="#ctx0" brushRef="#br0" timeOffset="149550.2434">20679 16368 651 0,'0'0'16'16,"0"0"89"-16,0 0-21 15,0 0-7-15,0 0-43 16,0 0-8-16,0 0-6 15,0 0-4-15,-35-72-10 16,35 72-2-16,0 0-2 16,0 33-2-16,25 14 14 15,13 14-5-15,-1 14-2 0,1 10 11 16,-4 12-7 0,-6 4-6-16,-9-10 4 0,-10-15-8 15,10-21 1-15,-10-14-1 16,0-14 2-16,-9-14-1 15,0-8 2-15,10-5 4 16,-10 0 13-16,0 0 31 16,9-29 14-16,0-15-38 15,7-20-15-15,12-11 2 16,0-8-6-16,0 3-6 16,0 6 4-16,-3 11-5 15,-6 1-2-15,9 9 0 16,0 3 2-16,0 5-4 0,6 11 1 15,-15 5-2-15,9 16-7 16,-19 8-1-16,10 5-73 16,-1 0-84-16,10 25-27 15,-3 8-48-15,-25 1-262 16</inkml:trace>
  <inkml:trace contextRef="#ctx0" brushRef="#br0" timeOffset="149925.3456">21548 16842 883 0,'0'0'17'0,"0"0"114"16,0 0 0-16,0 0-82 15,0 0-49-15,0 0-24 16,-28 21 24-16,28 26 18 16,0-4-3-16,0-4-4 0,0-2 2 15,0-15-6-15,0 1-3 16,0-5-4-16,0-7 0 15,0 0-1-15,0 0-24 16,0-9-99-16,0-2-103 16,0 0-37-16,0-6-51 15</inkml:trace>
  <inkml:trace contextRef="#ctx0" brushRef="#br0" timeOffset="150190.9785">21501 16800 509 0,'0'0'115'0,"0"0"52"15,0 0-61-15,0 0-46 16,0 0-30-16,0 0 8 0,156-101-11 16,-100 101-9-16,-9 29-4 15,15 9 2-15,-6 1 3 16,-3 13 0-16,-16-6-9 16,-9 4-6-16,-18-7-4 15,-10-4 0-15,0-5 1 16,-28-5 3-16,-28 5-1 15,-16-7 5-15,-9-3 0 16,-3-3-6-16,3-3 1 16,15-7-6-16,4-6-49 15,25-5-44-15,27 0-54 16,10 0-101-16</inkml:trace>
  <inkml:trace contextRef="#ctx0" brushRef="#br0" timeOffset="150550.6339">22890 16726 800 0,'0'0'69'0,"0"0"102"16,0 0-91-16,0 0-72 16,0 0-6-16,0 0-2 15,75-34 37-15,-3 25-4 16,3 0-7-16,6 0-9 15,-7-2-9-15,-11 11-5 16,-7-7-3-16,-19 7-13 16,-18 0-133-16,-19 0-66 15,0 13-102-15</inkml:trace>
  <inkml:trace contextRef="#ctx0" brushRef="#br0" timeOffset="150738.4259">22865 16937 723 0,'0'0'89'0,"0"0"21"16,0 0-5-16,0 0-74 15,0 0 9-15,0 0-3 16,328-38-17-16,-226 25-11 16,-11 3-9-16,-10 4-17 15,-16 6-168-15,-28-7-91 16,-27 2-321-16</inkml:trace>
  <inkml:trace contextRef="#ctx0" brushRef="#br0" timeOffset="151160.8378">23906 16334 905 0,'0'0'30'16,"0"0"128"-16,0 0-60 15,0 0-72-15,0 0-26 16,0 0 0-16,75 70 16 0,-50-3 16 16,3 1-9-16,0 6 2 15,0-4-19-15,0-16-4 16,-3-2-1-16,3-12 3 15,-10-12-3-15,-8-11 0 16,-1-10 1-16,0-7-2 16,1 0 3-16,-1 0 10 15,0 0 2-15,10-29 2 16,15-10-10-16,-6-8 1 16,0-7-6-16,0-4 4 15,4 1-5-15,-1 5 1 0,-3 7 1 16,-9 11-3-1,-10 10 2-15,10 7-2 0,-10 7-6 16,0 5-20-16,1 5-88 16,-7 15-193-16,9 9-142 15</inkml:trace>
  <inkml:trace contextRef="#ctx0" brushRef="#br0" timeOffset="151599.2007">24931 16842 786 0,'0'0'147'0,"0"0"-12"15,0 0 7-15,0 0-94 16,-256-19-27-16,228 25-9 16,10 17 1-16,8 1-10 15,10 3 5-15,0 2-8 16,0 1 0-16,56-5 2 16,7 5-1-16,2-1 2 15,7 0 2-15,-16-1-5 16,-16 1 0-16,-18-7 0 0,-13 3-5 15,-9-9 4-15,0 6 1 16,-53-10 8-16,7-8-3 16,-1 1 0-16,3-5 0 15,7 0 0-15,0 0-5 16,-13-9-18-16,28-8-91 16,3-2-103-16,19-15-216 15</inkml:trace>
  <inkml:trace contextRef="#ctx0" brushRef="#br0" timeOffset="151958.7203">25488 16726 729 0,'0'0'105'0,"0"0"101"16,0 0-111-16,0 0-59 16,0 0-25-16,0 0-5 15,-37-10-1-15,37 10 6 0,0-4 4 16,28 4 31-16,22-4 21 15,9-1-35-15,-3-4-19 16,6 2-7-16,-15-4-3 16,-10 5-2-16,-2 1 3 15,-17 0-4-15,-8 3-7 16,8 2-99-16,-8 0-63 16,-1 2-104-16,19-2-206 15</inkml:trace>
  <inkml:trace contextRef="#ctx0" brushRef="#br0" timeOffset="152365.0196">27142 15958 945 0,'0'0'17'16,"0"0"100"-16,0 0-13 0,0 0-54 15,-255-39-42 1,171 90-2-16,-16 24 10 0,10 22 10 15,15 11 11-15,22-1 6 16,34-10-29-16,19-6 1 16,28-5 6-16,44-14-17 15,18-13 3-15,13-8-5 16,-3-17-4-16,-10-7 2 16,-6-10-8-16,-12-9-60 15,-16-4-34-15,-12-4-45 16,-16 0-116-16,-28 0-205 15</inkml:trace>
  <inkml:trace contextRef="#ctx0" brushRef="#br0" timeOffset="153209.441">27610 16237 880 0,'0'0'90'16,"0"0"123"-16,0 0-105 16,0 0-55-16,0 0-32 0,0 0-15 15,-10-38-6-15,10 60-20 16,3 28 20-16,38 21 2 15,-13 2 8-15,0 4 9 16,9-14-9-16,-2-5-5 16,-7-11-2-16,0-13 0 15,-10-16-2-15,-8-9 0 16,-1-9 5-16,-9 0 5 16,9 0 21-16,-5-29 15 15,17-21-31-15,-2-8-15 16,0-10 1-16,9-4-1 15,0-4 1-15,0 8-2 16,-3 14 1-16,-7 12-1 0,1 14 0 16,-10 12-4-16,1 14-3 15,-1 2-31-15,10 7-99 16,0 32-21-16,2 7-64 16,1 0-201-16</inkml:trace>
  <inkml:trace contextRef="#ctx0" brushRef="#br0" timeOffset="153725.3509">28395 16624 865 0,'0'0'59'0,"0"0"131"15,0 0-144-15,0 0-40 16,0 0-3-16,-56 147 8 16,46-89 2-16,10-6 1 15,0-13 0-15,0-6-2 16,-9-8 0-16,9-11-6 16,0-5-2-16,0-9-2 15,0 0 6-15,0 0 9 16,0-14 48-16,0-20-20 15,0-16-40-15,0-11 2 16,0-5-5-16,0-7-1 0,0 6-1 16,28 10-3-16,9 12 3 15,-9 16 0-15,3 7 5 16,10 10-5-16,-13 12 8 16,-9 0-4-16,9 0-4 15,-6 12-6-15,9 17 6 16,-3 14 1-16,0 9 0 15,-10 6 2-15,4 3 0 16,0-3-2-16,-3-8 1 16,-19-3-1-16,9-13 1 15,-9-7-1-15,0-7-1 16,0-6-11-16,0-8-14 16,0 4-47-16,-9-1-60 0,-10-4-67 15,-6-5-165-15</inkml:trace>
  <inkml:trace contextRef="#ctx0" brushRef="#br0" timeOffset="153944.2929">28423 16870 651 0,'0'0'36'15,"0"0"167"-15,0 0-68 16,0 0-60-16,0 0-47 15,0 0-17-15,21-57 5 16,39 44-11-16,-14 2-5 0,35 1-3 16,-3 2-4-16,38 3-115 15,-7-6-105-15,-10-11-341 16</inkml:trace>
  <inkml:trace contextRef="#ctx0" brushRef="#br0" timeOffset="154398.3829">29354 16608 558 0,'0'0'142'16,"0"0"-24"-16,0 0 22 15,0 0-81-15,0 0-47 16,0 0 5-16,100-17-4 16,-25 5 1-16,-4 1 0 15,13 1-2-15,-12-3 0 16,-7 7-9-16,-21-4-3 15,-16 7-10-15,-19-2-82 16,-9 0-104-16,0 1-27 0</inkml:trace>
  <inkml:trace contextRef="#ctx0" brushRef="#br0" timeOffset="154617.3558">29519 16415 655 0,'0'0'86'15,"0"0"153"-15,0 0-137 16,0 0-71-16,0 0-31 16,0 0 0-16,-9 47 27 15,9-9 0-15,9 12 13 16,-9 7-14-16,0-4-11 16,0-1-12-16,0-2-3 15,0-12-3-15,0-4-68 16,0-10-78-16,0-6-204 0</inkml:trace>
  <inkml:trace contextRef="#ctx0" brushRef="#br0" timeOffset="154992.445">29846 16318 170 0,'0'0'678'16,"0"0"-579"-16,0 0 15 16,0 0-69-16,0 0-39 0,0 0 16 15,137 68 13-15,-109-10 5 16,0 3-7-16,0-3-1 16,-9-8-18-16,9-9-7 15,6-8-3-15,-15-17-3 16,-10-7 1-16,1-9 1 15,-1 0 2-15,0-4 11 16,1-21 9-16,-1-17-6 16,4-7-7-16,2-4-7 15,1-3 2-15,-7 6-4 16,-9 8 6-16,9 9-9 16,1 17-2-16,-1 8-4 15,-9 8-19-15,19 0-107 0,9 8-124 16,0 8-67-1</inkml:trace>
  <inkml:trace contextRef="#ctx0" brushRef="#br0" timeOffset="155649.1863">30569 16745 762 0,'0'0'81'16,"0"0"57"-16,0 0-68 0,0 0-54 16,0 0 10-1,0 0 14-15,-9 112 9 0,9-70-5 16,9 3-12-16,-9-7-11 16,0-3-11-16,0-12-2 15,0-5-6-15,0-12 0 16,0-6 1-16,0 0 0 15,0 0 13-15,0-6 4 16,0-23 18-16,-9-18-35 16,-10-11 3-16,19-9-4 15,0-6 1-15,0 1-4 16,0 14 1-16,28 12-9 16,19 17 1-16,-10 18 3 15,16 6 2-15,-6 5-3 16,-10 0 3-16,7 16-3 0,-7 18 0 15,-9 7 5-15,-9-1 0 16,-19-1 1-16,0-1-5 16,-10-9 4-16,-36-6-1 15,8-5 1-15,4-12-1 16,15-1 2-16,10-5 0 16,0 0 4-16,9 0-4 15,0 0-3-15,0 0-26 16,9-10-35-16,32 10 10 15,18 0 7-15,-13 0 26 16,17 10 6-16,-17 19 13 16,-8 5 0-16,-7 0 4 0,-9-1-2 15,-22-3 0-15,0 0 0 16,-10 2 1-16,-42-14 19 16,-5-7-11-16,-5-5 18 15,-3-6 1-15,-7 0-11 16,16-6-11-16,9-17-6 15,4-11-18-15,24 0-58 16,10-12-116-16,9 0-199 16</inkml:trace>
  <inkml:trace contextRef="#ctx0" brushRef="#br0" timeOffset="155930.5302">31282 16591 189 0,'0'0'538'16,"0"0"-430"-16,0 0 32 16,0 0-65-16,0 0-58 15,0 0 6-15,128-23 27 16,-53 18-30-16,-4-3-5 15,-2-2-5-15,9-1-9 16,-22-2-1-16,-13 8-10 0,-14-1-69 16,-20 1-77-16,-9 0-70 15,-9 0-214-15</inkml:trace>
  <inkml:trace contextRef="#ctx0" brushRef="#br0" timeOffset="156133.6632">31466 16386 622 0,'0'0'47'16,"0"0"156"-16,0 0-53 16,0 0-55-16,0 0-81 15,0 0-7-15,-19 22 3 16,19 19 30-16,10 15 5 16,-1-6-13-16,0 3-14 0,1 4-10 15,-10-1-5-15,0-15-3 16,0-3 0-16,0-9-90 15,0-6-72-15,-28-12-211 16</inkml:trace>
  <inkml:trace contextRef="#ctx0" brushRef="#br0" timeOffset="156524.6798">31731 16318 607 0,'0'0'196'0,"0"0"5"16,0 0-74-16,0 0-78 0,0 0-37 15,0 0 31-15,118 73 6 16,-99-22-1-16,0 7-9 16,-10-3-19-16,0-2-4 15,4-3-10-15,-1-21-4 16,-2-4-2-16,-1-16 2 15,-9-4-1-15,0-5 0 16,0 0 2-16,0 0 6 16,0 0 5-16,9-23-2 15,-9-15-12-15,10-3 0 16,-1-10 3-16,0-6-3 16,10 7 0-16,0 4 0 0,-10 12-1 15,3 16 0-15,-2 7-4 16,-4 1-25-16,10 10-42 15,-7 0-96-15,0 11-144 16,-9 12 37-16</inkml:trace>
  <inkml:trace contextRef="#ctx0" brushRef="#br0" timeOffset="156837.5789">32581 16694 714 0,'0'0'46'16,"0"0"140"-16,0 0-64 16,0 0-53-16,0 0-34 15,0 0-22-15,-230-63 1 16,186 90-1-16,7 7 17 15,18 2-8-15,19 2-3 16,0 1-3-16,0 3-10 16,9-8 2-16,29-5-7 15,15-7 3-15,-7-5-4 16,11-8-36-16,-5-9-89 16,-5 0-72-16,-9-5-154 0</inkml:trace>
  <inkml:trace contextRef="#ctx0" brushRef="#br0" timeOffset="157087.7672">32781 16040 869 0,'0'0'30'16,"0"0"49"-16,0 0 27 15,243 107-26-15,-156-28-22 0,-16 8-15 16,-15 15 1-16,-27 12-11 16,-20 4-14-16,-9 1-9 15,-38-4-9-15,-61 0-1 16,-57 3-5-16,-28 6-98 16,-34-3-87-16,6-18-177 15</inkml:trace>
  <inkml:trace contextRef="#ctx0" brushRef="#br1" timeOffset="313461.6625">23161 18047 629 0,'0'0'51'15,"0"0"122"-15,0 0-57 16,0 0-46-16,0 0-20 16,0 0 9-16,0 0-8 15,0-35-5-15,0 35-8 16,0 0-5-16,0 0 0 0,0 0-9 16,0 0-7-1,0 0-11-15,0-5-5 0,41 5 0 16,6-5 7-16,34-1 3 15,12-6 4-15,7 6-5 16,-19-4-5-16,-16 5-3 16,-27 5-2-16,-14 0 0 15,-24 0-9-15,0 0-69 16,0 0-86-16,-12 16-57 16,-28 7-16-16,-17 0-333 15</inkml:trace>
  <inkml:trace contextRef="#ctx0" brushRef="#br1" timeOffset="313664.8826">23003 18245 538 0,'0'0'30'15,"0"0"96"-15,0 0 10 16,0 0-39-16,0 0-53 16,0 0 4-16,71 0 22 15,13 0 1-15,7-11-37 16,18 6-14-16,0-1-8 15,-16 1-9-15,-3 5-3 16,-9 0-12-16,-24 0-123 16,-1 0-144-16,-22 0-95 15</inkml:trace>
  <inkml:trace contextRef="#ctx0" brushRef="#br1" timeOffset="314118.2821">24062 17837 883 0,'0'0'47'0,"0"0"160"16,0 0-92-16,0 0-80 15,0 0-29-15,0 0 6 16,65 20 15-16,-21 28 7 15,-7 2-5-15,10 8-1 0,-4 4-9 16,4 0-8-16,-10-4-3 16,-5-6-5-16,8-8 0 15,-21-11-3-15,0-8 1 16,-10-16 0-16,0-5-1 16,-9-4 3-16,10 0 0 15,-10 0 11-15,9-20 0 16,-9-14-10-16,9-17-2 15,1-6 0-15,-10-10-2 16,3-1 0-16,9 5 2 16,-2 7-2-16,-1 10 0 15,0 12 0-15,1 16-3 16,-1 7 1-16,-9 11-16 0,9 0-49 16,10 0-105-16,0 16-37 15,9 13-49-15,-3 1-156 16</inkml:trace>
  <inkml:trace contextRef="#ctx0" brushRef="#br1" timeOffset="314509.2782">25286 18160 553 0,'0'0'204'0,"0"0"-44"16,0 0-10-16,0 0-92 15,0 0-31-15,0 0 13 16,-274 45 23-16,230-22-15 16,16-6-11-16,19-5-17 15,9 10-16-15,0 3-4 16,18-3 0-16,45 6 3 15,21 1 3-15,6-2 0 16,-9-3 1-16,-15 4-7 16,-20-11 0-16,-11 1-1 15,-26-8 1-15,-9 3-4 0,0-4 0 16,0 3 4 0,-53 5 8-16,-12-5-4 0,-35 1-4 15,-9-4-24-15,-16-7-35 16,10-2-65-16,6 0-10 15,28-2-161-15,16-32-250 16</inkml:trace>
  <inkml:trace contextRef="#ctx0" brushRef="#br1" timeOffset="314978.4686">24006 17791 583 0,'0'0'66'16,"0"0"64"-16,0 0 15 15,0 0-111-15,0 0-13 16,0 0-9-16,-25 0 0 15,87 0 7-15,13-1 33 16,34-9 9-16,18-8-46 16,11 12-7-16,8-5-4 15,-9-1-4-15,-9 6 0 16,-19 1-4-16,-35 5-69 16,-30 0-80-16,-25 0-61 0,-19 0-71 15</inkml:trace>
  <inkml:trace contextRef="#ctx0" brushRef="#br1" timeOffset="315212.996">24959 17608 388 0,'0'0'368'0,"0"0"-270"15,0 0 58-15,0 0-114 16,0 0-36-16,0 0 21 15,265 12 1-15,-203 22 14 16,-25 5-7-16,-9-4-20 16,-28-1-13-16,0 0-1 15,-9 0-1-15,-47 2 0 0,-6-6-71 16,-4-14-110-16,4-16-264 16</inkml:trace>
  <inkml:trace contextRef="#ctx0" brushRef="#br1" timeOffset="316104.8826">25843 18257 657 0,'0'0'146'0,"0"0"11"15,0 0 4-15,0 0-69 16,0 0-42-16,0 0-19 16,-40-28 7-16,40 28-8 15,-3 0-5-15,3 0-1 16,0 0-5-16,0 0-7 15,34-6 0-15,32-4 5 16,24 2 11-16,28-8-16 16,10 3-5-16,-16-1-7 0,-12 2 1 15,-19-1-1 1,-44 9-3-16,-18 4-44 0,-19 9-137 16,0 20-30-16,-56 5-213 15</inkml:trace>
  <inkml:trace contextRef="#ctx0" brushRef="#br1" timeOffset="317043.2834">23579 15909 687 0,'0'0'29'0,"0"0"127"16,0 0-22-16,0 0-49 16,0 0-33-16,0 0-17 15,0 0-2-15,-84-29-18 16,93 24-11-16,66-8 0 16,25 2 30-16,46 1-11 15,0-3-13-15,10 2-5 16,-6 6-2-16,-1 1-2 15,-27-5 0-15,-32 9 1 16,-40 0-2-16,-19 0-10 16,-22 0-64-16,-9 0-51 0,-9 0-30 15,-44 0-117-15,-3 0-232 16</inkml:trace>
  <inkml:trace contextRef="#ctx0" brushRef="#br1" timeOffset="317230.7601">24501 15674 621 0,'0'0'36'0,"0"0"65"16,0 0 15-16,0 0-47 15,0 0-17-15,0 0-15 0,237 53 18 16,-200-21-6 0,-28-1-39-16,-9 12-10 0,-18 4-26 15,-63-2-90-15,-31-4-225 16</inkml:trace>
  <inkml:trace contextRef="#ctx0" brushRef="#br1" timeOffset="318418.7915">20159 15841 597 0,'0'0'51'15,"0"0"88"-15,0 0-46 16,0 0-44-16,0 0-29 16,0 0 1-16,-10 0 2 15,10 0 0-15,0 0-4 16,28 0-13-16,38 0 6 0,33-3 72 16,29-7-38-16,18-1-20 15,10-7-8-15,0 7-15 16,-10 2 3-16,-27 0-5 15,-29 5-2-15,-34 4-4 16,-47 0-28-16,-9 0-43 16,0 0-31-16,-28 0-65 15,-28 6-77-15,3-6-308 16</inkml:trace>
  <inkml:trace contextRef="#ctx0" brushRef="#br1" timeOffset="318622.2731">21037 15659 623 0,'0'0'59'0,"0"0"101"16,0 0-122-16,0 0 3 15,0 0-1-15,0 0-5 16,302 73 21-16,-249-44-23 16,-16 9-5-16,-27 4-28 15,-10 2 0-15,0 8-7 16,-47-2-82-16,-34 1-95 15,-19-15-179-15</inkml:trace>
  <inkml:trace contextRef="#ctx0" brushRef="#br1" timeOffset="319717.4395">28550 15687 369 0,'0'0'9'0,"0"0"92"16,0 0 3-16,0 0 0 16,0 0-26-16,0 0-6 15,0 0-1-15,-137 0-31 16,128 0-19-16,-19 4-12 15,0 8-3-15,0 1-5 16,-6 3 7-16,6-3-3 0,18-4 2 16,10-2 3-16,0-2-10 15,50 1 2-15,84 1 23 16,47-7 17-16,68 0-13 16,41 0-11-16,30 0-17 15,11 0 1-15,24-4 0 16,-6-1-2-16,-13-4 0 15,-43 7 6-15,-47-8 16 16,-62 6 11-16,-57 0-17 16,-61 0-3-16,-32 4-8 0,-34-5-1 15,0 0 2 1,0 3-6-16,-22-7-49 0,-18 9-61 16,-26-7-69-16,-5 1-101 15,-20-6-320-15</inkml:trace>
  <inkml:trace contextRef="#ctx0" brushRef="#br1" timeOffset="319920.8066">31254 15540 286 0,'0'0'310'0,"0"0"-249"16,0 0 62-16,0 0-51 16,243-11 1-16,-115 44-17 15,6 13-9-15,-25-3-9 16,-9 9 14-16,-44-10-14 15,-25 3-16-15,-31-7-22 0,-10 9-7 16,-77-3 7-16,-31 3-22 16,-19-9-102-16,-10-9-167 15</inkml:trace>
  <inkml:trace contextRef="#ctx0" brushRef="#br1" timeOffset="320890.5616">27526 18094 218 0,'0'0'656'0,"0"0"-574"0,0 0 78 16,0 0-85-16,0 0-36 16,0 0-39-16,0-7 3 15,37 48 3-15,0 20 22 16,7 2-6-16,-7 5 1 16,1-10-14-16,-10-7-2 15,6-12 0-15,-6-10 0 16,-19-13-1-16,10-9-3 15,-19-3 2-15,9-4 4 16,1 0 21-16,-1-22 24 0,0-12-33 16,4-13-18-16,-1-3 1 15,-2-6-4-15,-10-12 2 16,0 0 0-16,0-3-2 16,9 10-2-16,-9 16 2 15,9 21 0-15,-9 14-6 16,10 10-16-16,18 0-80 15,9 29-50-15,7 16 28 16,-7 12-112-16,10-6-114 16</inkml:trace>
  <inkml:trace contextRef="#ctx0" brushRef="#br1" timeOffset="321203.1446">28423 18450 443 0,'0'0'341'15,"0"0"-193"-15,0 0 8 16,0 0-105-16,0 0-45 16,0 0 24-16,0 79 27 15,0-38-17-15,9 5 6 16,-6-2-10-16,-3 1-13 15,6-3-11-15,-6-8-8 0,0-6-1 16,0-12-3-16,0-8 0 16,0-3-26-16,0-5-47 15,0 0-37-15,0 0-20 16,-9-13-163-16,-10-20-127 16</inkml:trace>
  <inkml:trace contextRef="#ctx0" brushRef="#br1" timeOffset="321390.7936">28385 18445 674 0,'0'0'52'15,"0"0"139"-15,0 0-84 16,0 0-71-16,0 0-13 16,0 0 15-16,274-87-11 15,-218 83-10-15,-3-6-6 0,-6 8 1 16,-9-3-10-16,-14 5-2 15,-14 0-28-15,-10 0-120 16,0 5-155-16,0 7-171 16</inkml:trace>
  <inkml:trace contextRef="#ctx0" brushRef="#br1" timeOffset="321562.7726">28435 18637 245 0,'0'0'451'0,"0"0"-431"0,0 0 148 15,0 0-91 1,0 0-6-16,243-21-23 0,-134 8-22 16,-19-3-13-16,4 3-13 15,-32 9-15-15,-24-6-84 16,-29 3-242-16</inkml:trace>
  <inkml:trace contextRef="#ctx0" brushRef="#br1" timeOffset="322234.9995">27454 17709 581 0,'0'0'49'16,"0"0"69"-16,0 0-61 0,0 0-31 16,0 0-14-16,0 0 15 15,-156-50 9-15,156 50 5 16,0 0-9-16,0-5-26 15,31 5-5-15,38-5 29 16,31 5-11-16,15-4-6 16,22 0-3-16,12 0-3 15,-2-6-1-15,-10 3 1 16,-25 3-3-16,-31-4-4 16,-25 3-1-16,-31 5-38 15,-16-5-140-15,-9 0-56 16,0-1-305-16</inkml:trace>
  <inkml:trace contextRef="#ctx0" brushRef="#br1" timeOffset="322422.5112">28376 17472 624 0,'0'0'58'16,"0"0"93"-16,0 0-42 16,0 0-92-16,0 0 7 15,0 0 15-15,184 40 0 16,-122-12-7-16,-25 1-7 15,-9 5-8-15,-28 0-13 16,0-1-4-16,-18 1 0 16,-57 8-19-16,-15-3-95 15,-29-10-135-15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07T10:13:19.62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2060 1517 433 0,'0'0'99'0,"0"0"-9"0,0 0-10 16,0 0-17 0,0 0 10-16,0 0 19 0,0 0 4 15,-15 0 4 1,12 0-42-16,-7-8-6 0,4 3 0 15,6 2-12 1,0 2-2-16,0-3-11 0,-9 4-12 16,9 0-9-16,0 0-6 0,0 0-9 15,15 23 0 1,32 17 9-16,18 20 3 0,10 9 0 16,6 16-2-1,-9-6 1-15,3 2-2 0,-13-9 0 16,-15-10-3-1,-1-8-13-15,-21-7-71 0,-15-8-81 16,-10-17-138-16,0-20-218 16</inkml:trace>
  <inkml:trace contextRef="#ctx0" brushRef="#br0" timeOffset="391.9361">2693 1582 389 0,'0'0'118'15,"0"0"9"-15,0 0 28 0,0 0-62 16,0 0-25 0,0 0-35-16,-128-31-8 0,72 50-1 15,3 12-3-15,-13 17-1 0,4 12-2 16,-3 6 3 0,9 5 2-16,-7-7-3 0,17-6-5 15,2-6-1 1,7-12-4-16,9-8-9 0,9-4 3 15,10-11-1 1,-1-5-3-16,4-7-8 0,-3-5-60 16,-10 0-37-16,-3 0-115 15,-12-12-213-15</inkml:trace>
  <inkml:trace contextRef="#ctx0" brushRef="#br0" timeOffset="891.9442">3478 1706 459 0,'0'0'182'16,"0"0"-1"-16,0 0-57 15,0 0-19-15,0 0-20 16,0 0-30-16,-63-57-18 16,26 57-14-16,-16 0 3 15,-3 28-11-15,0 15 4 0,12 12-10 16,16 3 3-16,10 3-6 15,18 0-2-15,0-6 0 16,9-8 0-16,38-8-1 16,6-15-4-16,3-15 5 15,-3-9-2-15,12 0 1 16,-3-17 10-16,-15-19-7 16,0-7 5-16,-29-9-7 15,-11 4 3-15,-7-1 9 16,0 3 2-16,-16 10-9 15,-21 7 0-15,9 8-9 16,-7 12-5-16,14 6-14 16,5 3-121-16,13 0-173 0,3 0-142 15</inkml:trace>
  <inkml:trace contextRef="#ctx0" brushRef="#br0" timeOffset="1204.782">4007 1667 800 0,'0'0'169'15,"0"0"6"-15,0 0-38 16,0 0-74-16,0 0-57 15,0 0 0-15,56 39-6 16,25 14 12-16,3 5-2 16,7 1 9-16,-1-1-9 15,-6-3-6-15,-9-11-2 16,-13-6-2-16,-24-9-7 16,-20-8-78-16,-18-5-71 15,0-11-25-15,0-5-126 16,-12-5-198-16</inkml:trace>
  <inkml:trace contextRef="#ctx0" brushRef="#br0" timeOffset="1439.1626">4649 1722 500 0,'0'0'204'15,"0"0"-43"-15,0 0 11 16,0 0-47-16,0 0-89 15,0 0-36-15,-84-5 6 16,12 58 27-16,-12 10 9 16,-22 8-16-16,-6 1-18 15,12-6-3-15,10-4-1 16,25-16-4-16,36-7-15 16,29-10-123-16,0-18-101 15,0-11-256-15</inkml:trace>
  <inkml:trace contextRef="#ctx0" brushRef="#br0" timeOffset="1704.7887">5234 1029 653 0,'0'0'329'0,"0"0"-109"15,0 0-62 1,0 0-63-16,0 0-95 0,0 0-7 16,-56 109 4-16,0-22-12 15,-15 0-210-15,-20-12-309 16</inkml:trace>
  <inkml:trace contextRef="#ctx0" brushRef="#br0" timeOffset="2267.5259">5829 1979 450 0,'0'0'273'0,"0"0"-128"16,0 0-15-16,0 0-40 16,0 0-71-16,0 0-19 15,-28 2-2-15,47 1 2 16,53-1 42-16,37-2 17 0,37 0-23 16,19 0-15-1,16-15-14-15,-7 1-7 0,-37-1 1 16,-18 2-1-16,-44 5 0 15,-32 4 0-15,-24 0-10 16,-19 1 0-16,0 3-24 16,-9 0-85-16,-54-6-221 15,-2-6-298-15</inkml:trace>
  <inkml:trace contextRef="#ctx0" brushRef="#br0" timeOffset="2486.3528">6798 1683 721 0,'0'0'101'16,"0"0"-15"-16,0 0 70 0,0 0-80 15,256 109-36-15,-175-59 7 16,-10 7-8-16,-15-6-15 16,-28 3-12-16,-18 0-11 15,-10-2-1-15,-28-4-3 16,-35-4-69-16,-11-15-77 15,-1-16-105-15,3-13-364 16</inkml:trace>
  <inkml:trace contextRef="#ctx0" brushRef="#br0" timeOffset="3752.0708">8599 1967 792 0,'0'0'79'16,"0"0"165"-16,0 0-99 15,0 0-61-15,0 0-84 16,0 0 2-16,-22 120-2 15,41-34 9-15,-10 4-3 16,-9-6 17-16,9-5-13 0,-9-16-6 16,0-15-2-16,0-15 2 15,0-16 0-15,0-12 1 16,0-5 4-16,-9 0 23 16,3-35 23-16,-13-18-39 15,0-18-13-15,1-8-2 16,8-7 1-16,1-4 1 15,9-1-3-15,0 8 0 16,9 8-3-16,38 17 3 16,6 18-1-16,3 16-6 15,-9 11 1-15,-13 13 4 16,3 0-6-16,-9 10 2 0,-9 22-2 16,-10 7 2-16,-9 3 4 15,0 1-7-15,-37 1-17 16,-19-6-7-16,0-5 9 15,3-11-35-15,16-4-25 16,9-8-51-16,12-10-92 16,7 0-75-16</inkml:trace>
  <inkml:trace contextRef="#ctx0" brushRef="#br0" timeOffset="4048.9038">9119 1504 641 0,'0'0'209'16,"0"0"24"-16,0 0-73 16,0 0-61-16,0 0-79 15,0 0-11-15,72 62 33 16,-44-4 1-16,0 9-20 15,-3 5-8-15,-4 1-6 16,-5-5-1-16,-7-5-7 16,1-7-1-16,-10-8 0 15,0-7-11-15,0-9-61 16,0-8-118-16,0-14-123 16,0-10-271-16</inkml:trace>
  <inkml:trace contextRef="#ctx0" brushRef="#br0" timeOffset="4564.5245">10352 1828 538 0,'0'0'265'0,"0"0"-126"0,0 0-7 16,0 0-8-1,0 0-77-15,-292-58-7 0,236 58-6 16,3 5-3-16,-3 19-15 16,12 13-7-16,7 6-8 15,9 4 5-15,18-2-2 16,10-1-1-16,0-7-2 15,28-8-1-15,19-10 3 16,-3-7-3-16,2-7 3 16,1-5-3-16,-3 0 0 15,-7-17-18-15,7-16 15 16,-16-9 1-16,-10-7 2 0,-18-4 1 16,0 0-1-1,0 8 3-15,0 9 3 16,0 20 19-16,0 8 2 0,0 8 2 15,0 0-23-15,0 0-6 16,0 27-13-16,38 12 13 16,5 11 0-16,-5 3 0 15,-10 4 0-15,0-1 0 16,-10 1-3-16,-8-7-10 16,-10-7-88-16,0-11-135 15,0-22-236-15</inkml:trace>
  <inkml:trace contextRef="#ctx0" brushRef="#br0" timeOffset="4955.2563">10508 1871 814 0,'0'0'147'15,"0"0"15"-15,0 0-87 16,0 0-56-16,0 0 14 15,0 0 6-15,109 105-6 16,-90-63-15-16,-19-6-14 16,0-4 3-16,0-10-7 15,0-10 3-15,0-7 1 16,0-5 0-16,0 0 3 16,0 0 10-16,0-17 18 0,0-15-25 15,9-7-5-15,7-1-5 16,6 0 1-16,3 1 2 15,21 5-3-15,1 8-5 16,6 6 4-16,3 15-7 16,-3 5 1-16,3 0 5 15,-3 34 2-15,-6 12 1 16,-10 4 14-16,-9 5-11 16,-28 2-3-16,0-3-1 15,0-4 0-15,-37-8-78 16,-1-17-154-16,13-24-187 15</inkml:trace>
  <inkml:trace contextRef="#ctx0" brushRef="#br0" timeOffset="5345.886">11658 2060 665 0,'0'0'77'0,"0"0"75"16,0 0 1-16,0 0-91 16,0 0-14-16,292 8-19 15,-245-18-9-15,-19-6 4 16,0-1-6-16,-9-3 6 0,-19-1-8 16,0-1-4-16,0-2 1 15,-9 3-12-15,-29 0 6 16,1 4 5-16,-1 0-5 15,1 2 12-15,-7 6-1 16,16 4-1-16,0 5 16 16,10 0-16-16,-7 14-8 15,-3 23-4-15,18 7-5 16,10 3 1-16,0 1 2 16,19-8 7-16,53-3-1 15,21-8-2-15,26-8-6 16,18-3-1-16,0-8-15 15,-19-10-168-15,-28 0-328 0</inkml:trace>
  <inkml:trace contextRef="#ctx0" brushRef="#br0" timeOffset="5986.7365">13935 1711 913 0,'0'0'62'16,"0"0"144"-16,-237-87-39 16,190 82-74-16,1 5-70 15,2 6-23-15,-3 31-2 16,0 12-1-16,23 8 3 16,20-4-1-16,4-3 4 15,0-11-3-15,38-10 2 16,18-13-1-16,6-11 1 15,13-5 5-15,-3-10-7 16,-7-27-5-16,-12-14-9 0,-16-9-25 16,-18-7 27-16,-19-1 12 15,0 9 4-15,0 9-1 16,0 14 28-16,0 15 2 16,0 16-7-16,0 5-22 15,9 21-4-15,47 29-1 16,25 26 1-16,-6 9 5 15,-3 5-4-15,-25 0 5 16,-13-4 0-16,-34-12-3 16,0-5 0-16,-53-17-3 15,-22-12 0-15,3-15 0 16,7-21 4-16,12-4-3 0,25-14 10 16,19-30-8-16,9-10-3 15,9 5-1-15,53 6-1 16,4 15-3-16,15 15-15 15,-6 8-14-15,-4 5-72 16,-5 0-134-16,-20 5-213 16</inkml:trace>
  <inkml:trace contextRef="#ctx0" brushRef="#br0" timeOffset="6752.4515">15386 1792 694 0,'0'0'110'0,"0"0"57"16,0 0-96-16,0 0-30 16,240-75 13-16,-140 75-10 15,-10 13 4-15,-6 30-8 16,-21 9-16-16,-17 7-10 15,-18 4-4-15,-28-2-7 16,0-11-1-16,0-11-2 16,-18-15 6-16,-1-11-1 15,10-10-1-15,-1-3 45 16,-8 0 21-16,2-29-21 0,-12-11-41 16,9-8-3-16,19-5 3 15,0-6-8-15,0 3 4 16,47 6-3-16,-13 13-1 15,13 10-4-15,-19 9-6 16,9 10-62-16,-2 5-80 16,2 0-85-16,-9-7-274 15</inkml:trace>
  <inkml:trace contextRef="#ctx0" brushRef="#br0" timeOffset="7174.4769">16623 2015 559 0,'0'0'170'15,"0"0"-42"-15,0 0-15 16,0 0-23-16,0 0-44 15,0 0-5-15,246-81 14 16,-237 65 3-16,-9-3-13 16,0-4-6-16,-9 5-9 15,-28-2-10-15,-1 7-6 16,-5-2 0-16,15 9 9 16,9 6 5-16,10 0-11 0,-1 0-12 15,1 9-5-15,9 24-1 16,0 10 0-16,0 1 2 15,0-1 1-15,19-1 3 16,18-6 1-16,10-7-1 16,6-4-4-16,-7-12-1 15,17-1 0-15,-7-11-26 16,15-1-80-16,14-8-92 16,-4-31-296-16</inkml:trace>
  <inkml:trace contextRef="#ctx0" brushRef="#br0" timeOffset="7565.3544">17800 1412 610 0,'0'0'79'0,"0"0"114"15,0 0-30-15,0 0-32 16,0 0-24-16,0 0-23 16,-174-98-47-16,121 98-15 15,6 8-8-15,10 28-5 16,3 10-4-16,6 11-1 0,9 4 10 16,10 2-5-16,9 1 3 15,0 7 1-15,18 1 0 16,29 1-4-16,6-5-2 15,-6-1-2-15,-10-9-4 16,-12-1-1-16,-25-6 0 16,0-5 0-16,-9-3-5 15,-44-4 1-15,-13-7-27 16,4-4-10-16,6-11-98 16,3-9-55-16,6-8-43 15,1 0-115-15</inkml:trace>
  <inkml:trace contextRef="#ctx0" brushRef="#br0" timeOffset="7737.2314">17205 2005 805 0,'0'0'131'0,"0"0"-32"15,0 0 5-15,303-77-62 16,-191 62-11-16,-13 2-21 15,-18 7-6-15,-15 1-4 16,-32 0-138-16,-15-8-227 16</inkml:trace>
  <inkml:trace contextRef="#ctx0" brushRef="#br0" timeOffset="8034.1222">18604 2178 682 0,'0'0'337'0,"0"0"-110"0,0 0-71 16,0 0-81-16,0 0-75 15,0 0-15-15,38-18-307 16</inkml:trace>
  <inkml:trace contextRef="#ctx0" brushRef="#br0" timeOffset="8800.0901">18065 2029 677 0,'0'0'142'16,"0"0"-54"-16,0 0-50 15,0 0-24-15,0 0 16 0,0 0 40 16,184 10-24-16,-103-24-21 16,-25-1-15-16,-9-4-2 15,-4 3 0-15,-24-4 6 16,-10-1 12-16,1 0-3 15,-10-3-5-15,0 0 12 16,0-3 1-16,-28-1 10 16,0 7 10-16,-16 5-33 15,16 8 1-15,9 6 4 16,19 2-22-16,-9 0 5 16,-19 21-6-16,9 21 0 15,-15 11 1-15,15-3 1 16,10 7 12-16,9-10-3 0,0-4-4 15,28-7 0 1,25-4 1-16,3-10 2 0,0-4-7 16,-3-5 0-16,-16-3-3 15,1-7-4-15,-13-1-64 16,-7-2-72-16,1 0-75 16,-9-12-133-16</inkml:trace>
  <inkml:trace contextRef="#ctx0" brushRef="#br0" timeOffset="9128.2227">18869 1842 818 0,'0'0'130'0,"0"0"82"15,0 0-62 1,0 0-83-16,0 0-57 0,0 0-1 16,103 16 22-16,-50 15-10 15,-7 8-7-15,-8 4 2 16,-4 6-11-16,-25-1 3 15,-9-1-7-15,0-12 2 16,0-7-6-16,0-10 3 16,0-14-3-16,0-4 3 15,0 0 1-15,0 0 2 16,-9-17 15-16,-16-12-9 16,6-13-5-16,10-7 0 15,9-6-4-15,0-6 1 16,0 8-4-16,0 9 3 15,19 15-7-15,-1 12-26 0,-2 10-54 16,3 7-97-16,-19 0-113 16,9 0-396-16</inkml:trace>
  <inkml:trace contextRef="#ctx0" brushRef="#br0" timeOffset="9565.6675">19610 1997 741 0,'0'0'80'16,"0"0"46"-16,0 0 31 15,0 0-57-15,0 0-23 16,0 0-21-16,221 57-16 15,-177-57-13-15,-7 0-11 16,-18 0-5-16,-10-15 4 16,-9-9-4-16,0-5-11 15,0-5-1-15,-37-5 0 16,-19 1 1-16,-6 4 0 16,6 6 2-16,12 12 3 15,16 8 19-15,9 8-15 16,1 0-4-16,-1 28-2 0,10 17-3 15,-1 14 2 1,10-1 3-16,0 0-1 0,38-4 2 16,8-8 4-16,17-7-10 15,-7-8 1-15,-10-9-1 16,-2-7-1-16,-7-9-34 16,1-6-92-16,-13 0-190 15,-7-24-188-15</inkml:trace>
  <inkml:trace contextRef="#ctx0" brushRef="#br0" timeOffset="9940.7262">20159 1817 910 0,'0'0'205'0,"0"0"-58"0,0 0-46 16,0 0-90-16,0 0 52 15,137 129-33-15,-109-70 3 16,-10 3-5-16,1-8-12 15,-19-4-13-15,0-14 1 16,0-12-4-16,0-11 0 16,0-11 0-16,0-2 1 15,0 0 10-15,-9-25 3 16,-1-18-14-16,1-20-1 16,9-10 1-16,0-7-7 15,19 6 3-15,18 17-1 16,-3 18 5-16,-6 23-4 15,0 15 1-15,10 1 0 0,-4 17-1 16,3 24 2-16,1 10 0 16,-10 4 2-16,-3 2 1 15,-7-1 0-15,-8-4-1 16,-10-10-2-16,0-4-89 16,0-12-146-16,0-18-97 15,0-8-508-15</inkml:trace>
  <inkml:trace contextRef="#ctx0" brushRef="#br0" timeOffset="10222.1654">21585 1735 813 0,'0'0'69'16,"0"0"148"-16,0 0-88 15,0 0-88-15,0 0-25 16,-283-29-11-16,217 58 3 16,4 12 20-16,15 9-7 15,10 3 23-15,21 1-19 16,7-1-7-16,9-5-12 16,0-4 1-16,44-10-5 15,2-9-4-15,10-8-36 16,16-13-105-16,-16-4-138 0,16-12-360 15</inkml:trace>
  <inkml:trace contextRef="#ctx0" brushRef="#br0" timeOffset="10565.925">21878 1884 681 0,'0'0'234'0,"0"0"-143"16,0 0-45-16,0 0 64 15,0 0-38-15,0 0-26 16,156 33-5-16,-113-33-18 16,-5 0-10-16,-1-13-10 0,-9-10 5 15,-3-3-8-15,-16-8-1 16,-9-3-16-16,0-4-4 16,-9 2 19-16,-35 5 2 15,16 9 9-15,10 13 3 16,-1 12 10-16,-9 0-1 15,-6 15-4-15,-13 32-3 16,0 17 12-16,13 5-10 16,25 7 9-16,9-5-11 15,0-13 0-15,71-13 1 16,20-11-5-16,30-17-10 16,41-13-2-16,13-4-104 15,-10-47-302-15</inkml:trace>
  <inkml:trace contextRef="#ctx0" brushRef="#br0" timeOffset="56594.4758">2901 4026 472 0,'0'0'75'0,"0"0"47"0,0 0-19 16,0 0-56 0,0 0 15-16,0 0-14 0,0 0 5 15,-81-26-7 1,63 26 8-16,-1 0-7 0,-6 0-18 15,-3 0-9 1,-9 0 5-16,9 8-6 0,-7 9-3 16,4 7 3-1,-3 5-3-15,15 5 1 0,-9-1-9 16,19 5 10-16,3 0-8 0,6 1-9 16,0 1 12-1,0 5-9-15,0-4 7 0,25 1 15 16,12-3-15-1,0-2-1-15,1-3-4 0,-4-5-2 16,-6-4 0 0,6-4-4-16,-15-4 5 0,9-5-5 15,0-8 2-15,9 4 4 16,29-8 1-16,-13 0 1 16,18 0-7-16,-15-12 2 15,-9-5 4-15,6-5-5 16,-15-2 0-16,-10 1 4 15,9-4-4-15,-9-1 3 16,-3-2-4-16,3 2-1 16,-19 0 1-16,10 2 1 15,-19-1-1-15,9 6 2 16,-9-4-2-16,0 3 2 0,0-2-2 16,0-1-1-1,0 4 2-15,0 1-1 0,0 0 0 16,0 4-1-1,0 2 1-15,0-4-1 0,0 3 9 16,-18-1-4 0,-1-2-1-16,0 7-1 0,10-3 6 15,-10-4-4-15,-9 8 4 0,9-4-9 16,-5 2 0 0,5 0 0-16,0 2 6 0,10 3-6 15,-1-1 1 1,1 0 0-16,0 2 0 0,-7 1-1 15,13-1 0 1,-6-1-1-16,3 2-2 0,-4-1 3 16,1 3 2-1,9 3-1-15,-9 0-2 0,9 0-6 16,0 0 3-16,-19 0-6 16,0 0 6-16,-9 0 4 15,0 9 2-15,-6-1 1 16,15-3-4-16,0 0 4 15,10 0-1-15,0 0-2 16,-1 1-2-16,1 2-1 16,0 3 0-16,2 6-2 15,7 0 1-15,0 11 4 16,0 1-1-16,0 5-1 16,0 1 2-16,0 2 0 15,0-5 0-15,7-1-1 16,21-7-1-16,9-1-16 0,25-12-96 15,4-11-161-15,18-11-405 16</inkml:trace>
  <inkml:trace contextRef="#ctx0" brushRef="#br0" timeOffset="57172.7989">4546 4284 505 0,'0'0'157'0,"0"0"16"16,0 0-38-16,0 0-57 15,0 0-7-15,0 0-9 16,0 0-10-16,-34 3-8 15,34-3-8-15,0 0-14 16,53 0-6-16,12 0 23 0,26-11 5 16,2 1-28-1,-12 4-11-15,-16 4-5 0,-12 2-17 16,-25 0-186-16,-28 0-104 16,0 7-186-16</inkml:trace>
  <inkml:trace contextRef="#ctx0" brushRef="#br0" timeOffset="57469.5968">4530 4572 631 0,'0'0'125'16,"0"0"48"-16,0 0-21 15,0 0-52-15,0 0-41 16,0 0-3-16,16 0 3 16,31-3-20-16,37-3-13 15,6-3-9-15,19 5-16 16,10-1-1-16,-17 3-127 15,-39-12-294-15</inkml:trace>
  <inkml:trace contextRef="#ctx0" brushRef="#br0" timeOffset="60923.3409">25295 3696 255 0,'0'0'137'0,"0"0"-31"15,0 0-22-15,0 0-18 16,0 0 2-16,0 0-6 16,0 0-18-16,0 0-13 15,0 0-3-15,0 0-13 16,0 0-2-16,0 0 6 15,0 0-4-15,0 0 3 16,0 0-8-16,0 0 3 16,0 0-4-16,0 0 0 0,47 1 4 15,15 1 4-15,13 3-7 16,15-2-2-16,19 2-8 16,3-5 4-16,26 0 9 15,-1 0-5-15,9 0 7 16,0 0-3-16,7 0-2 15,-16 0-6-15,0-4 0 16,10 4-4-16,-1 0 1 16,10 0-1-16,18 0 5 15,1-4-4-15,5-3 1 0,4-1 0 16,0 0 2 0,-19 0-3-16,-3 0 1 0,-25 3 4 15,-22 3-4-15,-9 2-2 16,-15 0 1-16,-26 0-1 15,7 0 0-15,-7 0-1 16,-12 0-1-16,12 0 1 16,-2 0 2-16,11 0 2 15,-2 0 2-15,12 0 0 16,-12 0-1-16,3 0-4 16,-4 0 2-16,-15 0-2 15,-15 0-1-15,-1 0 1 16,-21 0 0-16,-10 0-1 15,1 0 0-15,-10 0-4 16,0 0 5-16,0 0 0 0,0 0 5 16,0 0-5-16,0 0-2 15,0 0-45-15,0 0-82 16,0 0-107-16,-10 0-31 16</inkml:trace>
  <inkml:trace contextRef="#ctx0" brushRef="#br0" timeOffset="61188.9703">29600 3490 420 0,'0'0'87'16,"0"0"41"-16,0 0 2 15,0 0-27-15,0 0-21 16,0 0-16-16,0-107-18 15,0 107-7-15,0 0-23 16,0 0-11-16,19 16-5 16,18 12 36-16,1 1 2 15,15 5-20-15,-16 0 9 16,3 1-15-16,-8 2-3 16,-23 3-11-16,-18 13-2 15,-110 5-35-15,-71-6-276 16</inkml:trace>
  <inkml:trace contextRef="#ctx0" brushRef="#br0" timeOffset="62017.1115">25196 4379 599 0,'0'0'71'15,"0"0"84"-15,0 0-2 16,0 0-74-16,0 0-29 16,0 0 4-16,0-13-2 15,0 13-20-15,0 0-18 16,0 10-8-16,28 14 19 16,15 13 6-16,4 3-12 15,-10 4 0-15,7-2-11 16,-16-4 2-16,9-4-8 15,-9-5-1-15,0-1-1 0,-3-8 0 16,-6-2 0-16,-10-10-138 16,-9-4-40-16,0-4-46 15,10-9-87-15</inkml:trace>
  <inkml:trace contextRef="#ctx0" brushRef="#br0" timeOffset="62345.2355">25579 4428 460 0,'0'0'84'0,"0"0"22"16,0 0 48-16,0 0-87 15,0 0 7-15,0 0-1 16,0-25-6-16,0 25-12 15,-10 0-4-15,1 0-17 16,-10 0-26-16,-24 34-5 16,-13 16 12-16,-25 13 7 15,6 12-5-15,3-2-6 16,7-5 3-16,21-10-1 16,7-15-4-16,18-14-9 15,10-4 5-15,9-13-5 16,0-7-3-16,0-5-76 15,0 0-127-15,0-34-182 16</inkml:trace>
  <inkml:trace contextRef="#ctx0" brushRef="#br0" timeOffset="64470.9348">27535 3754 136 0,'0'0'411'15,"0"0"-252"-15,0 0-11 0,0 0-15 16,0 0-42-16,0 0-18 16,9-28 1-16,-9 27-30 15,0 1-23-15,0 0-21 16,0 0-5-16,10 29-75 15,-10 17-61-15,0 6-147 16</inkml:trace>
  <inkml:trace contextRef="#ctx0" brushRef="#br0" timeOffset="65017.8379">27603 4517 376 0,'0'0'240'15,"0"0"-107"-15,0 0 21 16,0 0-43-16,0 0-39 15,0 0-21-15,-49-33-26 16,2 66-14-16,-6 13 11 16,16 2 5-16,8-3 2 15,20-1-8-15,9-11 8 16,0-5-11-16,47-10-4 16,25-9 1-16,2-9 4 15,7 0-11-15,-15-5 8 0,-4-27-4 16,-15-10-7-1,-29-5 5-15,-18-2-9 0,0 5 0 16,-18 4-1-16,-38 15-2 16,-25 9-38-16,-10 16-74 15,7 0-153-15,3 0-406 16</inkml:trace>
  <inkml:trace contextRef="#ctx0" brushRef="#br0" timeOffset="65486.7945">29609 4569 785 0,'0'0'104'15,"0"0"45"1,0 0-33-16,0 0-30 0,0 0-58 16,0 0-26-16,-28-15 5 15,47 24 4-15,19 20 31 16,8 4 3-16,7 1-12 16,3 0-12-16,-3-5-14 15,-15-5-7-15,-1-3 0 16,-9-5 0-16,-19-6-38 15,-6-3-77-15,-3-6-54 16,0-1-59-16,0 0-151 16</inkml:trace>
  <inkml:trace contextRef="#ctx0" brushRef="#br0" timeOffset="65689.8387">29968 4506 452 0,'0'0'226'15,"0"0"-30"-15,0 0-39 16,0 0-45-16,0 0-75 16,0 0-36-16,-66 34 27 15,10 9 16-15,-6 3-19 16,-3-1-20-16,12 3 0 16,-4-6-5-16,20-2-37 15,3-15-196-15,15-17-171 16</inkml:trace>
  <inkml:trace contextRef="#ctx0" brushRef="#br0" timeOffset="65955.4653">30715 4163 249 0,'0'0'724'0,"0"0"-499"16,0 0-62-16,0 0-75 16,0 0-88-16,0 0-10 15,-53 66 10-15,-12-1 0 16,-16-7-166-16,-3-21-454 15</inkml:trace>
  <inkml:trace contextRef="#ctx0" brushRef="#br0" timeOffset="68971.7527">25224 3721 347 0,'0'0'119'16,"0"0"-69"-16,0 0 11 15,0 0-4-15,0 0-13 16,0 0 10-16,0 0-3 15,9 0-20-15,-9 0-10 16,0 0-10-16,0 0-4 16,0 0 1-16,0 0 9 0,0 0 14 15,0-3 10-15,0 2-8 16,0 1-1-16,0 0-2 16,0 0-9-16,0 0-13 15,0 0-4-15,0 0-4 16,0 0 2-16,0 0-2 15,9 0 1-15,-6 0 6 16,19-4-1-16,-3 3-1 16,0-3-3-16,9 0-2 15,9-1 4-15,16-5-2 16,-6-1 2-16,-1-4-1 16,-2-1 4-16,3 0 8 0,-10 2-2 15,7-1-1 1,2-3-1-16,10 5-6 0,-3-4-2 15,4 1-3-15,-5-2 1 16,5 2-1-16,-1-1 1 16,-3 0 2-16,-7 3 0 15,4-1-3-15,9 1 0 16,-3-1 3-16,7-2-2 16,2 1-1-16,-12-2 5 15,3-5-5-15,0 5 3 16,-12 2 3-16,-7 5 3 15,-9 5-8-15,0-1 3 16,-3 1 5-16,13-4-9 0,-1-3 6 16,10-1-4-1,15-3 3-15,-6 3 0 0,-3-1 1 16,-6 1 0-16,-1 4-3 16,-2-3 1-16,12 2 2 15,-9-2-3-15,15-5 5 16,4 2-1-16,15-3 0 15,-16 1 6-15,7 0-2 16,2 1 8-16,-21 2-1 16,3 1 1-16,7 1 2 15,-17-2-18-15,20 1 2 16,5-1 0-16,4 1-4 0,16-2 2 16,-10-4-2-1,3-1 1-15,-3 4 3 0,-16-4 3 16,7 5 1-16,-16 1 4 15,-13-3-11-15,4 7 2 16,-9-2-4-16,2 2 0 16,1 1 1-16,-4 0 1 15,-9-1-1-15,-9 8 2 16,-7-2-1-16,10 0 1 16,-3 0 2-16,9 1-2 15,9-4 0-15,7-2-3 16,2 0 0-16,1 0-1 15,-3 1 4-15,-7 3-3 0,-18 1 2 16,-1 4-1 0,-8-3 1-16,-10 1 0 0,9 1 1 15,10-2 4-15,-7-1-7 16,19-2 0-16,-3 4 1 16,-9-2-1-16,-10 2 2 15,-9 3-1-15,0 0-1 16,0 0 3-16,0 0 5 15,0 0-4-15,0-2 0 16,10 2 1-16,-10-3-2 16,9 2 0-16,1 1-2 15,-10-4 2-15,0 4-1 16,0 0 1-16,0 0-2 16,0 0 0-16,0 0 3 0,0 0-4 15,0 0-2-15,0 0-19 16,0 0-75-16,0 0-147 15,-29 0-180-15</inkml:trace>
  <inkml:trace contextRef="#ctx0" brushRef="#br0" timeOffset="69253.2084">29264 2421 268 0,'0'0'239'16,"0"0"-96"-16,0 0-6 16,0 0-41-16,0 0-38 15,0 0-18-15,265-8-8 16,-222 16 1-16,-15 13 3 15,-28 16-27-15,0 8 9 16,-19 14-9-16,-43 8-9 16,-3-11-235-16,-26-16-450 15</inkml:trace>
  <inkml:trace contextRef="#ctx0" brushRef="#br0" timeOffset="70409.6591">27846 3150 372 0,'0'0'148'15,"0"0"-52"-15,0 0-10 16,0 0 3-16,0 0-1 0,0 0 0 16,-18-25-7-16,18 22 1 15,0 3-8-15,-10 0-8 16,10 0-13-16,0 0-13 16,0 0-19-16,-9 0-6 15,9 0-4-15,0 0-3 16,0 0 5-16,0 0-3 15,0 0-4-15,0 0-6 16,0 0-1-16,0 0-8 16,0 0 1-16,0 0 8 15,0 0 2-15,0 0 6 16,0 0 0-16,0 0 5 0,0 0-2 16,0 0-3-16,0 0-8 15,0 0 0-15,0 0-4 16,0 0-2-16,0 0 0 15,0 0 6-15,9 0 2 16,-9 3-1-16,0-3 1 16,0 0-1-16,0 0 0 15,0 0 4-15,0 0-4 16,0 0-1-16,0 4-2 16,19 5-3-16,-10 3-1 15,10 5 4-15,0-1 2 16,-4 2 0-16,4 1 0 15,-19 6-5-15,9 5 5 0,-9 15 0 16,10 1 0 0,-10 0 0-16,0-5 4 0,0-4-3 15,0-11-1-15,0-9 1 16,0-1 2-16,-10-5-3 16,-8-4 3-16,8-3-1 15,-2-4 4-15,3 0-5 16,9 0 1-16,0 0 0 15,0 0-1-15,0 0 3 16,0 0-3-16,-4 0-1 16,4 0 0-16,-9 0-9 15,-10 0-126-15,-9 0-101 0,0-11-125 16</inkml:trace>
  <inkml:trace contextRef="#ctx0" brushRef="#br0" timeOffset="73457.5631">28560 3169 394 0,'0'0'73'0,"0"0"75"16,0 0-60-16,0 0-23 15,0 0-4-15,0 0-26 16,0 0-3-16,0-15-10 0,0 12 13 16,0 2-5-1,0-3 12-15,-10 1-22 0,1 0 6 16,9-2 10-16,-19 0-5 16,10 4 12-16,-10-3-30 15,-9 1-2-15,-3 3-4 16,9 0 8-16,-6 0-7 15,10 0 15-15,-10 0-13 16,9 0-8-16,-6 11 2 16,6 2 5-16,1 5-2 15,-1-2-3-15,0 7 4 16,10-1-1-16,9-2-3 0,0 1-4 16,0 4 5-16,0-7-5 15,0 11 7-15,9-5-1 16,19-1-3-16,0 0 3 15,-9-7 2-15,6 1-7 16,-6-7 1-16,-1-3-1 16,-8 1-1-16,8-8-11 15,1 0 11-15,9 0 3 16,16 0 12-16,-16 0-11 16,0 0 0-16,-10 0-2 15,-8 0 0-15,-1-5 3 16,4-3 5-16,8-7 0 15,7-1-6-15,-9 2-3 0,9-9 0 16,0 4-1 0,-15 2 0-16,8 0-1 0,-11 1 2 15,-1-2 3-15,-9-5 0 16,0 2-3-16,0-3 3 16,0 2-4-16,0-3-1 15,0 9-2-15,0 3 2 16,0-1 1-16,-9 7 0 15,-10-4-2-15,-6 0 0 16,-3 1 4-16,0-3-1 16,9 7 5-16,-9-1 0 15,3-1-2-15,7 0-3 16,8 7-1-16,1-3 1 16,0 3 2-16,-1-4-1 0,10 5 0 15,-9-5-2-15,9 5 7 16,0 0-4-16,0 0-3 15,0 0-8-15,-9 0 5 16,9 5-11-16,-10 11 11 16,1 7-2-16,9-4 6 15,0 0-2-15,0 1-4 16,0 2 5-16,0-2 3 16,28 4-3-16,-9 0-1 15,-1 3-45-15,4-9-112 16,9-10-215-16</inkml:trace>
  <inkml:trace contextRef="#ctx0" brushRef="#br0" timeOffset="75270.7977">29472 2429 474 0,'0'0'135'16,"0"0"-23"-16,0 0 4 15,0 0-50-15,0 0-29 16,0 0 6-16,0 0 16 15,19-87-11-15,-19 81-17 16,0-2-19-16,0 1-12 16,0-1-35-16,-28-1-90 15,-22-8-92-15,-9-5-294 16</inkml:trace>
  <inkml:trace contextRef="#ctx0" brushRef="#br0" timeOffset="75551.9659">28862 1838 345 0,'0'0'31'0,"0"0"51"15,0 0 4-15,0 0-28 16,0 0 29-16,0 0 25 16,-6-54-30-16,-7 51-2 15,4 1-33-15,-19-2-43 0,-10-1-4 16,-24 0-96-16,-3-5-64 16,-7-7-202-16</inkml:trace>
  <inkml:trace contextRef="#ctx0" brushRef="#br0" timeOffset="75770.7194">27878 1537 546 0,'0'0'49'16,"0"0"-20"-16,0 0-15 0,0 0 3 15,0 0-17 1,0 0 0-16,-206-15 0 0,159 12-6 16,-6 3-39-16,-12-5-146 15</inkml:trace>
  <inkml:trace contextRef="#ctx0" brushRef="#br0" timeOffset="75973.8845">26803 1553 282 0,'0'0'144'0,"0"0"-36"15,0 0-38 1,0 0-29-16,0 0-30 0,0 0-9 16,-168 6 4-16,137 1-3 15,2-1-3-15,1 7-1 16,10-3-27-16,-13 3-68 15,-1-7-118-15</inkml:trace>
  <inkml:trace contextRef="#ctx0" brushRef="#br0" timeOffset="76223.852">25815 1792 287 0,'0'0'101'16,"0"0"12"-16,0 0-46 16,0 0-49-16,0 0-10 15,0 0-1-15,-118 70-4 16,84-56-3-16,-4 4 3 16,-8-4-3-16,-7-1-27 15,6 0-14-15,10 3-13 16,9 1-18-16,-4-3-53 15</inkml:trace>
  <inkml:trace contextRef="#ctx0" brushRef="#br0" timeOffset="76426.9847">24856 2192 163 0,'0'0'36'16,"0"0"-19"-16,0 0-1 16,0 0 20-16,0 0-15 15,0 0 9-15,-81 21-24 16,81-18-6-16,0-1-68 16,0-2-26-16</inkml:trace>
  <inkml:trace contextRef="#ctx0" brushRef="#br0" timeOffset="76708.4481">24277 2466 79 0,'0'0'85'0,"0"0"-67"16,0 0-15-16,0 0 4 15,0 0-4-15,0 0-3 16,-106 57-78-16</inkml:trace>
  <inkml:trace contextRef="#ctx0" brushRef="#br0" timeOffset="77630.3209">23731 2732 228 0,'0'0'93'0,"0"0"1"15,0 0 20-15,0 0-39 16,0 0-19-16,0 0 9 15,-71 43-19-15,61-33-33 0,-8 3-13 16,-1 3-5-16,0 3-101 16,-15 2-145-16</inkml:trace>
  <inkml:trace contextRef="#ctx0" brushRef="#br0" timeOffset="77864.7547">23121 3713 388 0,'0'0'22'0,"0"0"9"16,0 0 16-16,-28 154-24 15,9-106-15-15,1 0-8 16,-1 2 5-16,3-5-3 15,-2 2-4-15,8-5-75 16,-8 3-140-16</inkml:trace>
  <inkml:trace contextRef="#ctx0" brushRef="#br0" timeOffset="78083.423">22956 4921 235 0,'0'0'66'15,"0"0"-66"-15,0 0-2 16,0 0-1-16,65 137-33 16,-62-104-99-16,-3-2 133 15,13 5 2-15,-13 2 19 16,0-2-19-16,0 2-49 15</inkml:trace>
  <inkml:trace contextRef="#ctx0" brushRef="#br0" timeOffset="78349.0762">23769 6029 385 0,'0'0'38'16,"0"0"4"-16,0 0 7 15,146 131-15-15,-118-102-12 16,0-2 3-16,-9 7 21 16,6-7-14-16,3 0-16 15,0-2-11-15,9 0-5 16,-2 3-36-16,2 6-39 0,-9 4-161 15</inkml:trace>
  <inkml:trace contextRef="#ctx0" brushRef="#br0" timeOffset="78583.4353">25158 7200 264 0,'0'0'98'0,"0"0"9"16,0 0-9-16,0 0-59 15,0 0-20-15,0 0-2 0,221 62 0 16,-196-61 2-16,-6-1-19 16,0 5-1-16,18 3-32 15,0 2-53-15,7 1-27 16</inkml:trace>
  <inkml:trace contextRef="#ctx0" brushRef="#br0" timeOffset="78755.3104">26656 7320 135 0,'0'0'301'15,"0"0"-223"-15,0 0-67 16,0 0-11-16,253-44-217 16</inkml:trace>
  <inkml:trace contextRef="#ctx0" brushRef="#br0" timeOffset="79130.3961">29139 6574 415 0,'0'0'101'0,"0"0"-43"15,0 0 4-15,0 0-6 16,296-120-49-16,-240 95-5 0,-6-4 3 15,0 4-4-15,-13-2 2 16,-9-2-3-16,-9-5-47 16,3-1-138-16</inkml:trace>
  <inkml:trace contextRef="#ctx0" brushRef="#br0" timeOffset="79349.1499">30413 5597 218 0,'0'0'260'0,"0"0"-250"16,0 0-2-16,0 0-8 16,0 0-17-16,66-139-22 15,-57 112 39-15,0-7 3 16,-9-1-3-16,10-5-1 15,-10-4-205-15</inkml:trace>
  <inkml:trace contextRef="#ctx0" brushRef="#br0" timeOffset="79536.568">30606 4191 207 0,'0'0'0'0</inkml:trace>
  <inkml:trace contextRef="#ctx0" brushRef="#br0" timeOffset="82692.8605">26694 2822 86 0,'0'0'165'16,"0"0"-147"-16,0 0-16 16,0 0 55-16,0 0 2 15,0 0 23-15,0 0 10 16,19-9 13-16,-19 5-10 16,0 3-25-16,0-3-22 15,0 0 5-15,0-3-15 16,0 6-11-16,0-8 4 15,0 1 9-15,0 4 5 16,0-3-8-16,0-3 17 0,0-2-10 16,0 0-11-1,0-5-19-15,9 2-2 0,10 1-1 16,-1-1-4-16,7 5 2 16,3 1-4-16,-9-2 8 15,9 6-2-15,0 0-2 16,3 0-6-16,10 5-3 15,15 0 2-15,-16 0-3 16,19 0 2-16,-12 13 0 16,-16 13-1-16,10-1-1 15,-13 8-4-15,-10-3 6 16,1 4-1-16,0-5 1 16,-19-1-1-16,0-7-1 15,0-4 1-15,0-9-3 0,0-1 3 16,0-6 5-16,-38-1 9 15,1 0-14-15,0 0 1 16,-7-6-4-16,7-21 3 16,-1-3-8-16,20 0 6 15,-4-2 0-15,19 3 4 16,3 1 2-16,0 2-1 16,0 2 4-16,12 2-5 15,29-4 5-15,-13 2-5 16,18 2-1-16,-2-6 1 15,3 4 2-15,0 1-3 16,5 9-1-16,-24 3 1 16,1 4 4-16,-11 4-3 0,-8 0 0 15,-10 3-2-15,0 0 0 16,0 0 0-16,9 0-4 16,0 0-33-16,1 17-126 15,-7 0-147-15,-3-13-560 16</inkml:trace>
  <inkml:trace contextRef="#ctx0" brushRef="#br0" timeOffset="87583.8164">29510 2612 213 0,'0'0'83'0,"0"0"-15"16,0 0-36-1,0 0-31-15,0 0 22 0,0 0 38 16,0 0 9-16,0-17-12 16,0 14-18-16,0 3 11 15,0-1-11-15,0-4-26 16,0 2 29-16,0-2-18 16,0 3-4-16,0 0 13 15,0-1 10-15,0 2-14 16,0-6-3-16,0 2-13 15,-10 4 15-15,10-4-7 16,0 2 9-16,0 1-5 0,-9-1-10 16,9 0 12-1,0 3 10-15,0-4-6 0,0 4 2 16,0 0-9-16,0-3 0 16,-9 3-10-16,9 0-7 15,0 0-3-15,0 0-2 16,0 0 3-16,0 0 1 15,0 0 0-15,0 0 2 16,0 0 0-16,0 0-7 16,0 0-2-16,0 0-5 15,0 10 5-15,0 9 5 16,-10 1 2-16,10 0 3 16,0-2 2-16,0 5-3 15,0 0 1-15,-9-2 2 16,0 4-1-16,-1-3-2 0,10-3-1 15,-9 1-6-15,9-1 2 16,0-3-2-16,-12 0 0 16,8-4 1-16,-2 2-2 15,3 1 3-15,-3-1 1 16,3 1-1-16,-7 2 3 16,10 1-5-16,-9 3 5 15,0 0-6-15,9 2 0 16,-10 1 3-16,1-5 0 15,0 1-3-15,-1-1 1 16,1 0-2-16,9 1 1 16,-9-1 0-16,9 4 1 0,-10-2-2 15,10 3 3-15,-9 3-2 16,9-3 4-16,-9-3-4 16,9 4 0-16,0-9 5 15,-13 0-5-15,13-2 1 16,0-1-2-16,-3 0 1 15,3-2-1-15,0 1 1 16,0-3-1-16,0 6 0 16,0-4 1-16,0 4-1 15,-6-7 4-15,6 1-4 16,0 7 0-16,-3-3 2 16,3 8-1-16,0-8 1 0,-10 6-1 15,10-9 4-15,0-4 2 16,0 5-3-16,0-4 1 15,0 3-3-15,0-2-2 16,0 3 0-16,0-1 0 16,0-2 4-16,0-2-4 15,0 2 2-15,0-1-2 16,0-3 1-16,0 1 0 16,0-2-1-16,0 2 0 15,0-5 1-15,0 0 0 16,0 0 2-16,0 0-2 15,0 0 3-15,0 0 12 16,0 0-3-16,0 0 0 0,0-17 7 16,0-8-12-1,0 0-4-15,0-11-4 0,0 6 0 16,10-1 1-16,-7-2 0 16,6-4-1-16,4 1 0 15,-13-6 1-15,9 0-2 16,-9 7 2-16,9 1 1 15,1 0-2-15,-10 5 0 16,9-3 0-16,0-1 0 16,-9 4 1-16,10 5-1 15,-1 3 1-15,-9 2-1 16,9 4 1-16,1-2-1 16,-10 2-5-16,9 1 5 15,0 2 0-15,1-1 4 16,-7 7-5-16,3-4 2 0,-6 2 1 15,9 0-2-15,-9 2 0 16,16-6-3-16,-16 0 6 16,9-5-6-16,1-4 6 15,-1 2-4-15,0 3 1 16,-9 3 0-16,10 2 3 16,-1 0-3-16,-9-2 0 15,0-2 0-15,0 1 0 16,0-4 1-16,9-1 0 15,-9-1 3-15,0 1-3 16,0 8-1-16,0 3 1 16,0 6 1-16,0 2-2 0,0 0 4 15,0 0-3-15,0 0 1 16,0 0-2-16,0 0-1 16,0 0-1-16,0 0-3 15,0 9-6-15,0 21 2 16,0 13 9-16,0 10 3 15,0 2-1-15,0 3 1 16,-18-1-1-16,8-6-1 16,1-6 4-16,9-6-1 15,0 1-2-15,0-6-1 16,0-3 3-16,0 1-2 16,0-1-1-16,0-4-1 15,-9 1 0-15,-1-6 1 0,10 2 1 16,-9-3-1-16,9 0-1 15,-12-3 1-15,8-3-2 16,-5 1 2-16,0 5-1 16,-1 0 0-16,1 0 0 15,-10 4 1-15,10 0-1 16,-10-2 1-16,10 9-1 16,0-7 1-16,-1 2-1 15,1-6 2-15,0 2-1 16,9-4-1-16,0-1 0 15,0-7 0-15,0-1 1 16,0-6-1-16,0 1 6 0,0-5-6 16,0 0 4-1,0 0-4-15,0 0 8 0,0 0-3 16,0 0-1-16,0 0-2 16,0 0-2-16,0 0-49 15,0 0-39-15,0 0-94 16,0-34-526-16</inkml:trace>
  <inkml:trace contextRef="#ctx0" brushRef="#br0" timeOffset="88333.7851">29958 2908 181 0,'0'0'161'0,"0"0"-23"15,0 0-36-15,0 0-15 16,0 0 7-16,0 0 13 16,13-37-2-16,-1 32-24 15,-12-2-1-15,0 4-6 16,0-2 3-16,0 5 2 16,0 0-5-16,0 0-22 15,0 0-27-15,0 0-14 16,0 0-9-16,0 8-2 15,0 26-2-15,0 16 2 16,0 8 15-16,0-1-7 16,0-3 1-16,0-8 4 15,0-11-10-15,0-6 2 0,0-11 0 16,0-12-3-16,0-1 0 16,0-5 0-16,0 0-4 15,0 0-24-15,0 0-87 16,-34 0-207-16,-3-21-550 15</inkml:trace>
  <inkml:trace contextRef="#ctx0" brushRef="#br0" timeOffset="89396.5771">29940 2924 271 0,'0'0'158'15,"0"0"-55"-15,0 0-25 16,0 0 1-16,0 0 9 15,0 0-8-15,0 0 4 16,43-23-34-16,-43 22-14 16,0 1 18-16,0 0-10 15,0-4-12-15,10 4-12 16,-10-3 5-16,18 0-10 16,10-2-6-16,10-1-1 15,-1-2-2-15,16 3-2 16,-6 0 3-16,-10 0-7 15,-3 5 4-15,4 0-3 16,-19 0 3-16,9 0-1 0,-7 0 3 16,11 7-1-16,-4 9 4 15,0 0 3-15,0 1-5 16,-10-2 4-16,-2 0-3 16,-7-4 2-16,-9-2 0 15,0 4 7-15,0 4-16 16,0 7 10-16,0 1 6 15,0 5-9-15,0-8 4 16,0-3-8-16,-9-1-4 16,-13-3 1-16,19-2-1 15,-16-4 0-15,10 1 11 16,-10 0-7-16,-9-1-4 0,0 1 6 16,-6 0-2-1,-13-1 0-15,10-2-3 0,9 1 3 16,-6-7-1-16,15-1-2 15,0 0 9-15,0 0 5 16,1 0-8-16,-1 0 1 16,-3 0-1-16,4 0 1 15,5 0-2-15,-15 0 2 16,19 0-3-16,-10 0-3 16,19 0 4-16,0 0 0 15,0 0-3-15,0 0-1 16,0 0-1-16,0 0 0 15,0 0-1-15,-9 0 1 16,9 0-2-16,0 0 1 16,0-1-32-16,-19-19-161 0,-12-23-505 15</inkml:trace>
  <inkml:trace contextRef="#ctx0" brushRef="#br0" timeOffset="95463.8464">24610 8724 715 0,'0'0'111'15,"0"0"56"-15,0 0-27 0,0 0-53 16,0 0-34-16,0 0 1 0,0 0 0 16,-9-10-9-1,9 10 1-15,-10 0-19 0,10 0-12 0,0 0-14 16,-9 0-1-16,9 23-5 15,0 17 1-15,0 11 4 16,0 3 7-16,0 0-6 16,0-2 1-16,0-7-2 15,0-2 1-15,9-2 3 16,-9-11-2-16,0-1-2 16,0-5 0-16,0-4-17 15,0-6-80-15,0-11-80 16,0-3-101-16,0-22-183 15</inkml:trace>
  <inkml:trace contextRef="#ctx0" brushRef="#br0" timeOffset="96073.5461">24710 8724 592 0,'0'0'92'0,"0"0"26"16,0 0 1-16,0 0-83 15,0 0-2-15,0 0 31 16,-25-12-32-16,25 12 9 16,0 0 20-16,0-3-13 15,0 2-1-15,0 1-23 16,0-7-10-16,3 7-10 15,37 0-5-15,16 0 8 0,7 0-2 16,11 0-2-16,-11 23-4 16,-7 1 0-16,-19 3 0 15,-9 2 1-15,-25 10 0 16,-3 1-1-16,0 23 8 16,-22 4-2-16,-34 3-1 15,-6-14 0-15,15-9-5 16,1-15 0-16,18-17 4 15,18-11 3-15,4-4 18 16,-3 0 15-16,-1 0-8 16,1 0-14-16,0 0-15 15,-10-8-2-15,0 4-1 16,1-1-3-16,8 5-28 0,-8 0-119 16,8-2-125-1,-5-12-302-15</inkml:trace>
  <inkml:trace contextRef="#ctx0" brushRef="#br0" timeOffset="100043.9469">24392 9150 420 0,'0'0'212'16,"0"0"-63"-16,0 0-36 0,0 0-32 15,0 0-24 1,0 0-8-16,0 0 10 0,-28-11-6 15,28 11-24-15,0 0-9 16,0 0-3-16,0 0-14 16,0 0 7-16,0 0-2 15,0 0 0-15,0-5-1 16,0 0 12-16,18-6-13 16,26-7-3-16,22 2 0 15,15 8-3-15,-7-1 0 16,17 4 0-16,-7-2 1 15,-13 2-1-15,-5 5 2 0,-23-4-2 16,-5-4 9 0,-1 3-5-16,-6-10 11 0,28-1-6 15,-2-5-9-15,-4 8 0 16,-7-1-10-16,-8 14-61 16,-29 0-118-16,-9 4-217 15</inkml:trace>
  <inkml:trace contextRef="#ctx0" brushRef="#br0" timeOffset="100622.1822">26519 8843 113 0,'0'0'748'0,"0"0"-585"0,0 0-27 16,0 0-43-16,-264-13-74 16,220 32-5-16,16 4-3 15,19 6-8-15,9-1-2 16,0-3 0-16,37 9 0 15,25-4 6-15,-15 2-4 16,6 1 2-16,-6-6-5 16,-19-3 1-16,-19 4 0 15,-9-6-1-15,0-2-2 16,0-4 2-16,-9 1 3 16,-29-5 1-16,10-3 0 15,-15-1-4-15,5-6 1 16,1-2-1-16,-16 0-9 0,-3 0-8 15,0 0-44-15,3 0-85 16,6 0-82-16,10-2-102 16</inkml:trace>
  <inkml:trace contextRef="#ctx0" brushRef="#br0" timeOffset="100888.0575">26666 9004 166 0,'0'0'687'0,"0"0"-499"0,0 0-41 15,0 0-54-15,0 0-85 16,0 0-8-16,37 9 0 16,-9 33 18-16,0 13 11 15,-3-2 5-15,-15 2 2 16,-1-11-25-16,-9-6-4 15,0-5-5-15,0-11-1 16,0 2-1-16,0-12-44 16,-9-8-102-16,-16-4-88 15,-3-12-180-15</inkml:trace>
  <inkml:trace contextRef="#ctx0" brushRef="#br0" timeOffset="101106.7319">26731 8667 929 0,'0'0'172'0,"0"0"-28"15,0 0-36-15,0 0-92 16,0 0-16-16,0 0-40 15,-9-40-92-15,-29 46-210 16,1 10-77-16</inkml:trace>
  <inkml:trace contextRef="#ctx0" brushRef="#br0" timeOffset="101560.2058">27096 9031 721 0,'0'0'285'0,"0"0"-173"16,0 0-69-16,0 0 25 0,0 0-60 15,0 0 25-15,84 144-12 16,-75-99 21-16,-9 1-17 15,0-7-12-15,0-5-4 16,0-11-3-16,0-12-2 16,0-5 0-16,0-1 0 15,0-5 0-15,0 0 3 16,0 0 4-16,0-11 14 16,-9-18-10-16,-1-15-13 15,10-4-1-15,0 0 0 16,0 11-2-16,10 4-2 15,24 16 3-15,-6 5-5 0,0 7 1 16,0 5 0-16,3 10-5 16,10 19 4-16,-4 8 4 15,-9 2 2-15,-9-2 1 16,0-2-2-16,-16-6-1 16,-3 1-116-16,0-13-186 15,-10-14-379-15</inkml:trace>
  <inkml:trace contextRef="#ctx0" brushRef="#br0" timeOffset="102154.1917">28002 8970 856 0,'0'0'60'0,"0"0"90"16,0 0-38-16,0 0-49 16,0 0-46-16,0 0-9 15,-137-5 9-15,72 44-9 16,5 7 14-16,11 4-5 16,11 2 2-16,20-4 2 15,18-4-6-15,0-5-5 16,0-6 0-16,46 0-4 15,10-14 3-15,7-3-3 16,2-9 2-16,-12-7-4 0,3 0-1 16,-6 0 5-16,-10-7-3 15,-2-9 0-15,-19-8 0 16,-1-4-1-16,1-5-3 16,-16 4 3-16,3-5-3 15,10-2 2-15,-16-1 0 16,0-10-3-16,0 2 2 15,0 3-2-15,0 4 0 16,0 5 0-16,0 7 1 16,0 6 0-16,0 6-1 15,0 4 0-15,0 5-2 16,0 0-4-16,-16 5-2 16,7 0 0-16,-19 0-7 0,-19 5 9 15,0 16 3-15,-24 8 2 16,24 8-5-16,-6-3 6 15,25 4-2-15,19-4 0 16,9-5-4-16,0 0 3 16,37-8-2-16,35-2 1 15,-7-9-90-15,7-10-122 16,-16 0-302-16</inkml:trace>
  <inkml:trace contextRef="#ctx0" brushRef="#br0" timeOffset="102607.4384">28806 9254 637 0,'0'0'219'0,"0"0"-14"15,0 0-69-15,0 0-27 16,0 0-67-16,0 0-13 16,19-10-3-16,33 0-3 15,14-4-3-15,15 4-11 16,-16 0-8-16,-2 2-1 0,-17 7-40 15,-8 1-172-15,-20-5-179 16</inkml:trace>
  <inkml:trace contextRef="#ctx0" brushRef="#br0" timeOffset="102810.5334">28750 9397 684 0,'0'0'112'0,"0"0"-20"16,0 0 6-16,0 0-59 15,0 0 4-15,0 0 74 16,274 0-43-16,-146-14-51 16,9-3-23-16,-25-10-170 0,-13 0-469 15</inkml:trace>
  <inkml:trace contextRef="#ctx0" brushRef="#br0" timeOffset="103498.199">30451 8741 656 0,'0'0'101'15,"0"0"155"1,0 0-91-16,0 0-41 0,0 0-54 16,0 0-9-16,0-33-32 15,0 33-26-15,0 16-3 16,0 27 0-16,0 15 1 16,0 5 16-16,0 3-9 15,0-16-2-15,0-4-5 16,0-13 0-16,-10-11-1 15,1-4-12-15,0-7-81 16,-32-6-119-16,-9-5-206 16</inkml:trace>
  <inkml:trace contextRef="#ctx0" brushRef="#br0" timeOffset="103779.6779">30223 8814 56 0,'0'0'637'16,"0"0"-519"-16,0 0 13 15,0 0-16-15,0 0-89 16,284-106 4-16,-231 106 15 16,3 0-16-16,-7 4-8 15,11 21 3-15,-14 13-5 16,-14 3 10-16,-1 9-16 15,-31-9-8-15,0 10-3 0,0-7-2 16,-72-4-10-16,-25 2-12 16,-8-8-64-1,-14-2-23-15,1-6-99 0,18-11-36 16,16-9-289-16</inkml:trace>
  <inkml:trace contextRef="#ctx0" brushRef="#br0" timeOffset="104170.2277">29803 9484 714 0,'0'0'111'0,"0"0"7"16,0 0-4-16,0 0-96 16,0 0 14-16,274-19 30 15,-184 17-9-15,10-3-15 16,3-3 9-16,15-1 4 0,0 2-18 15,10-2-7-15,-10 0-8 16,1 0-13-16,-7 9-5 16,-12-5-1-16,-29 5-12 15,-24 0-31-15,-28 0-73 16,-19 0-106-16,-38 0-225 16</inkml:trace>
  <inkml:trace contextRef="#ctx0" brushRef="#br0" timeOffset="104779.6942">29893 9979 562 0,'0'0'225'0,"0"0"-67"15,0 0-14-15,0 0-55 0,0 0-45 16,0 0-5-16,90-42-5 16,-43 40-9-16,-10-1 6 15,1 3-12-15,5 0-6 16,4 0-7-16,0 10 6 16,-4 17-4-16,4 2-1 15,-9 0-5-15,-17 0 3 16,1-2-4-16,-12-2 1 15,-1-3-1-15,-9 1 2 16,0-9 2-16,0-6-4 16,0-1 1-16,0-7 0 15,0 0 6-15,0 0 10 16,0-2 46-16,0-30-13 0,0-8-39 16,9-12-11-16,10 10 2 15,9 7-1-15,0 2-2 16,16 8-1-16,-7 7 0 15,10 0 0-15,-13 13 1 16,-6-1-1-16,0 1-2 16,-19 5-1-16,10 0-21 15,-19 0-25-15,0 0-88 16,0 0-228-16</inkml:trace>
  <inkml:trace contextRef="#ctx0" brushRef="#br0" timeOffset="107749.0244">26329 11047 757 0,'0'0'142'0,"0"0"54"16,0 0-64-16,0 0-67 15,0 0-30-15,0 0-5 16,0 0-9-16,0 0-4 16,-9-24-17-16,0 35-2 15,9 34 2-15,-10 10 11 0,10 8 19 16,0-5-16-16,0 3 0 16,0-7-8-16,0-3-6 15,10-1 5-15,8-5-4 16,-8-11-2-16,-10-10 1 15,0 2-3-15,0-5-49 16,0-9-101-16,-10-12-99 16,-27-3-314-16</inkml:trace>
  <inkml:trace contextRef="#ctx0" brushRef="#br0" timeOffset="108327.1739">26438 11152 452 0,'0'0'149'0,"0"0"6"16,0 0-2-16,0 0-78 15,0 0-16-15,0 0 25 16,10-61-12-16,-10 54-19 15,0-2-18-15,18 2-12 16,10 1-8-16,16 1-9 16,22 5-6-16,-4 0-1 15,-6 0-1-15,6 18 1 16,-6 15-4-16,-28 8-6 16,-9 2 2-16,-19 9-7 15,0-5 16-15,-9 3 19 0,-38-4-12 16,0-12 0-16,-6 5-5 15,-3-12-2-15,3-9 2 16,-3 0 9-16,9-7-6 16,-6-4 3-16,7-1-3 15,18-1-3-15,18 0 2 16,1-5-4-16,-3 6 0 16,8 1-4-16,-2-3 3 15,3 3-40-15,-6-2-86 16,-10 0-129-16,0-5-309 15</inkml:trace>
  <inkml:trace contextRef="#ctx0" brushRef="#br0" timeOffset="108843.0796">27635 11392 125 0,'0'0'640'16,"0"0"-483"-16,0 0-41 16,0 0-16-16,0 0-76 15,0 0 10-15,-22 0 14 16,22 0 14-16,0 0-12 15,0 0-20-15,0 0-21 16,12 0 8-16,35 0-13 16,18 0 16-16,26-5 3 0,-10-8-7 15,-7 9-8-15,-11-3-4 16,-26 2-2-16,-18 5-2 16,-19 0 0-16,0 0-1 15,0 0-18-15,0 0-57 16,0 0-93-16,-10 16-16 15,-27 2-51-15,-7-2-253 16</inkml:trace>
  <inkml:trace contextRef="#ctx0" brushRef="#br0" timeOffset="109155.4915">27663 11584 360 0,'0'0'195'0,"0"0"-114"16,0 0 9-16,0 0-15 16,0 0-51-16,0 0 20 15,-10 11 30-15,10-11-25 16,0 0 10-16,0 0-7 16,0 0-1-16,0 0-3 15,10 0-16-15,27 0-1 16,25 0 35-16,4 0-12 15,-7 0-33-15,9 0-13 16,-21 0-1-16,-13 0-7 0,-15 0 4 16,0 0-2-16,-10 0-2 15,10 0 0-15,9 0-24 16,-9 0-213-16,-10-9-377 16</inkml:trace>
  <inkml:trace contextRef="#ctx0" brushRef="#br0" timeOffset="109968.2208">28980 11341 588 0,'0'0'142'16,"0"0"53"-16,0 0-54 15,0 0-44-15,0 0-51 16,0 0 1-16,35-86 4 0,-17 75-17 16,1 4-13-1,0 3-8-15,-1-3-13 0,10 7 5 16,-6 0-5-16,19 0-1 15,-4 0-1-15,13 28 0 16,0 2 2-16,-4 10 2 16,-8 4-2-16,-4 4 0 15,-25-4-1-15,1-5-2 16,-10-5 2-16,0-10 1 16,0-7 9-16,0-5-4 15,-10-7 1-15,10-1 3 16,0-4 5-16,-21 0 11 15,2-21 2-15,6-12-21 16,-5-9-5-16,8-2 4 0,10 9-5 16,0-1 2-16,0 6 5 15,0 5-6-15,10-2 1 16,18 8-2-16,-6-2 0 16,9 3-1-16,-13 8 0 15,1 2-8-15,-19 3-47 16,9 5-74-16,-9 0-140 15,0 0-173-15</inkml:trace>
  <inkml:trace contextRef="#ctx0" brushRef="#br0" timeOffset="110796.4977">30276 11295 423 0,'0'0'169'16,"0"0"50"-16,0 0-27 15,0 0-62-15,0 0-33 16,0 0-24-16,-109-27-50 15,47 27-19-15,6 3 3 16,9 10-3-16,13 5 4 0,15-4-4 16,19 4-4-16,0 2-5 15,0 5-1-15,9 4 3 16,35 0 0-16,12 0 3 16,-6-1 2-16,0 6-2 15,-13-5 0-15,-9 0 0 16,-18-1 0-16,-10-9-4 15,0 1 4-15,0-2 2 16,-10-6 4-16,-18-2-1 16,-9-2 4-16,-4-8-4 15,10 0-5-15,-16 0-13 16,1-13-55-16,2-3-52 16,16-8-143-16,9-3-154 0</inkml:trace>
  <inkml:trace contextRef="#ctx0" brushRef="#br0" timeOffset="111077.8857">30560 11392 134 0,'0'0'861'15,"0"0"-681"-15,0 0-59 16,0 0-24-16,0 0-97 15,0 0-3-15,18 5-9 0,-8 29 12 16,18 6 18-16,-10 10-5 16,1-8 2-16,6-2-4 15,-16-5-8-15,1-14-3 16,-10-3-6-16,0-8-27 16,0-9-81-16,0-1-25 15,0 0-91-15,-32-29-217 16</inkml:trace>
  <inkml:trace contextRef="#ctx0" brushRef="#br0" timeOffset="111296.6263">30634 11149 460 0,'0'0'605'0,"0"0"-360"16,0 0-78-16,0 0-74 16,0 0-82-16,0 0-2 15,-9-45-9-15,9 45-2 16,0 0-66-16,-19 0-242 16,-9 4-369-16</inkml:trace>
  <inkml:trace contextRef="#ctx0" brushRef="#br0" timeOffset="111859.3485">30880 11392 814 0,'0'0'282'16,"0"0"-150"-16,0 0-57 0,0 0-2 15,0 0-70-15,0 0-1 16,109-51 1-16,-81 73 4 15,1 23-2-15,-8 17 18 16,-2 2 8-16,3 5-16 16,-22-18-2-16,0-12-8 15,0-11 0-15,0-16-1 16,0-5 1-16,0-7-1 16,0 0 3-16,0 0 14 15,0-7 15-15,0-25-5 16,0-15-30-16,0-4-1 15,0-2-4-15,0-3-2 0,9 4 6 16,38 12-4-16,-10 12-5 16,7 12 6-16,-7 12 1 15,-9 4-1-15,10 0 2 16,5 14-4-16,-5 20 0 16,-1 6 2-16,-15 5 0 15,-3-4 2-15,-7-3 0 16,-12-4-8-16,0-9-32 15,0 3-96-15,0-17-86 16,0-11-157-16</inkml:trace>
  <inkml:trace contextRef="#ctx0" brushRef="#br0" timeOffset="112515.6062">32142 11334 963 0,'0'0'113'16,"0"0"28"-16,0 0-15 16,0 0-103-16,0 0-3 15,0 0 1-15,-100-34-21 16,54 54 2-16,-10 7-1 15,12 13 12-15,-3 4-1 0,19 1 6 16,9 7-11-16,19-6 12 16,0-1-7-16,0-10-5 15,19-1 4-15,19-6-8 16,-1-9 5-16,7-4-7 16,2-7 5-16,-8-4-1 15,2-4-3-15,1 0 9 16,-13 0-9-16,0 0 12 15,-10-4-2-15,4-14-2 16,9 0-8-16,-3-3 5 16,-9-8-7-16,9-5 3 15,-9-1-1-15,6-6-2 16,-7 0 2-16,1-4-3 16,-10 6 2-16,-9 6-2 0,0 3 3 15,0 14-2-15,0-1 0 16,0 10 3-16,0-3-1 15,0-2-1-15,-9 2-1 16,0-1 0-16,-10 3-2 16,-3-2 2-16,4 5-2 15,5 3 0-15,-6-2-2 16,1 4 4-16,-1 0-5 16,-9 0 1-16,-3 4 3 15,9 13-1-15,-6 2-4 16,19 10 5-16,-1-2-1 15,10 7-5-15,0 0 6 0,0 0 0 16,19 0-2-16,28-5-55 16,15-11-134-16,-6-18-157 15</inkml:trace>
  <inkml:trace contextRef="#ctx0" brushRef="#br0" timeOffset="117844.4876">24959 12621 479 0,'0'0'118'16,"0"0"38"-16,0 0-31 15,0 0-24-15,0 0-26 16,0 0 9-16,0 0-9 15,-38-11-9-15,29 11-15 16,-10-5-22-16,10 5-11 0,-19 0-6 16,-6 0-12-16,-4 0-7 15,-18 0 5-15,-6 21 2 16,6 8-1-16,9 5 1 16,4 6 0-16,15 6 0 15,9 5 0-15,19 7 4 16,0 3-4-16,0-6 0 15,28-8-2-15,0-2 2 16,16-11 2-16,2-10-2 16,-8-1 2-16,15-12-1 15,3 0-1-15,-10-11-1 16,17 0-2-16,-7 0 3 16,-3 0 9-16,3-11 8 0,-19-7-14 15,-6-4 2 1,0-7 6-16,-3 1-7 0,1-7 2 15,-20-4 1-15,0 1-7 16,1 0 2-16,-10 1-1 16,0 3 1-16,0 4 2 15,0 2-1-15,0 4 8 16,0-2-8-16,0 9-1 16,-19 1 0-16,10 3 0 15,-1 1-2-15,1 1 0 16,-1 5 0-16,1-4 0 15,0 5-2-15,-1-3 1 0,1 2 1 16,-16 1 0 0,16 0-1-16,-1 0-3 0,-8 3 4 15,-1-2-1-15,0-3 1 16,-9 2-3-16,10 5-1 16,-7 0 4-16,6 0 0 15,19 0 1-15,-9 0 1 16,9 0-2-16,0 0 0 15,0 0-6-15,-10 0-7 16,-8 12-4-16,-1 9 17 16,-9 3 0-16,9 5-2 15,-6 3 2-15,16 4 0 16,0-3-2-16,-1 1 2 0,10-5 0 16,0-1-3-1,0-6 2-15,38-2-4 0,5-6 1 16,23-7 0-16,15-7-111 15,-16 0-194-15,-21-29-385 16</inkml:trace>
  <inkml:trace contextRef="#ctx0" brushRef="#br0" timeOffset="118641.3674">26065 12941 544 0,'0'0'98'0,"0"0"-16"16,0 0-3-16,0 0-31 15,0 0 3-15,0 0 43 16,-38-4-1-16,29-10-17 15,-10-4-41-15,1-3-13 0,8-3-7 16,1-5-11-16,-1-5-1 16,10-5-3-16,0 6-10 15,0 4 1-15,10 4 9 16,9 4-10-16,-1 10 10 16,-8 5 2-16,-1-1 5 15,-9 7-1-15,9 0-6 16,10 0-19-16,25 13 19 15,12 8-1-15,0 3 1 16,6-3 0-16,-6-5 5 16,-15-1-3-16,8-10 1 15,-30-5-1-15,0 0 4 16,-10 0-3-16,-9 0 7 0,9 0 21 16,10-12 10-1,6-5 15-15,12-17-19 0,-9 0-22 16,-18 0-3-16,-1-5-4 15,-9 10-8-15,0 7-9 16,0 6-9-16,0 16-37 16,-9 0-142-16,-38 0-177 15</inkml:trace>
  <inkml:trace contextRef="#ctx0" brushRef="#br0" timeOffset="119235.2106">26264 13071 574 0,'0'0'148'16,"0"0"-19"-16,0 0-27 15,0 0-71-15,0 0 0 16,0 0 4-16,0 0 8 16,0 0 4-16,0 0-4 15,0 0-12-15,-9 0 5 16,9 0-7-16,0 0-5 16,0 0-13-16,0 0 1 15,-10 0-9-15,10 0-1 16,0 0-1-16,0 0-1 15,0 0 0-15,0 0-3 0,0 0 3 16,0 0-1-16,0 0-11 16,0 0-1-16,19 0-2 15,28 0 15-15,15 0 9 16,22 0 4-16,6 0-12 16,-5-8-2-16,5-1 9 15,-28 2-8-15,-15 2 5 16,-19 0-1-16,-19 5-4 15,-9 0-55-15,10 0-120 16,-10 0-159-16,0 5-93 16</inkml:trace>
  <inkml:trace contextRef="#ctx0" brushRef="#br0" timeOffset="119626.8634">26155 13336 501 0,'0'0'143'16,"0"0"-38"-16,0 0-2 0,0 0-47 15,0 0-22 1,0 0 15-16,0 0 0 0,0 0-19 16,0 0 11-1,19 0 1-15,43 0-10 0,13 0 64 16,15-10-38-16,3-3-29 16,-12 3-14-16,-24 9-1 15,-14-4 1-15,-24 5-10 16,-19 0-2-16,0 0-3 15,0 0-3-15,0 0-17 16,0 0-94-16,0 6-99 16,-19 4-132-16</inkml:trace>
  <inkml:trace contextRef="#ctx0" brushRef="#br0" timeOffset="122528.1219">27488 12821 435 0,'0'0'430'0,"0"0"-327"16,0 0 28-16,0 0-20 15,0 0-95-15,0 0-12 16,0 0-4-16,0 0-24 0,-15 0-16 15,18 50 34-15,28 20 6 16,6-3 10-16,1-4-2 16,-7-13-5-16,0-9 1 15,-3-16-2-15,-19-12-1 16,1-6 0-16,-10-7 3 16,0 0 8-16,0 0 12 15,0 0 20-15,0-16 26 16,0-20-27-16,0-4-42 15,0-5 2-15,0-7-3 16,0 0 1-16,0 9 2 16,0 9-3-16,0 10 0 0,0 1-11 15,0 7-74-15,28 8-48 16,-10-2-48-16,7 6-131 16</inkml:trace>
  <inkml:trace contextRef="#ctx0" brushRef="#br0" timeOffset="122965.7239">28248 13092 667 0,'0'0'162'0,"0"0"-59"16,0 0 11-16,0 0-79 15,0 0-15-15,0 0-3 16,38-69 27-16,-38 41 10 16,0 1-17-16,-19 0-20 15,-18 2-2-15,-1 8 11 16,13 5 12-16,7 8-27 15,8 4 6-15,10 0-3 16,0 0-14-16,0 1-9 0,0 33-16 16,0 10 25-1,0 7 0-15,19-1 5 0,15-8-5 16,13-3 6-16,-10-10-5 16,7-2 3-16,-7-7-3 15,-9-11-1-15,-9 1-110 16,-19-8-68-16,0-2-135 15,0-5-53-15</inkml:trace>
  <inkml:trace contextRef="#ctx0" brushRef="#br0" timeOffset="123481.4752">28513 12871 270 0,'0'0'647'15,"0"0"-557"-15,0 0-14 16,0 0 4-16,0 0-65 0,0 0 14 15,202 45 2-15,-167-6-4 16,-17 1-20-16,-18-6-5 16,0-5-2-16,0-11 6 15,0-8-6-15,0-9 2 16,0-1 13-16,0 0 3 16,0-6-2-16,0-21-7 15,0-7-9-15,10-2-12 16,-1 4 4-16,0 8 0 15,20 8 3-15,-11 8 5 16,1 4-8-16,15 4 0 16,4 0-3-16,-10 12 1 0,9 13 3 15,7 4-3-15,-7-4 10 16,-9-8 0-16,0-2 0 16,-3-9 1-16,-16-6 0 15,1 0 2-15,-1 0 1 16,10 0 1-16,-1-16-3 15,1-18-2-15,0-4-25 16,-7 2 13-16,1 7 9 16,-13 8 3-16,0 3 39 15,0 17-4-15,0 1-2 16,0 0-33-16,0 34-27 16,0 37 25-16,-25 22 2 15,-3 12 32-15,-10 1-17 0,1 2-11 16,-16-5 0-16,-3-11-4 15,19-24-1-15,12-17-162 16,15-39-76-16,10-12-357 16</inkml:trace>
  <inkml:trace contextRef="#ctx0" brushRef="#br0" timeOffset="123919.0786">30469 12808 639 0,'0'0'258'16,"0"0"-80"-16,0 0 11 15,0 0-84-15,0 0-83 16,0 0-9-16,-174-21-11 16,146 52-1-16,-3-2-2 15,31 7 1-15,0-3 0 16,9-4 0-16,41 1 2 16,15-5-1-16,-12 0-1 15,-6 4 4-15,-10-7-4 16,-18 6-3-16,-19-6 2 0,0 7 1 15,-19 0-3-15,-27-6 1 16,-23-6-4-16,10-7 2 16,3-5-1-16,3-5-20 15,-3 0-25-15,15-5-33 16,29-22-44-16,12-9-159 16,0-14-226-16</inkml:trace>
  <inkml:trace contextRef="#ctx0" brushRef="#br0" timeOffset="124497.2424">30597 12860 765 0,'0'0'183'16,"0"0"-72"-16,0 0-36 16,0 0-61-16,0 0 5 15,0 0 17-15,137 92 5 16,-118-49-10-16,-10-1-5 15,-9 2 10-15,0-10-14 16,0-10-13-16,0-9-3 16,0-14 1-16,0 6-6 15,0-7 2-15,0 0 10 0,0-7 4 16,0-15-3 0,0-19-12-16,-9 1-1 15,9-4 0-15,0 2-1 0,0 9 0 16,0 5-2-16,18 10-4 15,10 2 2-15,-3 15 3 16,3 1-5-16,0 0 0 16,10 17-1-16,5 17-2 15,-5 7 9-15,-1 2 4 16,-9-1 2-16,-18-3-3 16,-7-10-3-16,-3-5 3 15,0-8-3-15,0-3 0 16,0-8 1-16,0 0 0 15,-13-5 8-15,4 0 5 16,-10 0 4-16,10-23 7 0,-1-11-10 16,10-6-14-16,0-4-1 15,0-2-2-15,38 7 2 16,5 10-3-16,-14 11 0 16,-1 13 3-16,-10 5 0 15,-8 0-1-15,18 12-14 16,-3 17 9-16,3 5 5 15,-10 9 1-15,-8-3 0 16,-1 7-55-16,-9 2-113 16,0-12-164-16,-9-21-322 15</inkml:trace>
  <inkml:trace contextRef="#ctx0" brushRef="#br0" timeOffset="125434.8402">32014 12966 701 0,'0'0'156'15,"0"0"3"-15,0 0-36 16,0 0-92-16,0 0-7 16,0 0-15-16,-221-48-5 0,187 64-2 15,15 7 6-15,0 9 15 16,10 2-4-16,9-3-12 16,0-9-2-16,0-1 3 15,19-13-8-15,9 2 1 16,6-10-7-16,-6 0 1 15,10 0-13-15,-10-23-30 16,-10 1 7-16,7-11-3 16,-6-9-10-16,-10 4 28 15,-9 2 8-15,0 2 18 16,0 7 5-16,0 14 17 16,0 8 31-16,0 5-1 0,0 0-43 15,0 5-9-15,0 37-15 16,10 3 15-16,-1 10 38 15,0-2-3-15,10-8-14 16,0-11-9-16,-1-6 3 16,1-15 3-16,6-7-4 15,-16-3-12-15,1-3 7 16,8 0-3-16,1 0 7 16,9-21 4-16,-9-8-10 15,6-11 2-15,-7-7-9 16,-8-12-2-16,-1-11-19 15,-9 7 1-15,0 0 18 16,0 23 2-16,0 6 10 0,0 16 32 16,0 9-12-16,0 9 9 15,0 0-22-15,0 0-17 16,0 34-21-16,0 12 12 16,0 22 9-16,0 0 14 15,0-5-7-15,0-7-3 16,9-15 2-16,10-9-3 15,0-13-1-15,9-4-1 16,-3-9-1-16,-7-6-3 16,10 0 0-16,0 0 3 15,4 0 9-15,8-21-9 16,7-3-11-16,-10-5-6 16,-9-10 12-16,16 1-5 0,-16-4 8 15,0-4-4-15,-6-4 6 16,-7-3 0-16,-12 5 5 15,-3 8 3-15,0 12 11 16,0 14 15-16,0 9 3 16,0 5-16-16,0 0-21 15,0 1-2-15,0 38-13 16,-12 13 14-16,3 15-1 16,9 1 1-16,0 1-1 15,0-14-62-15,0-21-271 16</inkml:trace>
  <inkml:trace contextRef="#ctx0" brushRef="#br0" timeOffset="126516.9358">24666 14510 860 0,'0'0'181'15,"0"0"-32"-15,0 0-77 16,0 0-45-16,0 0-19 0,0 0-5 16,0 0-3-1,-174-2 1-15,136 4 1 0,19 3-2 16,10 5-3-1,9 2-6-15,0 6-22 0,0 16 23 16,0 6 8 0,28 10 0-16,10-3 11 0,-1 2-4 15,-3-8-2 1,-15-7 3-16,-10 0-7 0,-9 0 5 16,0-5-5-16,-18-2 2 0,-17-9 0 15,-2-2 4 1,9-14 1-16,-10-2-3 0,4 0 19 15,-3-11-4 1,-1-14-12-16,10-7-8 0,3-2-66 16,25 5-77-1,0 0-128-15,0 7-146 0</inkml:trace>
  <inkml:trace contextRef="#ctx0" brushRef="#br0" timeOffset="126786.9791">24940 14675 210 0,'0'0'672'15,"0"0"-529"-15,0 0-12 16,0 0-42-16,0 0-76 16,0 0 12-16,0-20-3 0,0 40-22 15,0 23-2 1,0 15 2-16,9-1 20 0,-9-1 1 15,10-16-6 1,-10 1-15-16,0-19 4 0,9 1-3 16,-9-12-1-1,3 0-26-15,-3-9-140 0,0-2-53 16,0-2-196-16</inkml:trace>
  <inkml:trace contextRef="#ctx0" brushRef="#br0" timeOffset="127006.9915">24903 14350 41 0,'0'0'960'0,"0"0"-777"16,0 0-40-16,0 0-66 15,0 0-68-15,0 0-9 16,0-29-5-16,0 29-98 16,0 0-144-16,0 7-305 15</inkml:trace>
  <inkml:trace contextRef="#ctx0" brushRef="#br0" timeOffset="127477.1332">25379 14765 925 0,'0'0'146'16,"0"0"12"-16,0 0-65 0,0 0-73 15,0 0-20 1,0 0-2-16,72 76 2 0,-44-33 7 16,0 2 0-1,-19-4 0-15,-6-12-1 0,-3-8-4 16,0-8 0-16,0-9-1 16,0-4 8-16,0 0-3 15,0 0 5-15,0 0 7 16,0-16 6-16,0-19 3 15,0-17-26-15,0-16 5 16,22 7-7 0,-3 3 1-16,9 19-1 0,-9 23 1 15,-10 8 0-15,0 8 0 16,10 0-8-16,0 8-11 16,24 26 9-16,4 10 10 0,0 2 0 15,6 0 3 1,-25 0-3-16,0-7-4 0,-19-5-121 15,-9-12-189 1,0-15-212-16</inkml:trace>
  <inkml:trace contextRef="#ctx0" brushRef="#br0" timeOffset="128040.4848">26575 14508 911 0,'0'0'67'16,"0"0"50"-16,0 0 4 0,0 0-120 16,0 0 12-16,0 0-9 15,-283 18 16-15,236 34 14 16,-6 4-6-16,35 2-1 15,8 4-2-15,10-11-10 16,0-6 2-16,38-6-5 0,15-15-2 16,21-3-6-16,-2-13 0 15,3-8 1-15,-4 0-2 16,-14 0-1-16,-5-18 13 16,-14-6-10-16,-10 3 3 15,0-8-2-15,-9 2 2 16,-16-9-4-16,9-4 1 0,-12-5-3 15,0-7 0-15,0-2-2 16,0-3 0-16,-34 4-1 16,-3 9 1-16,-1 7-6 15,-2 16-9-15,9 12 6 16,2 5-9-16,-8 4 11 16,-3 0 6-16,-1 13-12 15,4 11 0-15,9 2 4 16,-3 8 8-16,21-5 0 15,10 7-2-15,0 2-2 16,6-2 1-16,47-2 0 16,13-2 1-16,5-13-12 15,14-3-116-15,5-3-64 0,-18-13-112 16</inkml:trace>
  <inkml:trace contextRef="#ctx0" brushRef="#br0" timeOffset="128337.3648">27454 14731 850 0,'0'0'194'16,"0"0"-31"-16,0 0-55 15,0 0-104-15,0 0 2 16,0 0-6-16,90-13 35 16,-34 8-28-16,7 0-7 15,2 4-12-15,-12-4-166 16,-16 5-51-16,-18 0-267 15</inkml:trace>
  <inkml:trace contextRef="#ctx0" brushRef="#br0" timeOffset="128524.8837">27388 14923 813 0,'0'0'164'15,"0"0"-88"-15,0 0-1 16,0 0-46-16,0 0-21 15,0 0 30-15,237 1-38 16,-125-1-16-16,7 0-175 16,-10 0-188-16</inkml:trace>
  <inkml:trace contextRef="#ctx0" brushRef="#br0" timeOffset="129118.92">29033 14629 1046 0,'0'0'39'0,"0"0"19"16,0 0-9-16,0 0-47 16,0 0 1-16,-283-4-2 0,211 24 11 15,16 10 24-15,-6 2 24 16,15 2-9-16,10 1-26 16,18 10-5-16,19 0-6 15,0 2 1-15,0-3-12 16,56-9 13-16,0-3-9 15,16-7 3-15,-16-8-4 16,6-5 0-16,-6-7 2 16,-6-5-5-16,9 0 6 15,-12 0-3-15,6-17-6 16,-6-10 3-16,-10-2-3 16,-18-11 0-16,-7-7 4 15,10-2-3-15,-22-2 4 0,9 4-3 16,-9 2 3-16,0-2 13 15,0 4-5-15,-9 7-9 16,-25 2-4-16,-22 12-4 16,-13 10-3-16,1 8 2 15,-13 4-3-15,15 6 3 16,-2 26 1-16,27 9 0 16,22 5-1-16,10-2 2 15,9-5 1-15,0-5 0 16,59-10 1-16,38-7-3 15,21-12-68-15,19-5-230 16,-9-17-716-16</inkml:trace>
  <inkml:trace contextRef="#ctx0" brushRef="#br0" timeOffset="135432.4963">23962 16555 55 0,'0'0'503'0,"0"0"-374"15,0 0 9-15,0 0-65 16,0 0-39-16,0 0 31 15,0 0-10-15,-19-16-2 16,19 16-6-16,0 0 0 16,0 0-15-16,0 0-4 15,0 0-3-15,0 0-11 16,0 0-8-16,0 0 8 16,0 0-11-16,-9 0-3 15,9 29-1-15,-9 16 1 16,9 18 3-16,0 6 7 15,0-1 0-15,0-5 3 0,0-7-4 16,0-17-1-16,0 1-4 16,0-16-2-16,0-8-1 15,0 2-2-15,0-7-7 16,0 1-102-16,0-6-120 16,0-6-201-16</inkml:trace>
  <inkml:trace contextRef="#ctx0" brushRef="#br0" timeOffset="135995.2343">24043 16647 404 0,'0'0'155'0,"0"0"-13"16,0 0 4-16,0 0-74 15,0 0-35-15,0 0 11 16,47-102-5-16,-38 91-2 16,10 3-14-16,-1-2-2 15,-2 6 2-15,3 2-9 16,18 2-11-16,0 0-7 16,16 6-1-16,3 28 1 15,4 7 0-15,-1-1 0 16,-22 12 1-16,-9-2 4 15,-28 1-5-15,0 7 9 16,-9-8-5-16,-47 0 11 0,-6-10-1 16,-13 0-11-16,12-16 0 15,7-6 3-15,10-13-3 16,2-5 8-16,7 0-2 16,-1 0-4-16,10 0-2 15,3 0-3-15,7 0-3 16,8 0-73-16,1 0-12 15,0 0-25-15,-1 0-140 16,1 0-190-16</inkml:trace>
  <inkml:trace contextRef="#ctx0" brushRef="#br0" timeOffset="136385.8772">25030 16779 528 0,'0'0'184'15,"0"0"-18"-15,0 0-61 16,0 0-36-16,0 0-34 16,0 0 40-16,-9-19-10 0,46 14 2 15,10-8-42-15,15 4-1 16,4 4-4-16,15-2 6 16,-16 7-8-16,-12-5-9 15,-15 5-1-15,-10 0-8 16,-10 0-3-16,-18 0 1 15,0 0-28-15,0 0-66 16,0 12-86-16,0 10-17 16,-9-1-9-16,-19-1-324 15</inkml:trace>
  <inkml:trace contextRef="#ctx0" brushRef="#br0" timeOffset="136620.2573">25021 17001 518 0,'0'0'74'0,"0"0"38"16,0 0 15-16,0 0-57 15,0 0 14-15,0 0 4 16,0 0-1-16,37 0-30 16,26 0-4-16,12 0 9 15,24-5-33-15,-12-4-29 16,1 4-1-16,-29 1-73 15,-9 2-132-15,-32-3-78 16,-18 0-339-16</inkml:trace>
  <inkml:trace contextRef="#ctx0" brushRef="#br0" timeOffset="137120.2622">26108 16654 673 0,'0'0'163'0,"0"0"31"16,0 0-46-16,0 0-81 16,0 0-26-16,0 0 0 15,38-104 5-15,-1 104-25 16,16 0-7-16,12 0-11 16,7 29-3-16,-7 5 8 15,7 11 3-15,-7 0-7 16,-27 7-4-16,-16 1 0 15,-10-3-1-15,-12-5-1 16,0-11 1-16,-34-9 1 16,6-9 6-16,0-12-1 0,9-4 2 15,-9 0 6-15,12-4 2 16,-2-32 9-16,18-15-4 16,0-17-5-16,0-10-5 15,34 3-9-15,22 2-1 16,0 10 1-16,6 12-2 15,-15 12-3-15,-19 10-76 16,-18 18-155-16,-10 4-283 16</inkml:trace>
  <inkml:trace contextRef="#ctx0" brushRef="#br0" timeOffset="137995.2801">24921 16516 178 0,'0'0'153'15,"0"0"-14"-15,0 0-20 16,0 0-23-16,0 0 17 16,0 0-11-16,0-11-25 15,0 6-11-15,0 5-13 16,-9-8 2-16,9-1-11 16,0-3-10-16,-9 3 6 15,9-9-9-15,0 0-14 16,-10-4 4-16,10-1-9 15,0 0-3-15,0-1-2 16,0 3-1-16,10-3-2 16,8-3 0-16,10 7-2 0,-9-1 2 15,6 8-4-15,-6-1-5 16,-1 7 2-16,1 3 3 16,-10-3 0-16,19 7-9 15,-9 0 0-15,6 11 0 16,3 19-1-16,10 3 2 15,-1 1-6-15,-3-5 6 16,-6-13-3-16,-9 2 11 16,0-13-6-16,-19-5-1 15,9 0 7-15,0 0 10 16,1-10 10-16,-1-19-5 16,0 0-8-16,-9 0 4 15,0-5-4-15,0 7-6 0,0 3-1 16,0 8-16-1,0 16-53-15,-9 0-73 0,9 6-275 16</inkml:trace>
  <inkml:trace contextRef="#ctx0" brushRef="#br0" timeOffset="139026.5378">27846 16636 327 0,'0'0'307'0,"0"0"-164"16,0 0-21-16,0 0-55 16,0 0-26-16,0 0 22 15,0-102 0-15,-18 89 9 16,-10 2-4-16,0 1-24 15,3 5-3-15,-3-3-19 16,0 8-8-16,-10 0-6 16,-12 0-7-16,10 0-1 0,-7 23 0 15,7 6-2-15,9 6 1 16,12 11 1-16,10-1 4 16,9 2 10-16,0 3-3 15,0-7 2-15,0-6-3 16,28 2-5-16,-7-10-4 15,11-7-1-15,-4-1 2 16,0-3-2-16,-10-11-2 16,10-3 1-16,-3-4 1 15,3 0 2-15,10 0 6 16,-1 0 2-16,7-16 0 16,-7-1-3-16,0 0-1 15,-5 0 3-15,8-6-2 0,-21 1 0 16,9-6-3-16,-19-1 3 15,10 0-5-15,-19-5 3 16,9 0-5-16,0 1 1 16,-9-3 2-16,0 15-2 15,0-3-1-15,0 1 1 16,0 2-1-16,0 2-1 16,-9 1 1-16,-10 2-3 15,-9-2 3-15,10 7 0 16,-10-3 1-16,3-4 5 15,6 7-6-15,0-2-3 16,-9 3-1-16,0 4 1 0,10-6 3 16,-14 11 0-1,11-4 0-15,11 5 0 0,-8 0-1 16,-10 0-1-16,9 0 0 16,0 6-1-16,-6 12-1 15,16 9 0-15,0 2-2 16,9 5 5-16,0 5 0 15,0 1 0-15,18-6-1 16,26 7 1-16,3-8-12 16,24 1-87-16,13-18-177 15,16-11-209-15</inkml:trace>
  <inkml:trace contextRef="#ctx0" brushRef="#br0" timeOffset="151369.2863">5798 4216 574 0,'0'0'133'0,"0"0"44"15,0 0-28-15,0 0-57 16,0 0-44-16,0 0-21 15,0 0-7-15,-25-8-15 16,25 37-3-16,-9 10 9 16,9 8 12-16,0 0-6 15,0-2 1-15,19-1-9 16,15-3 7-16,3-12-7 16,-9-4-6-16,0-7 4 15,0-11-6-15,-9-1 2 16,-3-6 0-16,12 0 2 15,0-2 11-15,15-22-4 16,-5-6-5-16,-10 1-3 0,0-4-3 16,-19 3 0-16,1 6-1 15,-1 6 0-15,-9 9 3 16,0 2-1-16,0 7-2 16,0 0 0-16,0 10-19 15,0 25 2-15,0 12 17 16,0-2 2-16,19-5 0 15,15-8-2-15,3-9 0 16,1-9 1-16,5-9 1 16,-5-5-1-16,-1 0 10 15,16-9 7-15,-6-19-11 16,-10-9 2-16,-18-3-7 0,-1-4 4 16,-18-5 1-16,0 2 11 15,0 5-10-15,-37 7 6 16,-10 6-12-16,10 13-2 15,-16 9-13-15,16 7-86 16,-7 3-166-16,-3 17-294 16</inkml:trace>
  <inkml:trace contextRef="#ctx0" brushRef="#br0" timeOffset="152025.5492">7188 4126 445 0,'0'0'94'0,"0"0"56"16,0 0 5-16,0 0-48 15,0 0-37-15,0 0-6 16,-10-71 24-16,10 60 0 16,0 4-9-16,0 3-10 15,0-3-16-15,0 7-13 16,0 0-19-16,0 0-16 15,0 0 2-15,0 0-7 0,0 28-14 16,0 23 8-16,-6 19 3 16,-13 13 6-16,1 4 6 15,8-8-8-15,1-2 1 16,9-15-2-16,0-12 1 16,0-12 1-16,0-10-1 15,28-11-1-15,-9-5-2 16,-1-8-2-16,-2-4 3 15,3 0-39-15,-1 0-32 16,10-4-35-16,0-16-53 16,7-6-55-16,-14-6-29 0,-11 8-146 15</inkml:trace>
  <inkml:trace contextRef="#ctx0" brushRef="#br0" timeOffset="152338.0543">6889 4428 392 0,'0'0'190'15,"0"0"-91"-15,0 0 51 0,0 0-24 16,0 0-51-16,0 0 31 16,-57 0-23-16,57 0-9 15,0-10-21-15,47-5-30 16,34-4-17-16,19 1-5 16,28 2-1-16,-7 7-73 15,-12-9-176-15,-34 0-457 16</inkml:trace>
  <inkml:trace contextRef="#ctx0" brushRef="#br0" timeOffset="173237.2941">2135 6189 580 0,'0'0'89'0,"0"0"63"0,0 0-9 16,0 0-67 0,0 0-12-16,0 0 14 0,0 0-1 15,-37-48-10-15,27 48-31 16,10 0-13-16,0 0 2 15,0 0-11-15,0 0-13 16,0 0-1-16,0 1-8 16,0 28-5-16,0 8 13 15,0 8 0-15,19-3 1 16,18-7-1-16,16 6 0 16,-6-12 0-16,9-8-1 0,-9-4 1 15,-13-7-5 1,-6-8 4-16,0-2 1 0,6 0 1 15,-12-10 3 1,3-14-2-16,-6-10-1 0,-10 5-1 16,-9 0-6-1,0 1 4-15,0 7 2 0,0 7 1 16,0 4-1 0,0 5 0-16,0 5-1 0,10 0-15 15,8 20-7-15,17 15 20 0,-4 6 3 16,12-3 2-1,10-7-2-15,-12-4 0 0,-7-15-2 16,-6-3 1 0,-9-6 1-16,6-3 1 0,-7-3 11 15,1-26 6 1,0-5-6-16,-10-9 5 0,-9-14-6 16,0 4 7-16,0-7-14 15,0 3-2-15,0 22-1 16,0 12-1-16,0 18-10 15,0 5-76-15,0 16-166 16,0 12-132-16</inkml:trace>
  <inkml:trace contextRef="#ctx0" brushRef="#br0" timeOffset="173684.1601">3979 6258 725 0,'0'0'106'16,"0"0"109"-16,0 0-63 15,0 0-87-15,0 0-18 16,0 0 1-16,-53 0-10 15,53 0-37-15,0 0 0 16,19 0-1-16,43 0 4 0,13-7 10 16,15-1-3-1,1-1-6-15,-7 1-5 0,-13 3 0 16,-24 5-40-16,-10 0-100 16,-27 0-62-16,-10 5-134 15,-19 11-135-15</inkml:trace>
  <inkml:trace contextRef="#ctx0" brushRef="#br0" timeOffset="173934.0809">3998 6443 547 0,'0'0'133'0,"0"0"-22"15,0 0 6-15,0 0-54 0,0 0-63 16,0 0 0-16,0 11 31 15,37-3 57-15,19-3 0 16,10-5-11-16,15 0-21 16,-10 0-14-16,13 0-15 15,-12 0-4-15,-25 0-15 16,-13-3-2-16,-25-2-6 16,-5 5-2-16,-4-1-96 15,0-12-165-15</inkml:trace>
  <inkml:trace contextRef="#ctx0" brushRef="#br0" timeOffset="175277.9809">5892 6306 502 0,'0'0'98'0,"0"0"102"0,0 0-85 15,0 0-41 1,0 0-25-16,0 0 10 0,-100-107 11 15,53 91-6-15,1-2-2 16,-7 13-12-16,-3 5-3 16,-7 0-17-16,7 5-17 15,0 29-5-15,19 10-3 16,21 9-3-16,16 4 2 16,0-6-2-16,10-5-2 15,33-8 5-15,23-9 0 16,-4-6-2-16,-6-17-1 15,16-1 2-15,-26-5-2 16,10-5 5-16,-9-16 0 0,-13-12-6 16,-24-9-1-1,-1-8-2-15,-9 3-3 0,0 3 0 16,0 7 5-16,-9 15 2 16,-1 6-2-16,10 13 9 15,0 3-2-15,0 0-7 16,0 15-6-16,0 19-1 15,28 15 3-15,25-1 6 16,3-3-2-16,10 0 3 16,-4-11-3-16,-15 2 0 15,0-11-6-15,-13-7-83 16,-15-7-158-16,-19-11-291 16</inkml:trace>
  <inkml:trace contextRef="#ctx0" brushRef="#br0" timeOffset="175684.1918">6350 6228 984 0,'0'0'115'16,"0"0"-31"-16,0 0-29 15,0 0-20-15,0 0 21 16,190 136-26-16,-144-84-5 15,-27 4-7-15,0-11-11 16,-19-4-7-16,0-19-1 16,0-4 0-16,0-12-4 0,0-2 5 15,-10-4 20 1,-8 0 4-16,-1-29-14 0,-9-13-10 16,9-7 0-16,10-6 7 15,9-1-6-15,0 3 3 16,9 9-4-16,38 14-1 15,15 8-2-15,-6 15 3 16,19 7 2-16,-13 0-2 16,10 25 2-16,-6 9 0 15,-10 15 1-15,-10-1-1 16,-21 4-2-16,-6 1-3 16,-19-5-9-16,0 2-100 0,-19-16-139 15,-15-16-236-15</inkml:trace>
  <inkml:trace contextRef="#ctx0" brushRef="#br0" timeOffset="176809.2364">7829 6309 685 0,'0'0'116'15,"0"0"39"-15,0 0-35 0,0 0-57 16,-264-38-8-16,217 38-8 16,3 0-8-16,7 14-13 15,18 10-9-15,0 5-2 16,19 4-3-16,0-8-3 15,0 1-6-15,10-3 7 16,27-9-6-16,7-6-1 16,2-8-1-16,1 0 2 15,6-8-4-15,-15-21-33 16,-10-1-13-16,-19-7 24 0,0 4 22 16,-9 4 1-1,0 8 3-15,0 7 9 0,0 6 26 16,0 8-11-16,10 0-15 15,15 0-13-15,3 34 0 16,18 12 4-16,7 12 17 16,-6 10 12-16,-10 3-14 15,-18 2 3-15,0-2-1 16,-19-7-18-16,0-6-3 16,-28-13 0-16,-19-11 1 15,-9-15 1-15,-6-9 3 16,9-10 0-16,6 0 7 0,10-37-12 15,18-11-6 1,10-10-4-16,9-4-5 0,0 4 4 16,18 8 2-16,38 5 9 15,16 5-3-15,-7 6 2 16,7 2 0-16,-7 3-2 16,7 6 2-16,-7 5 1 15,-8 2-5-15,-23 5 4 16,-6 9 1-16,-19-1-4 15,1 3 4-15,-10 0-5 16,9 0-5-16,0 5-3 16,7 24 13-16,2 3 4 15,1 2-3-15,0-3 1 16,9-4 9-16,0-3-6 16,-3-7-2-16,3-8 1 0,0-6-3 15,0-3 2-15,9 0 0 16,-2-8-3-16,-7-17 0 15,-10-3-28-15,1-1-20 16,-10 3 2-16,-9 2 29 16,0 3 0-16,0 8 9 15,0 4 5-15,0 2 3 16,0 7 8-16,10 0-8 16,-1 0-5-16,19 24-2 15,-3 10 7-15,22 3 21 16,-1 0 2-16,7-4-4 15,-6-11-5-15,-9-4-5 16,5-8 2-16,-15-10 5 0,0 0 3 16,0-15 2-16,-3-19-5 15,-6-4-13-15,-16-14-3 16,-3-8-12-16,0-16-16 16,0-15 5-16,-9-14 20 15,-4 2 3-15,-2 3 0 16,15 24 20-16,0 33 10 15,0 23 9-15,0 20 2 16,0 13-41-16,34 50 2 16,3 24 10-16,1 18 13 15,-10 2-5-15,-3-2-9 16,-16-8-7-16,0-11-4 0,-6-14-3 16,-3-9-44-1,0-29-144-15,0-23-569 0</inkml:trace>
  <inkml:trace contextRef="#ctx0" brushRef="#br0" timeOffset="177465.9388">9994 6261 553 0,'0'0'156'0,"0"0"81"16,0 0-72-16,0 0-28 16,0 0-46-16,0 0-38 0,-152-125-15 15,105 125-22-15,-19 0-7 16,4 6-6-16,-13 31 2 15,-6 10 10-15,25 7-5 16,22 1 5-16,31-2 0 16,3-8-4-16,0-6 0 15,47-10-9-15,18-13 5 16,7-4-7-16,3-12 4 16,-4 0-1-16,1-13-3 15,-7-20-14-15,-18 0-15 16,-3-8 0-16,-26-9 5 15,-18 5 5-15,0 2 19 16,0 10-1-16,0 11 1 0,0 14 14 16,0 5 7-16,0 3-8 15,0 3-13-15,0 27-8 16,19 12 8-16,18 3 8 16,16-6-3-16,-6 6-3 15,0-11 0-15,-4-5-1 16,-21-5-1-16,-16-3-25 15,-6-9-160-15,0-12-261 16</inkml:trace>
  <inkml:trace contextRef="#ctx0" brushRef="#br0" timeOffset="177794.0452">10387 6280 880 0,'0'0'178'0,"0"0"-21"15,0 0-35-15,0 0-29 16,249 55-54-16,-187-10-13 16,-15 5 8-16,-19 3-22 15,-19-1-12-15,-9-12 0 16,0-11 1-16,0-12-1 16,0-13 0-16,0-4 0 15,0 0 19-15,0-32 1 16,0-15-14-16,0-17-4 0,0-9 1 15,10-1-2 1,15 10-1-16,3 9-2 16,-10 22-1-16,-8 15-14 0,-1 11-6 15,10 7-28-15,-1 0-148 16,10 13-262-16,-12 13-376 16</inkml:trace>
  <inkml:trace contextRef="#ctx0" brushRef="#br0" timeOffset="178638.2692">12200 6095 519 0,'0'0'324'16,"0"0"-116"-16,0 0-25 16,0 0-66-16,0 0-114 15,0 0 3-15,0 0 34 16,208 190 8-16,-142-104-29 0,-13-7-11 15,-16-4-2-15,7-21-3 16,-26-21-2-16,1-15 2 16,-10-11-1-16,-9-7 1 15,0 0 8-15,0-5 36 16,10-29-1-16,-10-18-32 16,0-11-13-16,9 1 1 15,-9-5 0-15,9 5-1 0,10 8-1 16,0 15 0-1,0 10 0-15,-1 8-4 0,-2 9-11 16,12 6-23 0,9 6-53-16,1 0-190 0,-4 0-219 15</inkml:trace>
  <inkml:trace contextRef="#ctx0" brushRef="#br0" timeOffset="179268.452">13358 6479 138 0,'0'0'733'0,"0"0"-580"15,0 0-38-15,0 0-24 16,0 0-84-16,0 0 3 16,109-97 25-16,-99 79 4 15,-10 2-10-15,0-2 18 16,0 9-6-16,-34 1-29 16,6-1-3-16,-10 6-6 15,19 3 10-15,-9 0-5 16,10 13-8-16,-7 21-2 0,15 11 2 15,10 7 1 1,0-1 9-16,25-5-1 0,41-9-3 16,9-8 6-1,15-12-3-15,10-10-2 0,-1-7 2 16,-15 0-4 0,-12-7-2-16,-7-22 0 0,-27-5 2 15,-20-12-3 1,-18-8-4-16,0-15 2 0,0-10-5 15,-46-9-4-15,-10-7 1 0,-7 5 8 16,7 15 0 0,19 24 1-16,9 22 14 0,22 14 6 15,6 15 2 1,0 0-23-16,18 15-6 0,45 24 6 16,27 19 1-1,-15 9 7-15,-4 9 7 0,-15 6-3 16,-18 2 0-16,-19-5-10 15,-13-7-1-15,-6-7-2 16,0-9-3-16,-10-11-48 16,-14-8-43-16,5-22-228 15,19-15-273-15</inkml:trace>
  <inkml:trace contextRef="#ctx0" brushRef="#br0" timeOffset="179648.5863">14738 6295 901 0,'0'0'163'15,"0"0"64"-15,0 0-68 0,0 0-116 16,0 0-20-16,0 0-11 0,-146 51 5 15,112-10-2 1,15 1-7-16,19-7-1 0,0 1-7 16,0-14 1-1,34-2 0-15,22-11 0 0,16-9 4 16,-7 0-2 0,7-6-3-16,-16-23-6 0,-18-10-1 15,-10-8-1 1,-28-1 5-16,0 1 2 0,0 7-2 15,-38 6-1-15,1 11 2 16,9 13-3-16,9 10-23 16,-6 0-41-16,16 3-148 15,9 9-238-15</inkml:trace>
  <inkml:trace contextRef="#ctx0" brushRef="#br0" timeOffset="179938.729">15561 6238 907 0,'0'0'74'0,"0"0"117"0,0 0-70 15,0 0-70 1,0 0-33-16,0 0-15 0,-293-39 5 15,221 78 11-15,26 8 12 0,18-2 4 16,12 7-15 0,16-9-5-16,6-4-7 0,50-7-5 15,19-7 0 1,6-9-3-16,9-11-28 0,4-5-102 16,-13-7-131-1,-10-28-211-15</inkml:trace>
  <inkml:trace contextRef="#ctx0" brushRef="#br0" timeOffset="180137.7348">15561 6238 844 0,'283'-49'171'0,"-283"43"74"0,0 6-53 16,0 0-147-16,0 9-39 16,19 25 0-16,9 12 32 15,9 7-7-15,-2 4-1 16,-7-6-10-16,-10-5-5 15,1-9-10-15,-19-11-5 16,0-6-1-16,0-11-24 16,0-9-65-16,-56 0-150 15,-6-25-378-15</inkml:trace>
  <inkml:trace contextRef="#ctx0" brushRef="#br0" timeOffset="180325.1809">15963 5879 1094 0,'0'0'233'16,"0"0"-82"-16,0 0-69 16,0 0-72-16,0 0-10 15,0 0-13-15,-19 0-76 16,-15 0-313-16</inkml:trace>
  <inkml:trace contextRef="#ctx0" brushRef="#br0" timeOffset="180684.5313">16548 6015 1175 0,'0'0'178'0,"0"0"-34"16,0 0-48-16,0 0-86 0,0 0-9 15,0 0-1-15,38 116 13 16,-10-44 3-16,-19 5-4 16,-9 1-3-16,0-3-9 15,0-2-2-15,-37-15-3 16,-19-13-28-16,3-16-35 16,-22-24-160-16,13-5-397 15</inkml:trace>
  <inkml:trace contextRef="#ctx0" brushRef="#br0" timeOffset="181075.1905">16165 6335 928 0,'0'0'103'0,"0"0"48"0,0 0-49 16,0 0-79-16,321-50-12 16,-193 50-6-16,-1 0 2 15,-18 0-3-15,-9 7 1 16,-35 14-5-16,-12-4 0 15,-34 6-4-15,0 1-6 16,-10-1-15-16,-9 6 15 16,10-4 10-16,8 4 0 15,1 0 0-15,15-4-1 16,-6-4-6-16,0-8 7 16,0-4-2-16,0-9 0 15,7 0 2-15,2 0 2 0,10-16 6 16,6-13-4-16,-7-13-3 15,-8-3 0 1,8-3 11-16,-21 11-4 0,-6 12 27 16,-10 12 52-16,-9 12-28 15,0 1-34-15,0 24-25 16,-56 39-14-16,-34 34 14 16,-28 25 11-16,-38 20-11 15,-9 19 0-15,-35 4-5 16,-11 5-150-16,-7-17-183 15</inkml:trace>
  <inkml:trace contextRef="#ctx0" brushRef="#br0" timeOffset="185918.2622">18504 6400 718 0,'0'0'157'16,"0"0"22"-16,0 0-26 16,0 0-67-16,0 0-13 15,0 0-29-15,0 0-9 16,-37-54-17-16,37 54-11 15,9 0-7-15,38 0 0 16,15 0 0-16,13 8 0 0,16 20 0 16,-7 6 0-1,-3 8 1-15,-25-7 2 0,-13 1-3 16,-24-11-7-16,-19-5-5 16,0-6-1-16,-9-9 13 15,-26-5 5-15,-11 0 7 16,-1-13-1-16,10-21-4 15,2-6-4-15,26-12-2 16,9-2 1-16,0 7-4 16,28 3 1-16,25 12-16 15,-6 6-7-15,15 6-50 16,-6 10-67-16,-9 5-92 16,-13 1-234-16</inkml:trace>
  <inkml:trace contextRef="#ctx0" brushRef="#br0" timeOffset="186871.5199">19710 6404 492 0,'0'0'77'0,"0"0"79"16,0 0-4-16,0 0-67 15,0 0-13-15,0 0-19 16,-162-98 16-16,125 96 0 15,-1 2-30-15,1 0-25 16,-7 26-6-16,7 8 3 16,9 11-2-16,18-4 0 15,10-8-1-15,0 1-2 16,19-9-3-16,28-8-1 0,6-7-2 16,3-10 0-1,16 0-2-15,-16-7-3 0,0-20-31 16,-22-2 6-16,-6-5 6 15,-19 2 11-15,-9 3 11 16,0 0 2-16,0 11 3 16,0 7 5-16,0 6 7 15,0 3-13-15,0 2-2 16,0 0-3-16,0 0-14 16,0 18 0-16,0 18 17 15,0-6 1-15,0-1-1 16,28-5 1-16,10-6 0 15,5-3 0-15,13-6 1 16,25-4-2-16,-6 0 0 0,16-5-47 16,-17 0-94-16,-21 0-24 15,-15-6 40-15,-20-12 77 16,-18-10 48-16,0 4 9 16,0-2 52-16,0-7-3 15,-28 4-4-15,-9 0 25 16,-7 1-14-16,7 10 4 15,0 7-3-15,-1 6-9 16,4 5-21-16,6 0-28 16,0 26-1-16,0 14-2 15,18 2-1-15,10 0-1 16,0-5-2-16,0-4 2 16,38-12-1-16,-1-12-2 0,7-9-1 15,-7 0 0 1,1-1-20-16,-10-28 1 0,0-9-11 15,-13-8-8-15,-5-7 8 16,-10-14 24-16,0-3 5 16,0-7 4-16,0 6 1 15,0 17 37-15,0 21 12 16,0 20 2-16,0 13-20 16,0 0-27-16,9 27 2 15,28 26-9-15,1 20 12 16,-10 9 7-16,-13 1-12 15,-5 8-1-15,-10-4-6 0,-10-3-11 16,-33-15-146 0,-4-24-196-16,19-29-399 0</inkml:trace>
  <inkml:trace contextRef="#ctx0" brushRef="#br0" timeOffset="187324.7343">20844 5933 330 0,'0'0'247'16,"0"0"-91"-16,0 0 19 16,0 0-63-16,0 0-30 15,0 0 0-15,0-76-13 16,0 77-43-16,-10 46-18 15,-8 35-7-15,-16 33 51 16,-4 29-5-16,-9 10 0 0,-15 10-17 16,-3-11-16-16,-16-17-14 15,15-27 1-15,13-26 0 16,16-25 5-16,18-22-5 16,10-13-1-16,9-18-1 15,0-5-17-15,0 0-72 16,0 0-167-16,0-29-381 15</inkml:trace>
  <inkml:trace contextRef="#ctx0" brushRef="#br0" timeOffset="187840.2995">21084 6574 897 0,'0'0'131'0,"0"0"27"15,0 0-26-15,0 0-114 16,-240-23-13-16,187 43 6 16,16 7-2-16,27 0-4 15,10 2-5-15,0 0 0 16,10 5 3-16,42 0-2 15,5 0 0-15,8-5 0 16,-3 0 3-16,-15-6 0 16,-19-1-4-16,-19-4-2 15,-9-2-2-15,0 2 4 16,-46-4 2-16,-20-2 3 0,-5-11-3 16,14-1-2-1,-5 0-27-15,15-24-70 0,19-10-61 16,28-9-117-16,0-3-319 15</inkml:trace>
  <inkml:trace contextRef="#ctx0" brushRef="#br0" timeOffset="188012.1891">21084 6574 580 0</inkml:trace>
  <inkml:trace contextRef="#ctx0" brushRef="#br0" timeOffset="188199.707">21084 6574 580 0,'264'164'124'0,"-239"-164"-14"0,-6 0 8 0,0 0-80 0,-1 0-27 0,-8 0-10 0,-10 0 7 16,9-6-1-1,-9-4 8-15,0-4-12 0,0-1 0 16,0-3-3-16,0 2 4 16,0-2-4-16,0 7-19 15,-47 3 19-15,4 8 22 16,-13 0 14-16,0 5 5 15,12 18 3-15,7 10 3 16,18 8 11-16,10-4-29 16,9-2-5-16,0-1-3 15,37-5-6-15,16-6-4 16,12-6-1-16,1-5-10 16,-4-7-26-16,4-5-136 0,-4 0-83 15,-6-17-314 1</inkml:trace>
  <inkml:trace contextRef="#ctx0" brushRef="#br0" timeOffset="188434.0485">21959 6679 437 0,'0'0'204'0,"0"0"-49"16,0 0-5-16,0 0-41 15,0 0-25-15,0 0-14 0,-190-67-13 16,162 82-23-16,-9 22 2 16,9 7 6-16,18-1-7 15,10-3-2-15,0-1-17 16,38-3-8-16,27-14-1 16,25-4-7-16,1-13-42 15,2-5-174-15,-12-12-276 16</inkml:trace>
  <inkml:trace contextRef="#ctx0" brushRef="#br0" timeOffset="211429.2978">28806 16766 413 0,'0'0'128'15,"0"0"-81"-15,0 0 13 16,0 0-35-16,0 0 2 15,0 0 26-15,0 0 23 16,0 0 16-16,-19 0-15 16,10 0-18-16,-1-4-10 15,1-3-17-15,-10 2-16 16,10-8-5-16,9 9-7 0,-12-13 3 16,8 0-6-16,4-6-1 15,0 1 8-15,0-6-3 16,0 4-1-16,0 6 0 15,25 2-4-15,-6 6 0 16,-10 7-3-16,10-2 2 16,0 5-3-16,0 0-3 15,9 5-3-15,6 24 7 16,3 0-4-16,-9 0 7 16,10-6 2-16,5-5-2 15,-15-14 3-15,10-4-3 16,-1 0 6-16,7-11 7 15,-7-18 11-15,10-11-2 0,-13-4 4 16,-6-3-8-16,-9 2-3 16,-10 11 2-16,-9 12-10 15,0 15-7-15,0 7-15 16,-19 12-74-16,-27 34-65 16,11 4-108-16,-2 2-201 15</inkml:trace>
  <inkml:trace contextRef="#ctx0" brushRef="#br0" timeOffset="211820.06">28669 17058 628 0,'0'0'96'15,"0"0"71"-15,0 0-42 16,0 0-69-16,0 0-44 0,0 0 0 15,-10-16 1-15,10 16 9 16,19 0 0-16,53-7 25 16,21 2 3-16,16-8-28 15,0-3-7-15,-9 2-13 16,-25 5-2-16,-13 2-32 16,-25 7-100-16,-27 0-97 15,-10 5-74-15</inkml:trace>
  <inkml:trace contextRef="#ctx0" brushRef="#br0" timeOffset="212007.5793">28787 17209 637 0,'0'0'184'16,"0"0"-44"-16,0 0-26 15,0 0-60-15,0 0-37 16,0 0 26-16,215 0-7 15,-109-9-10-15,-6 4-26 16,9-7-38-16,-13 0-213 16,-9-9-466-16</inkml:trace>
  <inkml:trace contextRef="#ctx0" brushRef="#br0" timeOffset="212726.5513">30039 16745 627 0,'0'0'109'16,"0"0"93"-16,0 0-52 0,0 0-35 15,0 0-48-15,-81-125-1 16,81 125-41-16,0 0-9 16,25 0-14-16,31 0-1 15,35 16 1-15,2 22 2 16,7 4 5-16,-10 4 6 16,-24 0-6-16,-20-2 6 15,-11-4-7-15,-26-4-4 16,-9-6-4-16,0-6 0 15,-19-5 0-15,-15-8 8 16,6-6 1-16,0-5-4 16,0 0 7-16,0-11-2 0,6-29-2 15,22-6-4-15,0-11-3 16,0 2 3-16,59 2-3 16,7-3 1-16,-4 15-2 15,-6 9-2-15,-16 14-1 16,-8 17-40-16,-14 1-85 15,-18 1-232-15,0 17-173 16</inkml:trace>
  <inkml:trace contextRef="#ctx0" brushRef="#br0" timeOffset="213476.6942">31145 16795 403 0,'0'0'137'0,"0"0"-17"16,0 0 9-16,0 0-41 15,0 0 24-15,0 0 3 16,0-119 9-16,0 119-45 16,0 0-25-16,0 0-41 15,-9 40-7-15,-10 15-6 16,0 3 10-16,19-1-4 16,0-6-1-16,10-10 7 0,37-7-7 15,21-11 1 1,10-7 0-16,-13-8-4 0,7-8 2 15,-22 0-1-15,0-13-3 16,-22-16-5 0,-19-6-4-16,-9-3 1 0,0-3-3 15,0 1 4-15,0 6 6 16,0 10 1-16,-19 8 1 16,19 11-1-16,0 5-3 15,0 0-7-15,0 11-8 16,0 17 10-16,0 7 8 15,38-2 0-15,8-9 1 16,7-7 4-16,4-5-1 16,-5-7 1-16,-5-5 0 0,-9 0 7 15,-10-12 13 1,-13-10 9-16,-5-7-8 0,-10-10 3 16,0-8-7-16,-10 2-19 15,-43-7-3-15,-3 9-11 16,-15 14-83-16,5 6-199 15,7 12-358-15</inkml:trace>
  <inkml:trace contextRef="#ctx0" brushRef="#br0" timeOffset="216383.9639">32329 16478 521 0,'0'0'81'15,"0"0"34"-15,0 0-14 16,0 0-67-16,0 0 45 15,0 0 0-15,0 0 0 0,-3-81-6 16,3 76-10-16,0 5-2 16,-6 0-9-16,6 0-8 15,0 0-16-15,0 0-12 16,0 0-4-16,0 0-5 16,0 0-5-16,0 0-2 15,0 0-5-15,-4 34-6 16,-5 23 11-16,0 10 9 15,-10 9 6-15,10 10-7 16,-1-14-1-16,10 1-6 16,0-20 1-16,0-5 0 15,0-10 0-15,10-12-2 0,8-2 1 16,1-12-1-16,-6-1 1 16,-4-11-1-16,0 0-2 15,13 0-34-15,-13 0-19 16,10-5-18-16,18-19-49 15,-8 1-68-15,14-2-55 16,4-1 37-16,-19 9-174 16</inkml:trace>
  <inkml:trace contextRef="#ctx0" brushRef="#br0" timeOffset="216790.3489">32223 16712 396 0,'0'0'129'16,"0"0"-36"-16,0 0 1 0,0 0-37 15,0 0-1 1,0 0-21-16,-81-54 7 0,62 50 6 16,1 4-6-16,-10 0-6 15,12 0-2-15,0 0 3 16,13 0 1-16,3 0-5 15,0 0-10-15,0 0-2 16,0 0-3-16,53-7-5 16,44-4 34-16,46-1 1 15,38-5-35-15,-7 2-13 16,-9 7-81-16,-46-2-189 16</inkml:trace>
  <inkml:trace contextRef="#ctx0" brushRef="#br0" timeOffset="220931.5817">1285 8124 669 0,'0'0'98'0,"0"0"33"16,0 0-32-16,0 0-65 16,0 0-4-16,0 0 6 15,0 0 7-15,0-58 9 16,0 58 7-16,0 0 0 16,0 0-4-16,0 0-7 15,0 0-21-15,0 0-15 0,0 0-12 16,0 32-12-16,0 8 12 15,0 18 5-15,-19 5-2 16,10 7 0-16,-1 1-2 16,4-4 2-16,3-4-2 15,-3-5 0-15,6-13-1 16,0-6 0-16,0-12 0 16,0-9-1-16,0-11-1 15,0-6-2-15,0-1 0 16,0 0-5-16,25 0 8 15,21 0 1-15,17-8 2 16,11-10-2-16,1-1-1 16,-13 6 1-16,1 2-1 0,-32 6-9 15,-16 3-14-15,-15 2-32 16,0 0-51-16,0 0-119 16,0 0-204-16</inkml:trace>
  <inkml:trace contextRef="#ctx0" brushRef="#br0" timeOffset="221244.0976">1979 8469 693 0,'0'0'220'16,"0"0"-63"-16,0 0 28 15,0 0-71-15,0 0-91 16,0 0-5-16,-28-24-18 16,28 43 0-16,0 20 0 15,0 8 28-15,0 3-3 16,10-4-12-16,-1-7-11 16,0 0 0-16,-9-10 0 15,0-2-2-15,0-12 0 16,0-6-52-16,0-9-77 15,0 0-61-15,0-17-5 0,0-37-378 16</inkml:trace>
  <inkml:trace contextRef="#ctx0" brushRef="#br0" timeOffset="221447.2289">1945 8183 899 0,'0'0'139'0,"0"0"66"15,0 0-92-15,0 0-51 16,0 0-49-16,0 0-13 0,-3-51-36 16,3 51-193-1,0 11-150-15</inkml:trace>
  <inkml:trace contextRef="#ctx0" brushRef="#br0" timeOffset="222072.3461">2481 8583 440 0,'0'0'460'0,"0"0"-388"16,0 0 50-16,0 0-19 16,0 0-80-16,0 0-10 15,-28-74-7-15,28 74-6 16,37 23 5-16,19 25-2 16,-9 10 16-16,-3 5 6 0,-16 6-7 15,0-9-17 1,-19-8 2-16,-9-9-2 0,0-21 6 15,0-9-6-15,0-8 5 16,0-5 27-16,0 0 47 16,-9-29-24-16,-19-11-50 15,9-11-5-15,13-12-1 16,6-5 0-16,0-1 0 16,34-1-1-16,22 15 0 15,-3 14 0-15,3 13 1 16,0 18-2-16,-12 10 2 15,12 4-1-15,0 34 1 0,-3 11 2 16,-6 12 5-16,-4-3-2 16,-15 5 2-1,-9-7-5-15,-10-10 0 0,1-8-2 16,-10-9 0-16,0-11-6 16,0-8-53-16,0-10-120 15,0 0-74-15,0-34-156 16</inkml:trace>
  <inkml:trace contextRef="#ctx0" brushRef="#br0" timeOffset="222838.2431">3515 8675 660 0,'0'0'74'15,"0"0"89"-15,0 0-32 16,0 0-92-16,0 0-6 16,0 0 12-16,227-42-14 15,-208 31-10-15,-10-7 16 16,1 2-7-16,-10-6-19 16,0-1-11-16,0 0 6 15,-34 1-5-15,-4 3 4 16,-9 2-2-16,1 6 18 15,-1 10 6-15,3 1 2 16,7 0-9-16,3 19-1 16,12 24-8-16,-3 11 9 0,25 7 3 15,0-5-3-15,9-6-5 16,47-8-3-16,7-13-4 16,11 0-8-16,-2-13 3 15,18-11-6-15,4-5-13 16,-4 0-49-16,-9-5-57 15,-15-19-28-15,-23-2 5 16,-15-7 17-16,-28-4 35 16,0-9 80-16,0 1 13 15,0 2 33-15,-15 2 39 16,-16 7 45-16,-4 10-16 16,7 7 26-16,0 7-35 0,10 5-13 15,-1 5-43-15,-15 3-29 16,6 28-6-16,9 8-1 15,0 12 2-15,19-6 3 16,0 1-1-16,0-8-1 16,19-4 0-16,18-10-3 15,10-12 0-15,-3-3-6 16,-7-9 3-16,0 0-14 16,-9 0-8-16,-12-26 16 15,-16-3-12-15,0-11-17 16,0 1 22-16,0-1-4 15,-25 11 20-15,13 6 7 16,-4 17 1-16,16 3 29 0,0 3-17 16,0 0-20-16,0 14-19 15,34 23 19-15,13 7 28 16,9 1-13-16,-3 0-3 16,-6-9-1-16,6-2-11 15,-25-2 0-15,-10-8-37 16,-18-8-141-16,0-16-245 15</inkml:trace>
  <inkml:trace contextRef="#ctx0" brushRef="#br0" timeOffset="223135.0401">4493 8520 771 0,'0'0'226'15,"0"0"-114"-15,0 0 46 0,0 0-55 16,0 0-48-16,293 92 1 15,-240-43-20-15,-25-1-9 16,-19 2-20-16,-9-5-6 16,0-11 0-16,-15-13 2 15,-7-13-2-15,13-8 5 16,-7 0 2-16,7-18 8 16,9-22-14-16,0-16 0 15,0-2 0-15,37-4-2 16,7 12-1-16,12 8-5 15,-3 10-7-15,-7 10-24 16,-8 14-53-16,-10-2-168 0,-28 5-326 16</inkml:trace>
  <inkml:trace contextRef="#ctx0" brushRef="#br0" timeOffset="224776.0585">6185 8520 830 0,'0'0'128'0,"0"0"126"15,0 0-95-15,0 0-79 16,0 0-58-16,0 0-22 16,0 0-2-16,0 17-8 15,53 34 10-15,-7 12 8 16,10 5-7-16,-12-5 1 0,3 3-2 15,-10-13 0 1,0-7 0-16,-12-12 5 16,-6-16-5-16,-10-13 0 0,1-5 0 15,-10 0 7-15,9-12 8 16,-9-26-1-16,0-10-12 16,0-9 0-16,0-1 2 15,0 8 2-15,0 4 3 16,0 9 1-16,0 8-6 15,9 4-4-15,1 4-1 16,-1 2-8-16,10 1-54 16,-1 9-104-16,7-1-127 15,-6-1-187-15</inkml:trace>
  <inkml:trace contextRef="#ctx0" brushRef="#br0" timeOffset="225354.3065">7069 8787 241 0,'0'0'440'16,"0"0"-320"-16,0 0 31 15,0 0-51-15,0 0-82 16,0 0-4-16,175-70-4 15,-175 48 9-15,-10-1 2 16,-52 2-5-16,-13 3-6 0,4 7 18 16,24 6 16-16,19 5 3 15,9 0-7-15,10 5-28 16,9 29-11-16,0 6 5 16,0 7-5-16,37-3 2 15,29-3 2-15,5-7-3 16,4-8 0-16,6-7 0 15,-9-9 6-15,-16-2-8 16,-10-8 3-16,-8 0 2 16,-13-9 2-16,-16-24 4 15,0-5-11-15,-9-11-12 16,0-10-6-16,-9-16 4 0,-25-4-4 16,-4-3 5-16,1 3 13 15,9 19 8-15,12 14 3 16,13 22 25-16,3 12 7 15,0 7-5-15,0 5-29 16,0 0-9-16,38 25 0 16,18 25 10-16,6 12 0 15,-6 17 15-15,-9 0 4 16,-13 0-20-16,-15-9 0 16,-19-2-6-16,0-10-3 15,0-7 0-15,0-11-1 16,-19-6-32-16,4-7-78 0,-7-22-118 15,-3-5-361-15</inkml:trace>
  <inkml:trace contextRef="#ctx0" brushRef="#br0" timeOffset="225557.4583">8085 8941 822 0,'0'0'246'0,"0"0"-92"16,0 0-88-16,0 0-66 15,0 0-50-15,0 0-192 0,9-12-557 16</inkml:trace>
  <inkml:trace contextRef="#ctx0" brushRef="#br0" timeOffset="226088.7708">8935 8537 984 0,'0'0'75'15,"0"0"144"-15,0 0-96 16,0 0-61-16,0 0-62 15,0 0-10-15,0 22 10 16,9 35 9-16,20 12 4 16,-1-1 4-16,6-5-12 15,3-2 3-15,1-12-3 16,-4-7-4-16,-6-13 3 0,0-13-2 16,-19-8 1-16,1-8 0 15,-10 0-2-15,9 0 11 16,0-13 0-16,19-25 9 15,7-6-17-15,2-15-2 16,-9-4-1-16,9 5 6 16,-9-5-7-16,-3 7 18 15,3 4-12-15,0 9-1 16,-9 14 2-16,0 9-7 16,-10 12-3-16,0 7-3 15,7 1-61-15,12 0-314 16,-9 0-285-16</inkml:trace>
  <inkml:trace contextRef="#ctx0" brushRef="#br0" timeOffset="226432.5248">10362 8833 952 0,'0'0'173'0,"0"0"28"15,0 0-59-15,0 0-111 16,0 0-28-16,0 0-3 15,237-103 13-15,-175 92-1 16,-6 1-1-16,-9 2-2 16,9 3-8-16,-22 0-1 15,-6 5 0-15,-9 0-33 16,-1 0-134-16,-18 0-126 16,0 4-284-16</inkml:trace>
  <inkml:trace contextRef="#ctx0" brushRef="#br0" timeOffset="226651.1949">10424 9004 855 0,'0'0'164'16,"0"0"14"-16,0 0-15 16,0 0-128-16,0 0 9 15,0 0-1-15,330-34-30 16,-230 24-6-16,9 0-7 15,-16 7-17-15,-12-8-199 16,-43-8-323-16</inkml:trace>
  <inkml:trace contextRef="#ctx0" brushRef="#br0" timeOffset="234107.1251">30790 2520 363 0,'0'0'133'0,"0"0"-36"16,0 0-15-16,0 0-8 16,0 0-12-16,0 0-16 15,0 0 17-15,0 0-20 16,0-31-5-16,0 31-6 15,0 0-9-15,0-3-14 16,0 3-5-16,0 0 0 16,0 0-3-16,9 0 0 0,4 0-2 15,9 0 0-15,-4 0 0 16,1 0 0-16,0 11 1 16,-10 10-2-16,0 2-2 15,-9 2 4-15,0 4 1 16,0 0 5-16,0-3-2 15,0-4 0-15,-18-2-3 16,-1-4 3-16,0 1-4 16,1 3 5-16,-7 1 10 15,6 5-2-15,0-1-1 16,1 0 1-16,8-1-9 16,1-2 3-16,9-6 0 15,0-3-5-15,0-3-2 0,0-7 10 16,19 5-2-16,-10-4 4 15,10-3 5-15,-7 2-7 16,4-3-3-16,9 0 0 16,-7 0-3-16,1 0-1 15,0 0 4-15,-10 0-7 16,0 0 5-16,1-3 4 16,-10-5 8-16,0 6 2 15,9-2 0-15,-9 2-3 16,0-1 1-16,0 3-8 15,0 0-3-15,0 0-6 16,0 0 0-16,0 0-3 0,0 0 0 16,0 0 0-16,-9 0 3 15,-19 19 0-15,0 2 1 16,0 7 0-16,3 1-1 16,9 0 0-16,13 3 2 15,3-5-2-15,0-3 0 16,0 1 1-16,0-4-1 15,13 1 1-15,8-1 3 16,-2 7-1-16,9-4-2 16,-9 2 2-16,-1-1-2 15,1-1 0-15,3-1-1 16,0-2 0-16,-4 0 0 16,-8-6 0-16,-1-3 0 0,-9 0 0 15,0 1-1-15,0 1-3 16,-37 2 1-16,-26 4 0 15,-11 1-92-15,2-14-99 16,-12-7-221-16</inkml:trace>
  <inkml:trace contextRef="#ctx0" brushRef="#br0" timeOffset="235378.0828">11898 8248 675 0,'0'0'155'15,"0"0"67"1,0 0-53-16,0 0-36 0,0 0-64 16,0 0-44-1,0-52-25-15,0 75-9 0,0 33 9 16,0 14 7 0,0 2 13-16,-10-6-8 0,1-8-7 15,9-11-1-15,-10-8-3 16,10-15-1-16,-9-3-2 15,9-10-1-15,-9-9-95 16,9-2-92-16,-28 0-114 16,9-24-356-16</inkml:trace>
  <inkml:trace contextRef="#ctx0" brushRef="#br0" timeOffset="235678.105">11751 8246 603 0,'0'0'77'0,"0"0"74"0,0 0-10 16,81-132-53 0,-25 111-59-16,-3 7-3 0,3 10 8 15,19 4-1-15,-3 4-5 0,18 23 5 16,-6 17-4-1,-3 7-6-15,-16 10-6 0,-21 6-15 16,-35 0 2 0,-9-4-4-16,-37-5-1 0,-63-9 0 15,-18-11-4 1,-10-9-24-16,10-16-40 0,0-10-23 16,15-3-81-1,3-16-208-15</inkml:trace>
  <inkml:trace contextRef="#ctx0" brushRef="#br0" timeOffset="236238.0537">11714 8917 577 0,'0'0'176'16,"0"0"-24"-16,0 0 34 15,0 0-60-15,0 0-103 16,0 0-5-16,-38-21-14 16,38 21-4-16,38 0 0 15,52 0 40-15,47 0 21 16,38 0-19-16,27-13-6 16,7-4-13-16,-7-1-11 15,-30 3 2-15,-51 10-6 16,-40 2-5-16,-53 3-3 0,-28 0-15 15,0 8-106 1,-84 21-173-16,-34 4-400 0</inkml:trace>
  <inkml:trace contextRef="#ctx0" brushRef="#br0" timeOffset="236726.7997">12088 9499 688 0,'0'0'151'16,"0"0"32"-16,0 0 2 16,0 0-50-16,0 0-41 15,0 0-51-15,-25-102-17 16,25 102-19-16,0 0-7 0,0 32-9 16,0 23 9-1,0 21 12-15,0 14 4 0,0 2-6 16,0-4-6-1,-4-10-1-15,-5-11-1 0,9-15-2 16,0-18 0 0,0-12 0-16,0-9 0 0,0-8 0 15,0 2-3 1,9-3-1-16,10-4-2 0,9 0-5 16,10 0-12-16,5 0-8 0,-5 0-33 15,-1 0-38 1,-9-11-12-16,0 5 23 0,-9-9-8 15,-19-3-37 1,0-6-208-16</inkml:trace>
  <inkml:trace contextRef="#ctx0" brushRef="#br0" timeOffset="236956.8164">11633 9874 820 0,'0'0'128'0,"0"0"84"16,0 0-60-16,0 0-102 16,0 0-48-16,0 0 33 15,152-28 23-15,-49 17-38 16,16 5-17-16,8-8-3 16,20-6-118-16,-20-9-241 0</inkml:trace>
  <inkml:trace contextRef="#ctx0" brushRef="#br0" timeOffset="237447.2989">13925 9310 579 0,'0'0'162'16,"0"0"64"-1,0 0-30-15,0 0-65 0,0 0-35 16,0 0-18 0,-9-29-44-16,9 24-24 0,9-3 1 15,29 2-7 1,24-2-3-16,3 3-2 0,7 0-2 16,12 3-47-16,-12 2-91 0,-7-5-157 15,-18-3-314 1</inkml:trace>
  <inkml:trace contextRef="#ctx0" brushRef="#br0" timeOffset="237657.251">13888 9476 757 0,'0'0'67'0,"0"0"26"0,0 0 58 16,0 0-107-16,349 7-19 15,-231-7-25-15,1-7-6 16,-26-15-250-16,-31-7-377 16</inkml:trace>
  <inkml:trace contextRef="#ctx0" brushRef="#br0" timeOffset="241450.7671">15215 9163 576 0,'0'0'160'16,"0"0"15"-16,0 0-70 0,0 0-53 16,0 0-29-1,0 0 22-15,19-101 18 0,-19 99-5 16,0-3 0-16,0 5-7 15,0 0-19-15,0 0-11 16,9 0-15-16,0 0-6 16,16 0-2-16,22 0-7 15,25 29 8-15,2 10-5 16,7 13-7-16,-6 6 13 16,-22-4-1-16,-15-2 0 15,-29-7-1-15,-9-11-2 16,0-7 1-16,0-12 1 15,0-7 2-15,-19-8 10 16,0 0 10-16,1 0 7 0,-16-18-12 16,5-16-6-16,1-16-5 15,19-16-4-15,9-1-2 16,0-9 0-16,37 8-6 16,29 10 7-16,-4 15-12 15,19 9-34-15,-6 21-65 16,-19 8-76-16,-31 5-305 15</inkml:trace>
  <inkml:trace contextRef="#ctx0" brushRef="#br0" timeOffset="242232.0307">16511 9099 650 0,'0'0'135'15,"0"0"38"-15,0 0-18 16,0 0-86-16,0 0-18 16,0 0-46-16,-34-16-5 15,34 51-2-15,0 14 2 16,0 2 19-16,0-6-7 16,9-8 3-16,25-3-3 15,4-13-5-15,8-8-4 0,-2-8-1 16,3-5-4-16,-10 0 4 15,-9 0 12-15,-3-7-6 16,-6-15-6-16,-1-6-4 16,-8-5 0-16,-1 4-9 15,0-5 3-15,-9 0 8 16,0 6 5-16,0 4-4 16,0 18-1-16,0 1-1 15,0 5-1-15,0 10-17 16,0 25 2-16,0 17 17 15,10-1 4-15,8-7 1 16,20-9 5-16,-4-12-1 0,13-5 3 16,0-9-1-16,-4-9-1 15,4 0 19-15,9-17 17 16,-3-17-4-16,-16-10-13 16,-18-7-6-16,-19-11-10 15,0-7 2-15,0-4-11 16,-47 2-4-16,0 23-9 15,-5 24-50-15,5 23-125 16,0 1-542-16</inkml:trace>
  <inkml:trace contextRef="#ctx0" brushRef="#br0" timeOffset="290984.3479">29217 4062 94 0,'0'0'310'15,"0"0"-149"-15,0 0-60 16,0 0-11-16,0 0-41 15,0 0-11-15,0 0 1 16,0-12 4-16,0 12-10 16,0 0 4-16,0 0 9 15,0-1 7-15,0-4-8 16,0 0-12-16,0 0 4 16,0-3 4-16,0 8-2 0,0-1-16 15,0 1 0-15,0 0-9 16,-9 0-7-16,9 0-7 15,-10 0-5-15,-8 25-6 16,-10 12 11-16,-7 10 4 16,7 3-1-16,-9 2 4 15,9-12-6-15,-6 5 0 16,15-11 0-16,0-13 0 16,10-3 0-16,9-12 0 15,0-6 2-15,0 0-2 16,0 0 13-16,0 0 7 15,0-14 16-15,0-10-31 16,19-1-6-16,-1 0 2 0,1-3-1 16,6-1 0-1,-6 0 0-15,9-2-1 0,0-1 1 16,0-2 0-16,-3 0-1 16,3 10-1-16,0 2-1 15,-10 6 2-15,1-1 1 16,0 6-1-16,-10 2 2 15,7 0-1-15,-7 8-1 16,-9 1 2-16,9 0-4 16,1 0-1-16,8 27-15 15,10 10 18-15,0 8 5 16,-9 5-3-16,-6-3-1 0,8-6 2 16,-11-3-3-1,8-5 0-15,-8-9 0 0,-1-7 2 16,-9-2-2-16,9-13-2 15,-9 2-59-15,0 1-130 16,-9-5-143-16,-28 0-180 16</inkml:trace>
  <inkml:trace contextRef="#ctx0" brushRef="#br0" timeOffset="291218.6734">29139 4260 465 0,'0'0'172'15,"0"0"-34"-15,0 0-1 16,0 0-57-16,0 0-30 16,0 0 2-16,22-19-17 15,25 14-17-15,9 2-18 16,-3-1 0-16,-7-4-228 15</inkml:trace>
  <inkml:trace contextRef="#ctx0" brushRef="#br0" timeOffset="292641.1676">18056 9258 426 0,'0'0'127'0,"0"0"19"15,0 0-49-15,0 0-51 16,0 0-37-16,0 0 3 16,-19 0 11-16,19 0 19 15,0 0 16-15,0 0-4 16,0-4 3-16,0 4-1 16,0-5-23-16,10 3-12 15,-1-1-8-15,19-4-12 16,0 3 2-16,19-9 0 15,15-3-1-15,13 3 1 16,15-3-3-16,0-2 0 16,4 7-1-16,-32 4-83 0,-24 7-145 15,-29 0-215-15</inkml:trace>
  <inkml:trace contextRef="#ctx0" brushRef="#br0" timeOffset="292859.8715">18012 9402 507 0,'0'0'113'0,"0"0"42"0,0 0-30 16,0 0-84 0,0 0 27-16,0 0-5 0,162-2-30 15,-68-15-24-15,15 0-9 16,0-3-111-16,-25-5-268 15</inkml:trace>
  <inkml:trace contextRef="#ctx0" brushRef="#br0" timeOffset="296172.8996">18330 9263 487 0,'0'0'144'16,"0"0"22"-16,0 0-50 15,0 0-32-15,0 0-63 16,0 0-2-16,0 0 18 16,-19-5 21-16,19 5-12 15,0 0-2-15,0-4 3 16,0-3-2-16,0-6-22 16,38-3-12-16,18-5-11 15,15 5-7-15,-15 3-1 16,-9 13-29-16,-13 0-37 0,-15 0-11 15,-19 0-24 1,0 18-23-16,-9 9-60 0,-44-3 10 16,-13-7-1-16,-5 0 183 15,15-5 55-15,9-8 98 16,13 6-42-16,6-7 9 16,9 2-14-16,10 0-15 15,-1-3-29-15,10-2-23 16,-9 0-11-16,9 0-14 15,0 0-14-15,0 0-2 16,0 0-16-16,28 0 18 16,53 0 24-16,37-16-14 0,13-9-5 15,6 1-5 1,-18 2-128-16,-38 7-76 0,-44 9-75 16,-37 6-240-16</inkml:trace>
  <inkml:trace contextRef="#ctx0" brushRef="#br0" timeOffset="296266.647">18423 9321 276 0,'0'0'68'16,"0"0"-65"-16,0 0-3 16,0 0-158-16</inkml:trace>
  <inkml:trace contextRef="#ctx0" brushRef="#br0" timeOffset="301502.0315">1998 11096 114 0,'0'0'351'15,"0"0"-278"-15,0 0 95 16,0 0-49-16,0 0-27 16,0 0-15-16,0 0-20 0,0 0-13 15,-128-80-2 1,119 76-9-16,-10-3-9 0,1 7-10 16,-1 0-1-16,-15 0 2 15,6 0-10-15,9-1 5 16,10-4 12-16,-1 0 22 15,10 5-7-15,0 0-8 16,0-5-13-16,0 5-11 16,0 0-2-16,0 0-3 15,0 0-1-15,0 0-2 16,0 0 0-16,0 0-16 16,0 0 7-16,0 0 7 15,0 0 5-15,0 0 4 16,0 0-4-16,0 0-1 15,0 0-5-15,0 0-33 0,0 0-14 16,0 0-34-16,0-5-94 16,0-13-279-16</inkml:trace>
  <inkml:trace contextRef="#ctx0" brushRef="#br0" timeOffset="324455.8318">1549 11484 394 0,'0'0'140'16,"0"0"-51"-16,0 0-11 16,0 0-16-16,0 0-3 15,0 0 1-15,0 0-16 16,19 0 3-16,-19 0 10 16,0 0-2-16,0 0-4 15,0 0-9-15,0 0 18 16,0-8-5-16,9-2-12 15,10-6-14-15,6-3-16 16,3-8-6-16,0-3-5 0,10 3-2 16,-10 0 2-1,15-9-2-15,-15 6 4 0,10-4-2 16,-1-3-2-16,-3-9 4 16,-6 0-3-16,10 5-1 15,-10-4 3-15,15 5-3 16,-15 1 0-16,-9 0 1 15,9-1 0-15,-9 0 4 16,9 0 1-16,-13-6-1 16,-12 7 7-16,-3-2 2 15,0 1 5-15,0 13-3 16,0-1 2-16,0 9-11 0,-3 4-2 16,-15 6-2-1,2 4 1-15,16 2-4 0,-9 3-2 16,9 0-7-16,-19 9 6 15,0 38-5-15,-9 16 8 16,0 22 0-16,19 5 3 16,9 8-1-16,0 2-1 15,3-12 1-15,41-14-2 16,12-8 0-16,6-19-1 16,13-7 0-16,6-8-7 15,0-16-147-15,-6-16-141 16,-29 0-318-16</inkml:trace>
  <inkml:trace contextRef="#ctx0" brushRef="#br0" timeOffset="324815.4063">3141 11129 651 0,'0'0'210'16,"0"0"-15"-16,0 0 16 0,0 0-88 15,0 0-80-15,0 0-21 16,-28-16-21-16,28 11-1 16,28 5-6-16,25-8 6 15,22-1 8-15,25-7 12 16,9 3-14-16,-10 1-6 16,-24 8-97-16,-10 4-105 15,-36 0-119-15,-29 0-310 16</inkml:trace>
  <inkml:trace contextRef="#ctx0" brushRef="#br0" timeOffset="325049.7622">3147 11370 642 0,'0'0'217'15,"0"0"-123"-15,0 0 22 16,0 0-32-16,0 0-38 15,268-16 8-15,-149 7-39 16,-1 0-14-16,-37 4-1 16,-44-2-179-16,-37 3-565 15</inkml:trace>
  <inkml:trace contextRef="#ctx0" brushRef="#br0" timeOffset="325612.295">5188 10687 840 0,'0'0'158'0,"0"0"71"15,0 0-47-15,0 0-101 16,0 0-17-16,0 0-18 16,0-59-18-16,0 61-25 15,9 35-3-15,0 22 0 16,1 27 14-16,-1 4-5 16,0 2-1-16,7-7-4 15,-3-10-4-15,2-13 0 16,4-7 0-16,-10-13-1 15,-9-1-30-15,0-12-57 16,0-20-151-16,0-9-337 0</inkml:trace>
  <inkml:trace contextRef="#ctx0" brushRef="#br0" timeOffset="326049.8416">5938 11262 376 0,'0'0'468'16,"0"0"-306"-16,0 0 4 15,0 0-39-15,0 0-108 16,0 0-1-16,53-62-4 15,-53 38 13-15,0 2 9 16,0-7-7-16,0-5-10 16,0 11 2-16,-18 2-2 15,-1 3-2-15,3 10 0 16,4 3-8-16,-4 2 4 16,16 3-4-16,0 0-4 15,-9 0-4-15,0 16-2 16,-1 21 4-16,1 10 1 15,9-2-3-15,0 7 4 0,0-8 1 16,19-7 0 0,18-8-3-16,7-8-3 0,2-4-2 15,-8-5 2-15,5-8-22 16,-24-4-42-16,0 0-62 16,-10-4-127-16,-9-30-104 15</inkml:trace>
  <inkml:trace contextRef="#ctx0" brushRef="#br0" timeOffset="326424.8776">6275 11057 745 0,'0'0'187'0,"0"0"33"15,0 0-18-15,0 0-129 16,0 0-34-16,0 0-24 16,81 11-13-16,-44 36 33 0,1 6-10 15,-10 5-10-15,-3 0-10 16,-16-6 5-16,-9-5-7 15,3-22-3-15,-3-7 0 16,0-13 3-16,6-5 3 16,-3 0 3-16,-3-23 4 15,7-15 0-15,-4-16-13 16,6-7 0-16,7 10 0 16,2-1 2-16,10 8-1 15,7 11-1-15,-7 15-1 16,0 11-3-16,-10 7-2 15,10 0 4-15,19 12-8 16,-3 17 7-16,12 13 2 0,-3 1 1 16,-6 1 0-1,-1-2 0-15,-2-7-2 0,-16-1-26 16,-9-7-80-16,-10-15-187 16,0-12-168-16</inkml:trace>
  <inkml:trace contextRef="#ctx0" brushRef="#br0" timeOffset="326862.6056">7702 11120 916 0,'0'0'184'0,"0"0"31"15,0 0-79-15,0 0-87 0,0 0-47 16,0 0 0-16,-209 32 0 15,178-8-1-15,15 0-2 16,7-4 1-16,9-3-3 16,0-5-3-16,0-6 2 15,9-6-2-15,19 0-5 16,6 0-34-16,13-11-4 16,-9-13 31-16,-4-10 4 15,-15 0 14-15,-1 2 4 16,1 3 0-16,-10 17-1 15,1 8 3-15,8 4 0 16,1 6-6-16,15 31 0 16,22 13 13-16,-3 15 6 0,-6 2 5 15,-10-2 2-15,-9 3-1 16,-18-2-13-16,-10-8-8 16,0-7-2-16,-28-5 1 15,-19-12-3-15,-15-6-2 16,-13-15-3-16,3-7-11 15,7-6-17-15,-7-6-47 16,25-30-115-16,10-9-242 16</inkml:trace>
  <inkml:trace contextRef="#ctx0" brushRef="#br0" timeOffset="327159.4164">8415 10879 772 0,'0'0'197'0,"0"0"-13"15,0 0-23-15,0 0-62 16,0 0-88-16,0 0-1 16,100 39 22-16,-72 19-6 15,-3 18 11-15,-13 9-7 16,-6-7-9-16,-3-10-7 15,-3-15-13-15,0-15-1 16,7-4 5-16,-7-9-5 0,0-9-8 16,0-10-53-16,0-6-106 15,-35 0-155-15,-11-6-444 16</inkml:trace>
  <inkml:trace contextRef="#ctx0" brushRef="#br0" timeOffset="327331.2808">8212 11302 817 0,'0'0'223'16,"0"0"-88"-16,0 0-33 15,0 0-18-15,0 0-83 16,0 0 27-16,256-48-11 0,-156 20-11 16,-16-6-6-16,-10-4-131 15,-30-8-65-15,-16-5-176 16</inkml:trace>
  <inkml:trace contextRef="#ctx0" brushRef="#br0" timeOffset="327628.1566">8898 10847 706 0,'0'0'215'0,"0"0"-109"16,0 0-45-16,0 0 27 16,65 136 20-16,-31-62-21 15,-12 2-28-15,-6-4-13 16,-7 1-29-16,-9-15-7 15,0-7 0-15,0-17-9 16,0-13 4-16,0-13-1 16,0-8-3-16,0 0 12 0,0-13 7 15,0-20 13-15,19-6-32 16,18 5-2-16,1 5 0 16,-4 11 1-16,3 13-2 15,10 5-4-15,-3 0-1 16,2 23 3-16,1 11 1 15,-10 4 2-15,-21 8 1 16,-16-6-46-16,0-6-135 16,-62-16-378-16</inkml:trace>
  <inkml:trace contextRef="#ctx0" brushRef="#br0" timeOffset="328409.5555">11468 11250 562 0,'0'0'247'0,"0"0"-38"16,0 0-34-16,0 0-25 16,-212-135-48-16,159 124-34 15,6 11-31-15,-15 0-26 0,-4 33-4 16,1 17-4-16,12 2-3 15,34-7-2-15,10 0 1 16,9-16 0-16,0-13-5 16,53-6 4-16,22-10 1 15,6 0 0-15,-7-30-15 16,1-17-25-16,-31-10 5 16,-35-12-13-16,-9-8 4 15,0-4 23-15,-37 8 22 16,-16 10 5-16,25 26 18 15,9 16 31-15,10 21-8 0,9 0-46 16,28 29-1 0,53 39 1-16,18 19 13 0,4 13 2 15,-3-3 11-15,-16-5-4 16,-31-10-9-16,-44-6-9 16,-9-2-2-16,-37-13-1 15,-35-13-1-15,-2-27-3 16,2-21 0-16,16 0 3 15,3-29 4-15,16-15-2 16,18-2-2-16,19 4-2 16,0 9 0-16,19 5-3 15,46 7-4-15,16 4-37 16,37 5-111-16,-9 4-183 16,0-6-404-16</inkml:trace>
  <inkml:trace contextRef="#ctx0" brushRef="#br0" timeOffset="328800.1866">13302 11331 1042 0,'0'0'98'16,"0"0"118"-16,0 0-126 15,0 0-63-15,0 0-18 16,-271-11 2-16,197 49-6 15,8 12 7-15,4 8 1 16,25-1-5-16,18-1-2 16,19-10-6-16,0 0-1 15,56-16-1-15,25-10-6 16,12-19-50-16,7-1-73 0,9-16-163 16,-9-31-263-1</inkml:trace>
  <inkml:trace contextRef="#ctx0" brushRef="#br0" timeOffset="329097.1535">13605 11345 879 0,'0'0'130'0,"0"0"53"15,0 0-49-15,0 0-100 16,0 0-27-16,0 0-1 16,-237 81 6-16,209-31 2 15,9 7-3-15,19-11-8 16,0-4-1-16,37-15-1 15,29-11 3-15,15-13-1 0,9-3 3 16,-6-8 9-16,-12-21-10 16,-25-10 3-16,-10 0-3 15,-37-1 0-15,0-2-1 16,-9 5-4-16,-38 8 1 16,3 12-1-16,7 4-9 15,18 13-12-15,1 0-51 16,8 0-131-16,10 13-214 15</inkml:trace>
  <inkml:trace contextRef="#ctx0" brushRef="#br0" timeOffset="329347.0958">14218 11336 1017 0,'0'0'237'0,"0"0"-47"16,0 0-111-16,0 0-57 16,0 0-18-16,0 0 1 15,72 68 14-15,-44-17 4 16,-9-1-6-16,9 2 2 16,-10-6-9-16,-8-11-7 15,5-9-2-15,-15-8-1 16,0-12-40-16,0-6-49 15,-25 0-128-15,-40-11-132 16</inkml:trace>
  <inkml:trace contextRef="#ctx0" brushRef="#br0" timeOffset="329612.6976">14181 11108 1084 0,'0'0'199'16,"0"0"-84"-16,0 0-57 15,0 0-58-15,0 0-34 16,0 0-166-16,-44-22-224 0</inkml:trace>
  <inkml:trace contextRef="#ctx0" brushRef="#br0" timeOffset="329972.0813">14866 11205 793 0,'0'0'123'0,"0"0"-4"16,0 0 41-16,0-126-20 15,9 104-61-15,-9 11-13 16,0 4-8-16,10 2-17 15,-10 5-9-15,0 0-13 16,0 13-19-16,0 31-2 16,19 23 2-16,9 19 13 15,-10 6 2-15,10-2-1 0,-12 0-8 16,3-15-2 0,-10-12 0-16,-9-17-4 0,0-24 0 15,9-9-18-15,-9-13-65 16,0-13-138-16,-18-42-873 15</inkml:trace>
  <inkml:trace contextRef="#ctx0" brushRef="#br0" timeOffset="332363.1515">2126 12826 11 0,'0'0'859'16,"0"0"-796"-16,0 0 168 15,0 0-110-15,0 0-75 16,0 0-17-16,0 0-19 16,-47-29-4-16,47 40-5 15,0 23 6-15,0 18 42 16,9 16-6-16,1 4-18 0,-10-1-7 16,0 2-10-16,0-15-6 15,0-7 5 1,0-17-6-16,0-6-1 0,0-7-1 15,0-13-47-15,0-8-129 16,-10-7-141-16,-18-33-409 16</inkml:trace>
  <inkml:trace contextRef="#ctx0" brushRef="#br0" timeOffset="333081.9525">2163 12821 569 0,'0'0'119'16,"0"0"6"-16,0 0 4 16,0 0-59-16,0 0-53 15,0 0 16-15,90-92-11 16,-52 84 16-16,18 4-2 16,16-1-16-16,12 5-9 0,3 0 2 15,-22 6-7-15,-9 17-5 16,-37 9-1-16,-19 3-6 15,0 12 6-15,-37 3 1 16,-38 7 9-16,-25-6-3 16,10-10-2-16,9-9-1 15,25-14-2-15,28-12 4 16,9-6 2-16,10 0 9 16,9 0 3-16,0 0-7 15,0 0-6-15,0 0-4 16,28 0 1-16,25-13 2 0,12 3-3 15,16 9-3-15,-6 1-3 16,-10 0 0-16,-12 0-5 16,-6 18 3-16,-10-1-4 15,-9 17 8-15,-12 2 0 16,-16-3 0-16,0-2-1 16,0-2 2-16,-6-10 0 15,-25 4 1-15,-13-12 2 16,-3 7 5-16,-9-8 23 15,-15-4-3-15,-4 1 4 16,3-3 2-16,7-4-4 16,12 5-11-16,15-5-5 0,13 2 3 15,4-2-4 1,5 0 0-16,7 0-8 0,-1 0-3 16,10 0-2-16,0 5-5 15,-9-5-27-15,-19 0-204 16,-16 0-607-16</inkml:trace>
  <inkml:trace contextRef="#ctx0" brushRef="#br0" timeOffset="336285.6063">1587 14992 450 0,'0'0'147'0,"0"0"-18"16,0 0 0-16,0 0-56 16,0 0-44-16,0 0 1 15,0 0 3-15,-10 11-9 16,10-4-14-16,10 3 11 0,24-4 35 16,-3 7-13-1,3-8-18-15,13-5-11 0,-3 0 2 16,-7 0-7-16,1 0-1 15,-1 0-2-15,-12-18 5 16,-6 0 4-16,-10-4 0 16,-6-6 2-16,-3 4-6 15,0-5-2-15,0 3 1 16,-3-3 6-16,-22 2 20 16,3 8-26-16,-3-2 5 15,-3 8-3-15,10 3-2 16,2 4-8-16,-6-1 1 0,-3 7-3 15,-3 0 2-15,-9 7-2 16,-10 22-9-16,-6 11 9 16,-3 16 0-16,0 6 1 15,12 2 5-15,7 2 2 16,28-8-6-16,9 4 5 16,0-10 1-16,37-5-1 15,35-4 7-15,12-14-5 16,15 0 5-16,1-12-10 15,-6-11-3-15,-4-6 6 16,-9 0-6-16,-25 0-1 16,-9 0-17-16,-10-13-33 15,-28-3-73-15,-9 6-117 16,0-3-228-16</inkml:trace>
  <inkml:trace contextRef="#ctx0" brushRef="#br0" timeOffset="336739.0705">3232 15066 565 0,'0'0'313'16,"0"0"-138"-16,0 0 19 16,0 0-77-16,0 0-82 15,0 0-27-15,0 0 0 16,-38 0-1-16,57 0-7 0,28 0 7 16,34 0 23-16,21-11-14 15,-2 5-6-15,9-4-10 16,-19 8 0-16,-24-2-75 15,-19 4-113-15,-32 0-83 16,-15 0-169-16</inkml:trace>
  <inkml:trace contextRef="#ctx0" brushRef="#br0" timeOffset="337020.3666">3185 15308 478 0,'0'0'246'0,"0"0"-113"16,0 0 34-16,0 0-73 15,0 0-70-15,0 0-8 16,37 4 29-16,54-4 46 16,11 0-44-16,17 0-12 15,-1-4-12-15,-9-9-13 16,-6 6 0-16,-41-2-8 15,-15 5-2-15,-32 4 0 16,-15 0-74-16,0 0-134 16,0 4-81-16,-52 12-105 15</inkml:trace>
  <inkml:trace contextRef="#ctx0" brushRef="#br0" timeOffset="338711.8744">5518 14841 596 0,'0'0'92'0,"0"0"151"0,0 0-62 16,0 0-67-16,0 0-41 15,0 0-7-15,0 0-38 0,-3-25-24 16,-3 50-4-1,-4 18 0 1,1 15 21-16,9 5-1 0,0-6-7 16,0-3 1-16,0-2 0 15,0-11-3-15,0-7-7 0,0-2-3 16,0-12-1 0,0-7 0-16,0-4-1 15,9 3-41-15,-9-8-117 0,0-4-148 16,-9 0-296-1</inkml:trace>
  <inkml:trace contextRef="#ctx0" brushRef="#br0" timeOffset="339385.1006">5618 14889 503 0,'0'0'93'0,"0"0"102"0,0 0-59 16,0 0-60-16,0 0-33 15,0 0 1 1,0-44-5-16,0 40 9 0,0-4-15 16,0 3 0-16,0-2-14 15,37-2-18-15,16 2-1 0,28 6 1 16,12 1-3 0,-2 0 2-16,-16 8-4 0,-4 21 0 15,-43 4 0 1,-28 6-4-16,0 6 1 15,-37 5 6-15,-44-9 2 0,6 1 9 16,3-17-8 0,19-2 2-16,22-17-2 0,6-1 4 15,16-5-3-15,0 0 4 16,9 0 5 0,0 0-4-16,0 0-8 0,0 0-2 15,0-9 1-15,9-3-1 16,28 7 2-16,7-3-6 0,21 4 1 15,-2 4 4 1,12 0 1-16,-19 4-7 0,-22 14 0 16,-6 6 3-1,-28 9-2-15,-9 3-2 16,-48 3 8-16,-24-1 2 0,0-4 1 16,7-10-3-1,8-1 0-15,4-17 20 0,15-6-8 0,10 0 11 16,-7 0 4-16,16-19-25 15,0-2-2-15,3-6-57 16,7 7-35-16,-1-5-94 16,0 7-360-16</inkml:trace>
  <inkml:trace contextRef="#ctx0" brushRef="#br0" timeOffset="340041.7103">6861 15409 692 0,'0'0'152'0,"0"0"39"15,0 0-71-15,0 0-76 16,0 0-30-16,0 0-2 16,-10 0-7-16,10 0-2 15,0 0 3-15,0 0 0 16,0-1 19-16,10-22 22 15,18-4-24-15,6-7-15 16,-6-2-8-16,0-2 5 16,-9-3-1-16,-1 0-1 15,1-3-2-15,-13-2 0 16,-6-6-1-16,0 7 3 16,0-7 3-16,0 7-3 0,0 2 12 15,0 7 5-15,0 7-10 16,0 13 4-16,0 3-11 15,0 8 1-15,0 5-3 16,0 0 2-16,0 0-2 16,-6 0-2-16,6 0-5 15,0 0 6-15,-9 0 0 16,9 0 0-16,0 0-4 16,-10 0-1-16,1 0-8 15,-19 23 8-15,0 17 5 0,-10 12 2 16,14 9-1-1,5 2 1-15,19-5-1 0,0 3-1 16,19-11 0-16,27-3 7 16,17-7-7-16,2-6 5 15,7-10-5-15,9-7-22 16,-16-7-164-16,-18-10-293 16</inkml:trace>
  <inkml:trace contextRef="#ctx0" brushRef="#br0" timeOffset="340823.3112">7758 14957 501 0,'0'0'159'0,"0"0"59"16,0 0-20-16,0 0-52 15,0 0-70-15,0 0 3 16,9-49-26-16,-9 49-28 16,0 0-16-16,6 0-9 15,13 26-13-15,9 21 13 16,9 11 6-16,16 8 0 0,-6-3 5 15,0-4-4 1,-1-7-3-16,-11-14-4 0,-7-4 1 16,0-18 0-1,-13-3 1-15,-12-8 0 0,4-5-1 16,-4 0 6 0,3 0 5-16,7 0 12 0,2-27 4 15,-6-9-26-15,10-11 2 0,0-7-4 16,0-4 2-1,-10 2-1-15,6 4 0 0,4 2 0 16,0 3 4 0,0 12-1-16,-10 7 0 0,0 7 3 15,1 9-2 1,-1 7-5-16,-9 5-1 0,0 0-9 16,9 0-28-1,-9 22-131-15,0 7-100 0,0-8-348 16</inkml:trace>
  <inkml:trace contextRef="#ctx0" brushRef="#br0" timeOffset="341363.4584">9474 14992 791 0,'0'0'130'0,"0"0"99"16,0 0-112-1,0 0-51-15,0 0-27 0,0 0-14 16,-199-18-13 0,180 31-6-16,10 10-4 0,9 6-2 15,0 3-6-15,0 2 6 16,53 2 2-16,3-4-2 15,15-2 0-15,-15-6 3 16,0-1-2-16,-21-7 0 16,-26 1-2-16,-9-5-4 15,0 5 4-15,-9 0 2 16,-54 0 5-16,-2-5-5 16,-7-8 4-16,16-4-4 15,-6 0 6-15,15 0-7 16,1-4-1-16,8-8-24 0,4 8-54 15,25 0-80 1,9-1-76-16,0 1-230 0</inkml:trace>
  <inkml:trace contextRef="#ctx0" brushRef="#br0" timeOffset="341633.4774">10103 15003 912 0,'0'0'127'16,"0"0"160"-16,0 0-156 0,0 0-84 15,0 0-37 1,0 0-10-16,19-16-5 0,-19 55 5 16,3 18 6-1,3-6-2-15,4-1 3 0,8-7-7 16,1-11 0-16,-10-8 0 15,1-7-1-15,-10-9-7 16,0 1-42-16,0-4-102 16,-28-5-135-16,-25 0-205 15</inkml:trace>
  <inkml:trace contextRef="#ctx0" brushRef="#br0" timeOffset="341873.4383">10022 14634 984 0,'0'0'81'15,"0"0"145"-15,0 0-100 0,0 0-77 16,0 0-47-16,0 0-2 0,-18-27-101 15,18 27-242 1,-19 14-260-16</inkml:trace>
  <inkml:trace contextRef="#ctx0" brushRef="#br0" timeOffset="342473.832">10552 15095 917 0,'0'0'95'15,"0"0"32"1,0 0-9-16,0 0-89 0,0 0-14 15,0 0-5-15,109-71 5 0,-72 102-6 16,1 19 17-16,-1 3-6 16,-3 3 3-16,-6-4-14 15,-9-10 1-15,-10-12-8 16,1-6-1-16,-10-11 0 16,0-8 4-16,0-5-1 15,0 0 7-15,0 0 12 16,0-18 21-16,0-15-8 15,0-13-36-15,0-10 0 0,0-8-1 16,9 8 0 0,44 4 1-16,3 21-1 0,0 12 0 15,6 13 0-15,-6 6-1 16,1 11-2-16,-4 34-3 16,3 12 3-16,-19 10 4 15,-12 8 0-15,-16-5 0 16,-9-3-64-16,0-10-247 15,-9-23-490-15</inkml:trace>
  <inkml:trace contextRef="#ctx0" brushRef="#br0" timeOffset="343208.1592">12153 15121 736 0,'0'0'133'0,"0"0"53"16,0 0-51-16,0 0-66 15,0 0 9-15,0 0-31 16,-47-82-36-16,38 105-11 16,0 20 0-16,-1 10 4 15,10 3 6-15,0-4 2 16,10-10-6-16,36-12 3 16,17-10 1-16,2-6-3 0,10-11 4 15,6-3-2-15,-10 0-7 16,-15-17 2-16,-18 1-4 15,-10-9-13-15,-13 3 5 16,-15-1-16-16,0 1 6 16,0 4 3-16,0 0 5 15,0 7 10-15,0 5 0 16,0 6-4-16,0 0-1 16,0 0-2-16,-6 30-19 15,6 4 26-15,0 13 0 16,0-13 6-16,25-1-3 15,12-12 5-15,10-8 2 0,-3-8 9 16,3-5-1-16,-1 0 7 16,-11-13 4-16,-17-13-6 15,-8-11 2-15,-1-6 0 16,-9-9-17-16,0 0-7 16,-19 0 0-16,-34 4-1 15,7 12-6-15,-11 18-45 16,-5 7-126-16,6 11-194 15</inkml:trace>
  <inkml:trace contextRef="#ctx0" brushRef="#br0" timeOffset="343676.8911">13467 14816 875 0,'0'0'176'16,"0"0"25"-16,0 0-64 16,0 0-70-16,0 0-2 15,0 0-17-15,19-103-9 16,-19 103-23-16,0 18-16 15,0 38-9-15,10 23 9 16,-10 25 10-16,0-8-6 16,9-7 1-16,0-17-5 15,1-9 0-15,-1-20-2 16,-9-1-48-16,0-21-70 16,0-9-247-16,0-12-521 0</inkml:trace>
  <inkml:trace contextRef="#ctx0" brushRef="#br0" timeOffset="344114.3932">13277 15197 587 0,'0'0'125'0,"0"0"69"16,0 0-63-16,0 0-43 16,0 0 12-16,0 0 5 15,0-6-13-15,0 6-29 16,0-7-22-16,0 7-12 0,0 0-20 16,0 0-3-16,0 0-6 15,0-5-3-15,53-1 1 16,41-9 2-16,34-2 0 15,34-8-13-15,-4 0-102 16,-14-17-429-16</inkml:trace>
  <inkml:trace contextRef="#ctx0" brushRef="#br0" timeOffset="409587.4586">1313 17022 7 0,'0'0'318'0,"0"0"-217"15,0 0 35-15,0 0-47 16,0 0-34-16,0 0 8 16,0 0-15-16,0 0-8 0,9 0 8 15,0 0-7-15,-9 0-12 16,0-5-7-16,7 5-6 16,-7 0-2-16,0-5 2 15,0 5-2-15,0 0 2 16,0-1 4-16,3-4 3 15,3 0 1-15,-6 5 0 16,3-5-15-16,-3 5 3 16,6 0-3-16,-3 0-9 15,13 0-3-15,3 0 3 16,9 0-2-16,0 0 5 16,0 0-1-16,9 0 2 15,-3-4 0-15,-6-6 7 0,0 6-3 16,-3-8 4-1,3-1 0-15,-9 2 0 0,0-3 5 16,-10-4 4-16,1-6-3 16,-1 1-1-16,-9 2 3 15,0-3-1-15,0 1-5 16,0 4-5-16,0 3-1 16,0-2-4-16,0 4 1 15,-28 2-4-15,9-1 2 16,-9 4-1-16,0 2-2 15,-6 3 0-15,6 4-1 16,-16 0-2-16,-12 0-1 0,-9 0 4 16,-16 9 6-1,9 2-3-15,7 14-3 0,-1 2 2 16,4 7-1-16,6 6 1 16,12 7 2-16,7 9 5 15,27 8-9-15,10-1 8 16,0 10 0-16,53-5 8 15,22-6 1-15,16-5-10 16,-1-6 5-16,-6-10-10 16,-3-9 4-16,-16-13-5 15,1-9 3-15,-4-5-4 16,-9-5 3-16,3 0 0 16,0-23-3-16,-3-2-6 0,-6 0-76 15,-10-2-121-15,-2 3-221 16</inkml:trace>
  <inkml:trace contextRef="#ctx0" brushRef="#br0" timeOffset="410056.4">2914 17195 833 0,'0'0'120'0,"0"0"124"16,0 0-139-16,0 0-78 15,0 0 7-15,0 0-13 0,-28-7-8 16,37 2-7-16,44 5 10 15,22-4 14-15,15 4-15 16,0-4-6-16,4-5-5 16,-13 9-1-16,-6-5-3 15,-13 3-3-15,-25 2-101 16,-12 0-64-16,-25 0-80 16,0 0-99-16</inkml:trace>
  <inkml:trace contextRef="#ctx0" brushRef="#br0" timeOffset="410322.0336">3038 17393 428 0,'0'0'108'0,"0"0"25"0,0 0-5 15,0 0-74-15,0 0 5 16,0 0 9-16,-6 0-15 15,50 0 37-15,12 0 6 16,25 0-47-16,0 0-11 16,3-6-14-16,-3-11-12 15,-6 6-6-15,-1 5-6 16,-30 1-4-16,-16 5-100 16,-19 0-165-16,-9 11-44 0</inkml:trace>
  <inkml:trace contextRef="#ctx0" brushRef="#br0" timeOffset="411872.815">4683 15037 476 0,'0'0'76'16,"0"0"59"-16,0 0-55 15,0 0-44-15,0 0-10 16,0 0 24-16,38-74 10 0,-29 53-6 16,10 3 20-1,-10-6 1-15,-9 3-19 16,9-1-13-1,1 2-25-15,-10 6 1 0,9-4 0 16,0 12-10 0,1 1-9-16,5 0 3 0,-2 5-3 15,5 0 0 1,7 0-10-16,13 0 8 0,-1 15-12 16,0 14 11-16,-12 4 2 0,3 9 1 15,-18-3 0 1,-10 0-2-16,0-1-1 0,0 0 1 15,-38 5 4 1,-8-7 2-16,-17 2 1 0,-8-3-3 16,5 1-1-1,1-7-1-15,-7-8-1 0,25 1 1 16,10-11 0 0,3 2 1-16,6-8-1 0,18 2 0 15,1-3-1-15,9 1 0 16,0-5-2-16,0 0 3 15,0 0 2-15,0 0 0 16,0 0 2-16,0 0-3 16,19 0 2-16,37 0 5 15,15 0 1-15,14-5-5 16,14-1 0-16,1-4-2 16,0-3 0-16,-26 9 5 0,-18-1 0 15,-31 3 6 1,-6 2-10-16,-19 0-3 0,0 0-2 15,0 0-9 1,0 11-10-16,-19 14-154 0,-24-8-271 16</inkml:trace>
  <inkml:trace contextRef="#ctx0" brushRef="#br0" timeOffset="418645.5116">15224 15184 359 0,'0'0'240'0,"0"0"-132"16,0 0 30-16,0 0-47 15,0 0-46-15,0 0 22 16,0 0 7-16,0-34-14 16,0 34-26-16,0 0-15 15,0 0-6-15,0 0 7 16,0 0-13-16,0 0-1 0,0 0 4 15,0 0 1 1,0-5-11-16,44 5-1 0,40 0 1 16,62 0 13-16,44 0 23 15,22 0-20-15,25 0-6 16,-10-4-4-16,-24 4-4 16,-38-2-4-16,-56-3-2 15,-34 5 0-15,-41-5 0 16,-15 5 4-16,-10 0 16 15,0-5-9-15,-9 5-4 16,10 0-3-16,18-3-11 16,6 3-118-16,13 0-63 15,9 0-86-15,16-5-197 16</inkml:trace>
  <inkml:trace contextRef="#ctx0" brushRef="#br0" timeOffset="419036.1409">18589 14884 791 0,'0'0'115'0,"0"0"85"16,0 0-32-16,0 0-87 15,0 0-5-15,0 0-21 16,0-51-28-16,0 51-13 16,0 0-4-16,0 0-10 15,0 29-10-15,0 27 10 16,0 12 1-16,0 8 15 15,0-9-10-15,0-5-1 16,0-10-1-16,0-5-3 16,-10-8-1-16,1-10-2 15,0 3-14-15,-1-13-63 0,10-9-191 16,0-10-268-16</inkml:trace>
  <inkml:trace contextRef="#ctx0" brushRef="#br0" timeOffset="419911.2292">18972 14607 94 0,'0'0'501'0,"0"0"-430"16,0 0 58-16,0 0-13 16,0 0-94-16,-249-97 58 15,196 97-46-15,-4 0 6 16,-5 0 4-16,15 0-9 15,-9 0-8-15,-6 5-7 16,15 13-1-16,-6 3 5 16,-3 3-12-16,10 10 3 0,2 9 6 15,16 4 3 1,-9 6-15-16,18 4 2 0,0 2 3 16,-6 4 7-16,25-5-1 15,0 3 6-15,0-7-11 16,0 2 2-16,19-10-1 15,15 1-5-15,4-8-6 16,8-1 3-16,-11-4-3 16,2-5-3-16,0-6 3 15,-9-1 0-15,7-10 4 16,2-1-7-16,0 2 8 16,10 1 2-16,-3-5 0 15,2 0-4-15,7-2-7 16,-15-7 2-16,-1 0-3 15,1 0 0-15,5 0 1 0,4 0 2 16,9-5 6-16,6-13 7 16,-6 0-15-16,7 1 2 15,-17-4 1-15,-8 3-2 16,-4 7 7-16,3-12-8 16,-9 0 7-16,0 3 0 15,-9-5 4-15,6 3-1 16,-16 2 1-16,10-5-5 15,-10 2-2-15,1-1 0 16,-1-6-1-16,1 2 0 16,-10-1-3-16,0 4 2 15,9-4 2-15,-9 6 1 0,0-1 3 16,0 0-4 0,0-4 5-16,0 6-3 0,0-11 0 15,-19 4 0-15,-9-9 2 16,3 1 0-16,-3-7-1 15,-9 9-2-15,9-6-3 16,-10 15-3-16,-5 2-1 16,5 6-5-16,-8 14-6 15,-17 4-61-15,-11 27-70 16,-7 18-226-16,25 12-654 16</inkml:trace>
  <inkml:trace contextRef="#ctx0" brushRef="#br0" timeOffset="420395.6116">20233 15015 1013 0,'0'0'75'16,"0"0"77"-16,0 0-50 16,0 0-85-16,0 0-17 15,0 0-8-15,-9-10 1 16,9 13-5-16,19 22 12 16,24 4 8-16,4 9 27 15,15 1-17-15,4-4-2 16,-1 5-6-16,-3-4-3 15,-15-7-3-15,-13-8-3 0,-6-4-2 16,-9-5-3-16,-19-3-92 16,0-5-46-16,0-4-66 15,0 0-140-15</inkml:trace>
  <inkml:trace contextRef="#ctx0" brushRef="#br0" timeOffset="420676.7824">20716 15026 648 0,'0'0'301'16,"0"0"-161"-16,0 0-7 15,0 0-92-15,0 0-37 0,0 0-4 16,-156 115 22-16,94-59 4 16,-3-3 19-16,12-8-5 15,6-11-23-15,10-7-7 16,18-8-4-16,0-9-4 15,19-4-2-15,0-6-5 16,0 0-66-16,0 0-74 16,-6 0-42-16,-13-11-162 15</inkml:trace>
  <inkml:trace contextRef="#ctx0" brushRef="#br0" timeOffset="420926.7899">20059 15266 390 0,'0'0'364'0,"0"0"-175"15,0 0-15-15,0 0-74 16,0 0-75-16,0 0 17 16,237-74-9-16,-128 61 10 15,-7 7-14-15,-2 1-6 16,0 5-22-16,-25 0-1 15,-23 24-67-15,-23-7-283 16</inkml:trace>
  <inkml:trace contextRef="#ctx0" brushRef="#br0" timeOffset="479627.3323">1945 16742 212 0,'0'0'143'0,"0"0"-85"15,0 0 74-15,0 0-26 16,0 0-27-16,0 0 28 16,0 0-20-16,0-39-29 15,0 35-10-15,0 4-9 16,0 0-13-16,-9-5-9 15,-10 5-14-15,0 0 4 16,-9-2-2-16,-9 2 1 16,3 0 16-16,6-5-9 15,0 5 8-15,0 0-8 0,9 0 13 16,-6 0-16 0,-12 0 5-16,-10 0-8 0,0 0 0 15,0 0 5-15,-6 0 8 16,7 0-9-16,11 0 9 15,-2 0-3-15,9 0-4 16,9 7-3-16,1-2-9 16,-7 8 3-16,-3-4-3 15,0 12-1-15,-10 3 6 16,10 5-2-16,0 5 2 16,-6 0 0-16,6 6-5 15,19-1 14-15,-1-3-9 0,1 3-1 16,-1-5 2-1,10 7 3-15,-9-6 5 0,3 4 3 16,3-1-10-16,3 4 5 16,0-8-2-16,0 5-4 15,0-5-2-15,12 4-1 16,4-4 1-16,3 0 3 16,-1-5-1-16,10 0-6 15,7 5 1-15,2-5 0 16,10 7 2-16,9-7 3 15,-3-4-4-15,-7 0-2 16,-2-3-1-16,-7-6 1 16,-9 2 0-16,0-7 0 15,7 1-1-15,-7-6 0 16,0-6 1-16,0 0-1 0,9 0-1 16,-3 0 1-16,4 0 5 15,9-18-3-15,-1-11 4 16,7-5-2-16,13-4-4 15,-13-3 1-15,-7-4 1 16,-8 10 0-16,-10-4-1 16,-3 5 1-16,-25 0-1 15,0-6 3-15,0 6 1 16,0-1 1-16,-10-4 1 16,-18 0 11-16,-15 5-3 15,5-7-4-15,1 7-10 16,9 5-1-16,-6-4-2 0,24 16-1 15,1 1-19 1,9 9-57-16,0 7-122 0,0 0-259 16</inkml:trace>
  <inkml:trace contextRef="#ctx0" brushRef="#br0" timeOffset="480361.903">2082 16221 328 0,'0'0'104'0,"0"0"47"16,0 0-47-16,0 0-26 15,0 0-9-15,0 0 21 0,-22-17-11 16,16 17-9-16,3-5 2 16,-3 5-23-16,6 0-22 15,-3 0-15-15,3 0-12 16,-10 0 0-16,-15 11-4 16,7 29 4-16,-20 10 3 15,1 13 7-15,-7 11-1 16,-12 15 6-16,13 5 0 15,-13 12 0-15,-1 2 8 16,-5 7-8-16,-3 0-3 16,-7-8-2-16,7-6-7 15,2 4-1-15,-2-10 2 16,9-3-2-16,-6-11-1 0,9-9 0 16,6-4 0-16,0-5-1 15,4-11 3-15,11-6-1 16,-2-13 0-16,15-15 0 15,10-3 8-15,0-14 8 16,9-1-6-16,0 0 16 16,0 0-1-16,0 0-10 15,0 0-4-15,0 0 1 16,0 0-6-16,0 0-8 16,0 0 0-16,0 0 0 15,0 0-1-15,0 0 1 16,0 0-1-16,0 0-6 0,0 0-23 15,-10 0-36-15,-14 0-172 16,-5-24-393-16</inkml:trace>
  <inkml:trace contextRef="#ctx0" brushRef="#br0" timeOffset="480846.5063">1605 16737 243 0,'0'0'120'0,"0"0"6"0,0 0-34 16,0 0-37-1,0 0-35-15,0-124 36 0,0 113-21 16,0 1 7-16,0 10 40 16,0 0 1-16,0-1-5 15,0 1-28-15,0 0-17 16,0 0-31-16,35 6 3 16,-4 28 10-16,22 11-2 15,9 12 8-15,4-6-14 16,5 7-7-16,-5-1 0 15,-29 6-83-15,-31-8-245 16</inkml:trace>
  <inkml:trace contextRef="#ctx0" brushRef="#br0" timeOffset="489755.8096">4621 16996 54 0,'0'0'330'16,"0"0"-234"-16,0 0 9 15,0 0-24-15,0 0-50 16,0 0 27-16,0 0-4 16,0 0-3-16,-19-86 17 15,10 84-7-15,9-3 4 16,0 1-13-16,-10 4-2 15,10-7-7-15,0 7-11 16,0 0-8-16,0 0-10 16,0 0-14-16,0 0-8 0,-6 28-21 15,-3 23 29 1,0 18 1-16,-4 5 14 0,7-5 4 16,3-9-7-16,-4-12-6 15,-2 2-1-15,9-14 0 16,0-2-1-16,0-12-1 15,0-1 0-15,0-3-3 16,-9-7-6-16,9-6-143 16,-19-5-142-16,10 0-226 15</inkml:trace>
  <inkml:trace contextRef="#ctx0" brushRef="#br0" timeOffset="490490.3109">4668 16944 239 0,'0'0'240'16,"0"0"-129"-16,0 0 40 16,0 0-58-16,0 0-31 15,0 0 12-15,-57-41-22 16,57 37-1-16,0 4-13 15,0-7-5-15,0 7-6 16,0-1-18-16,0-4-9 16,0 0 0-16,19 0 9 15,25 3-3-15,-4 2-6 16,-5 0-2-16,2 0-6 0,0 2 1 16,-18 25-4-1,-3 12-6-15,-16 1 14 0,0 8 3 16,-19-4 0-16,-34 3 2 15,-3-7 2-15,9-13-2 16,4-11-2-16,24-8 11 16,9-3-8-16,10-5 6 15,0 0 3-15,0 0 7 16,0-5-19-16,10-12-5 16,27 1 5-16,7 3 4 15,3 6-4-15,9 2 0 16,6 5-5-16,-6 0 0 0,0 17 3 15,-12 12-2 1,-7 4-10-16,-28 1 13 16,1 7-3-16,-10-6 2 0,-10 4 2 15,-36-10 0-15,-10-2 10 16,-16-3-8-16,7-9 3 16,-7-9 7-16,19-6-7 15,-3 0 3-15,9-16-1 16,4-13-7-16,5 0-46 15,29-3-56-15,-1-2-127 16,10 5-394-16</inkml:trace>
  <inkml:trace contextRef="#ctx0" brushRef="#br0" timeOffset="490755.8626">5882 17308 740 0,'0'0'300'0,"0"0"-200"16,0 0-9-16,0 0-91 15,0 0-70-15,0 0-111 16,19 6-491-16</inkml:trace>
  <inkml:trace contextRef="#ctx0" brushRef="#br0" timeOffset="492381.363">6185 17114 628 0,'0'0'105'16,"0"0"87"-16,0 0-90 15,0 0-94-15,0 0-3 16,0 0-5-16,0 0 16 16,218 176-3-16,-162-118-7 0,6-2-3 15,-15-6-2-15,-10-8 1 16,-9-3-2-16,-12-10-27 15,-7-13-77-15,-6-5-110 16,3-11 6-16,-6 0-320 16</inkml:trace>
  <inkml:trace contextRef="#ctx0" brushRef="#br0" timeOffset="492647.0069">6633 17301 585 0,'0'0'93'0,"0"0"121"16,0 0-55-16,0 0-87 15,0 0-32-15,0 0-32 0,-165 7 7 16,109 38-8-16,3 2-6 16,-3 2-1-16,9 3-18 15,13-13-80-15,6-10-220 16,0-24-318-16</inkml:trace>
  <inkml:trace contextRef="#ctx0" brushRef="#br0" timeOffset="493162.6938">7225 17280 701 0,'0'0'70'15,"0"0"52"-15,0 0 6 16,0 0-60-16,0 0-46 16,0 0-15-16,19-80 2 15,37 68-2-15,15 3 9 16,-5 5 3-16,-4 4-3 15,-6 0-11-15,-3 8-4 16,-25 18 3-16,-18 3-4 16,-10 5-3-16,0 13 2 15,-47 0 1-15,-16-2 6 16,-2-2 1-16,3-9-6 16,24-10 0-16,13-7 5 0,13-16-6 15,12-1 0-15,0 0 0 16,0 0-3-16,9 0 3 15,38-1 0-15,28-27 8 16,25-1-4-16,-1 0 2 16,10 2-6-16,-25 4 0 15,-12 12-10-15,-44 6-109 16,-19 5-42-16,-9 0-128 16</inkml:trace>
  <inkml:trace contextRef="#ctx0" brushRef="#br0" timeOffset="493709.4919">8166 17616 667 0,'0'0'71'0,"0"0"92"15,0 0-68-15,0 0-72 16,0 0 10-16,0 0 2 0,28-58 20 16,-10 40-4-16,-8 7-2 15,8-7-30-15,-8-5 10 16,9-6-17-16,-10-1-4 15,16-12-4-15,-13 3 1 16,4-1-3-16,-7-6 0 16,1 1 2-16,-1-6-3 15,0 10 6-15,1-4 5 16,-10 16 2-16,0 7 18 16,0-1-17-16,0 13-2 15,0 1-7-15,0 4 0 16,0 5-6-16,0 0-3 0,0 0-11 15,0 0 6 1,0 19 0-16,-19 20 4 0,-9 13 4 16,-6 10 1-16,6 1-1 15,18 0-1-15,10-2 1 16,0-11 0-16,19-3-1 16,24-6 1-16,4-8-1 15,15-4 1-15,-5-1-51 16,-1-10-127-16,-13-14-203 15</inkml:trace>
  <inkml:trace contextRef="#ctx0" brushRef="#br0" timeOffset="494006.4097">9091 17433 949 0,'0'0'95'16,"0"0"30"-16,0 0-125 15,0 0-68-15,0 0-294 16</inkml:trace>
  <inkml:trace contextRef="#ctx0" brushRef="#br0" timeOffset="500009.1245">8879 17279 232 0,'0'0'213'15,"0"0"-150"-15,0 0-3 0,0 0-26 16,0 0-21-16,0 0 22 16,0 0 21-16,0 0 18 15,0 0-20-15,0 0-8 16,0 0 0-16,0 0-19 16,0 0-8-16,0 0 11 15,0 0-1-15,0 0 5 16,0 0-9-16,0-7-3 15,0 2-4-15,0 0 4 16,0-1 6-16,0 1-2 16,-6 0 9-16,6-3-18 15,0 3-5-15,0 1-4 0,0-3-5 16,0 2-1-16,0 0 0 16,0-3 6-16,0-1-1 15,15 2 4-15,4 2-4 16,9-3 0-16,0-1 0 15,-3 9-6-15,-3-5 3 16,-7 5-4-16,4 0-4 16,0 0 3-16,0 0 0 15,-10 18 1-15,10 7 0 16,-1 9 1-16,1 7 3 16,-3-1-1-16,-7-1-3 15,-9 3 0-15,9 1 0 16,-9-7 1-16,0-3 1 0,0-10 0 15,0-7-2-15,0-3 3 16,0-8-3-16,0 0 0 16,0-5 2-16,0 0-2 15,0 0 10-15,0 0 1 16,-18 0-5-16,-1-5-3 16,0-6 3-16,-6-12-4 15,7 0 5-15,-1 6-5 16,10-11 3-16,9-1 0 15,0 0-3-15,0-5 0 16,0 0-2-16,0 1-3 16,9 4 3-16,10 1 3 0,-1 6-2 15,-8 5-1 1,5 9 4-16,-12-1-1 0,7 7-3 16,-4-3 3-16,-3 0-3 15,13 1 0-15,2-4-4 16,10 3 2-16,-9 5 1 15,0 0-3-15,-10 0-59 16,10 0-80-16,-10 0-70 16,-9 0-240-16</inkml:trace>
  <inkml:trace contextRef="#ctx0" brushRef="#br0" timeOffset="501244.036">9272 17121 452 0,'0'0'60'0,"0"0"29"16,0 0-34-16,0 0-48 15,0 0 0-15,0 0 0 0,0-12 11 16,0 12 20-16,0 0 9 16,0 0 2-16,0 0 18 15,0 0-9-15,-7 0-17 16,7 0 9-16,0 0-6 15,0-6 10-15,0-4-16 16,0-8-16-16,10 1-22 16,15-6-1-16,3 5 1 15,9-3 1-15,-9 3 0 16,6 6 6-16,-6-1-3 16,-9 4 11-16,-10 2-7 15,1 7-6-15,-10 0-2 16,0 0-3-16,0 0-1 0,9 0-27 15,-9 12-80-15,0 5-67 16,0-5-519-16</inkml:trace>
  <inkml:trace contextRef="#ctx0" brushRef="#br0" timeOffset="505562.9275">10452 17722 733 0,'0'0'379'16,"0"0"-341"-16,0 0 14 16,0 0-39-16,0 0-7 15,0 0-6-15,-47 190 1 16,-24-106-1-16,-20-4-142 16,-30 4-128-16,-7-21-298 15</inkml:trace>
  <inkml:trace contextRef="#ctx0" brushRef="#br0" timeOffset="506253.1992">11038 17409 777 0,'0'0'59'0,"0"0"33"15,0 0 22-15,0 0-77 0,0 0-37 16,0 0-18-1,9-9 18-15,35 20 20 0,2 3-15 16,11-6 18 0,5-3 22-16,-15-5-5 0,5 0-10 15,-14 0-7 1,-19 0 5-16,9-5 7 0,-19-12-8 16,0-6-7-1,1 0 3-15,-10-6-12 0,0-3-2 16,0 3-8-16,-10-5 2 0,-18 10 1 15,0-3-4 1,0 11 0-16,3 8 1 0,-3 3 5 16,10 5-2-1,-20 0-4-15,1 34-12 0,-7 17 8 16,7 12 4 0,27 5 2-16,10-5 5 0,0-2 1 15,28-8-7-15,29-4 2 16,5-8-1-16,9-12-2 15,4-3-5-15,16-13-19 16,2-8-119-16,-3-5-158 16,-27-10-176-16</inkml:trace>
  <inkml:trace contextRef="#ctx0" brushRef="#br0" timeOffset="506554.7231">12225 17438 795 0,'0'0'135'15,"0"0"15"-15,0 0 20 16,0 0-116-16,0 0-52 15,0 0 13-15,46-5 22 16,26-3 0-16,3-1-13 16,15 2-13-16,-6-2-5 0,-12 2-6 15,-16 5-4 1,-13 2-65-16,-24 0-146 0,-19 0-158 16</inkml:trace>
  <inkml:trace contextRef="#ctx0" brushRef="#br0" timeOffset="506851.6321">12225 17627 866 0,'0'0'92'16,"0"0"57"-16,0 0-3 16,0 0-139-16,0 0-4 15,0 0 64-15,230-7-16 16,-130-5-28-16,9 2-23 0,0 5-69 15,-25-8-244-15,-37-3-491 16</inkml:trace>
  <inkml:trace contextRef="#ctx0" brushRef="#br0" timeOffset="507929.8238">13953 17093 422 0,'0'0'210'0,"0"0"-69"15,0 0 25-15,0 0-79 0,0 0-45 16,0 0 25 0,-137-92-18-16,100 87-13 0,-10 1-9 15,-15 4 8-15,-3 0-15 16,-7 4-8-16,6 22-1 15,4 21-8-15,15 9-1 16,10 2 2-16,21 5-3 16,16-8 0-16,0-3-1 15,53-12 0-15,28-4 1 16,13-16-1-16,24-15 2 16,-9-5 7-16,-15 0-2 15,-13-16 8-15,-16-18-6 0,-21 0 5 16,-7-6-2-1,-28 6 0-15,-9-6 2 0,0-7-5 16,-18 4-8-16,-29-2-1 16,3 16-11-16,-2 6-54 15,18 18-29-15,9 5-66 16,10 0-190-16,2 10-135 16</inkml:trace>
  <inkml:trace contextRef="#ctx0" brushRef="#br0" timeOffset="508273.5791">14062 16745 697 0,'0'0'81'15,"0"0"100"-15,0 0-54 16,0 0-83-16,0 0-12 16,0 0-32-16,-53 60 1 15,25 50-1-15,-9 26 62 16,-19 13-21-16,-6-6-11 16,-22-3-8-16,-16-20-14 0,10-19-2 15,15-27-4 1,22-28 5-16,25-17 16 0,9-12-6 15,19-17-14-15,0 0-1 16,0 0-2-16,0 0-68 16,19-17-97-16,9-12-236 15</inkml:trace>
  <inkml:trace contextRef="#ctx0" brushRef="#br0" timeOffset="508945.8944">14573 17092 825 0,'0'0'53'15,"0"0"121"-15,0 0-41 0,0 0-80 16,0 0-53-16,0 0-2 16,-118 108 2-16,118-52 7 15,0-4 8-15,0-12-4 16,28-11 4-16,19-2-13 16,6-15-2-16,12-8-1 15,7-4 1-15,-16-4 7 16,9-25-7-16,-21-5-30 15,-16 0 27-15,-19 0 3 16,-9 5 2-16,0 0 1 16,0 11 0-16,0 4 3 0,0 12 0 15,0 2 0 1,0 0-6-16,0 7-19 0,0 26 5 16,19 6 14-16,34 3 2 15,3-8 0-15,16-5 2 16,-7-13-2-16,7-5 1 15,-26-11 12-15,1 0 10 16,-13 0 6-16,-15-17 17 16,-10-17-6-16,1-10-3 15,-10-3-14-15,0-11-15 16,-19 4-4-16,-15 2-2 16,-4 5-4-16,10 26-9 0,0 8-41 15,-15 13-88-15,-4 0-226 16</inkml:trace>
  <inkml:trace contextRef="#ctx0" brushRef="#br0" timeOffset="509914.996">16368 17064 383 0,'0'0'119'15,"0"0"-24"-15,0 0 12 16,0 0-30-16,0 0 10 0,0 0 7 16,0 0-12-1,0-34 4-15,0 33-5 0,-13-6-8 16,-12 7-36-16,-3 0-21 16,-19 0-15-16,-15 0-1 15,-13 29 0-15,13 5-1 16,15 2 1-16,19 2-1 15,19-4-2-15,9-5-1 16,19 5-3-16,46-10 3 16,16-3 4-16,0 2 7 15,-6-10-6-15,-10-2-1 16,-21-1-3-16,-25-2 2 16,-10 3 0-16,-9 5-8 15,0 7 1-15,-28 4 8 16,-25-3 8-16,-13 4 2 0,4-12-6 15,6-5 0-15,9-3 2 16,10-8-2-16,3 0-1 16,6 0-3-16,0 0-22 15,9-8-126-15,19-18-50 16,0-8-305-16</inkml:trace>
  <inkml:trace contextRef="#ctx0" brushRef="#br0" timeOffset="510196.2221">16642 17171 957 0,'0'0'121'15,"0"0"30"-15,0 0-71 16,0 0-80-16,0 0 0 16,0 0 9-16,71 119 21 15,-61-66-12-15,-1 4-8 16,-9-8-6-16,0-3-4 15,0-11-3-15,0-7-1 16,0-12-6-16,0-10-99 16,-19-6-67-16,1 0-134 15,-1-40-298-15</inkml:trace>
  <inkml:trace contextRef="#ctx0" brushRef="#br0" timeOffset="510493.1086">16657 16654 953 0,'0'0'102'0,"0"0"106"16,0 0-77-16,0 0-108 15,0 0-21-15,0 0-2 16,0-57-79-16,0 62-206 15,-9 17-285-15</inkml:trace>
  <inkml:trace contextRef="#ctx0" brushRef="#br0" timeOffset="511102.6651">17280 17267 677 0,'0'0'139'15,"0"0"1"-15,0 0 18 16,0 0-65-16,0 0-74 16,0 0 5-16,28-50-7 15,-9 50-4-15,-3 0-6 16,12 5 1-16,9 11 6 15,0 13-2-15,7 12-1 16,-16-1 1-16,0 3-12 16,-19-1 4-16,1-3-4 15,-10-10 1-15,0-1 0 16,0-17-1-16,0 0 9 16,0-4-1-16,0-7 9 15,0 0 15-15,0 0 19 0,0-7-6 16,0-27-10-16,0-16-35 15,0-8 0-15,18-10 0 16,26 12 0-16,-7 4 0 16,10 19-4-16,-9 12 3 15,-4 13-5-15,-6 8 6 16,9 0-5-16,10 8-1 16,-3 22-3-16,-7 4 0 15,0 3-22-15,-12 7-39 16,-15-2-92-16,-1-4-50 15,-9-13-121-15,0-16-294 16</inkml:trace>
  <inkml:trace contextRef="#ctx0" brushRef="#br0" timeOffset="511649.7958">18423 17058 635 0,'0'0'89'0,"0"0"140"15,0 0-44-15,0 0-115 16,0 0-28-16,0 0-6 16,0-41-36-16,0 59-21 0,0 21 21 15,19 8 4 1,6-7 1-16,12-1 4 0,10-10-7 15,6-2 6-15,3-16-4 16,-9 2-4-16,-3-8 3 16,-7-5-3-16,-18 0 0 15,-1 0-6-15,-8-23 2 16,8-6 0-16,-8-4-8 16,-10-13 3-16,0-5 8 15,0 6 2-15,0 9 1 16,0 15 4-16,0 16 11 15,0 5-7-15,0 0-10 16,0 16-21-16,6 23 3 16,41 13 14-16,9 4 6 0,6-15-2 15,13-8 4-15,-4-5 0 16,-5-17 1-16,-23-4 7 16,-5-7-2-16,-10 0 16 15,0-17 30-15,-9-12 8 16,-4-16-23-16,-15-1-24 15,0-16-8-15,-25 4-9 16,-21 2-3-16,-11 18-33 16,-5 13-41-16,-3 25-104 15,-16 0-92-15,15 12-150 16</inkml:trace>
  <inkml:trace contextRef="#ctx0" brushRef="#br0" timeOffset="512446.6606">19738 16886 565 0,'0'0'171'0,"0"0"13"15,0 0-1-15,0 0-54 16,0 0-9-16,0 0-13 16,0-115-41-16,0 106-27 15,0 9-9-15,0-2-9 16,0 2-5-16,0 0-8 15,0 0-8-15,0 31-8 16,0 30-7-16,9 24 15 16,10 13 3-16,-10 4-2 15,1-10 0-15,-10-2-1 16,0-5-18-16,0-17-47 16,0-5-83-16,-10-24-148 15,-8-22-256-15</inkml:trace>
  <inkml:trace contextRef="#ctx0" brushRef="#br0" timeOffset="512743.5454">19638 17229 839 0,'0'0'115'15,"0"0"82"-15,0 0-33 16,0 0-101-16,0 0-29 16,0 0-15-16,38-17-15 15,52 17 28-15,56 0-32 16,29-12 0-16,34-5-68 15,-26-23-384-15</inkml:trace>
  <inkml:trace contextRef="#ctx0" brushRef="#br0" timeOffset="523963.1886">11960 18354 604 0,'0'0'40'0,"0"0"122"15,0 0-37-15,0 0-90 16,0 0-16-16,0 0 13 15,0 0-2-15,-81-30 4 16,43 30-15-16,-8 0-1 0,-17 0 7 16,-2 2 7-16,3 14-7 15,6 0-8-15,9 2-6 16,3 11-2-16,26 5-7 16,8 0-2-16,10 5 1 15,0-9-1-15,47 2 15 16,15-12-7-16,13-11 0 15,-3-4 3-15,9-5-1 16,-16 0-2-16,-9-5 3 16,-3-22 4-16,-15 0 2 15,-20-2 21-15,-18-12-9 16,0 7-19-16,0-1-5 0,-28 8-5 16,0 10-9-16,0 5-45 15,-6 12-56-15,6 0-110 16,9 0-240-16</inkml:trace>
  <inkml:trace contextRef="#ctx0" brushRef="#br0" timeOffset="524322.537">11969 18104 566 0,'0'0'62'0,"0"0"150"16,0 0-56-16,0 0-106 15,0 0-45-15,0 0-2 16,-100 90 33-16,35-9 31 15,-7 10-10-15,-2-2-3 16,-7-3-12-16,9-11-13 16,16-12-14-16,19-13 1 15,18-5-7-15,10-15-9 0,9-13-8 16,0-5-23 0,0-7-141-16,9-5-178 0,10-22-412 15</inkml:trace>
  <inkml:trace contextRef="#ctx0" brushRef="#br0" timeOffset="524744.4137">12664 18570 856 0,'0'0'113'15,"0"0"67"-15,0 0-123 16,0 0-46-16,0 0-1 0,0 0-3 16,193-17-1-1,-131 6-2-15,13 5 3 0,-13-6-5 16,-6 8-2-16,-9-3-3 15,-22 6-159-15,-25 1-131 16,0 0-276-16</inkml:trace>
  <inkml:trace contextRef="#ctx0" brushRef="#br0" timeOffset="525056.9225">12673 18752 868 0,'0'0'73'16,"0"0"86"-16,0 0-83 16,0 0-60-16,0 0-1 0,0 0 23 15,156-5 18-15,-75-8-17 16,3-3-22-16,6 3-17 16,4 2 0-16,-4-5-112 15,-28-12-303-15</inkml:trace>
  <inkml:trace contextRef="#ctx0" brushRef="#br0" timeOffset="526385.6789">14081 18324 67 0,'0'0'121'0,"0"0"33"15,0 0 15-15,0 0-39 16,0 0 46-16,0 0-18 15,0-61-51-15,0 55 4 16,0 6-26-16,0 0-7 16,0 0-37-16,0 0-23 15,0 6-18-15,0 35-12 16,0 9 12-16,0 6 10 16,0 2 3-16,0-6-9 15,0-2-1-15,0-12 2 16,0-4-5-16,0-10 0 15,0-6 0-15,0-8-54 0,0-10-110 16,0 0-51-16,-19-28-90 16</inkml:trace>
  <inkml:trace contextRef="#ctx0" brushRef="#br0" timeOffset="526666.9623">14062 18291 528 0,'0'0'81'0,"0"0"77"0,0 0-48 16,0 0-76-16,0 0 27 16,0 0-18-16,75-78-4 15,-31 65-6-15,-7 2 1 16,29-2-13-16,-4 3-7 15,0 4-12-15,-6 1-2 16,-9 5-9-16,-19 0-80 16,-19 0-107-16,-9 5-88 15</inkml:trace>
  <inkml:trace contextRef="#ctx0" brushRef="#br0" timeOffset="526979.4656">14119 18400 231 0,'0'0'413'0,"0"0"-369"0,0 0 96 16,0 0-103-16,0 0-11 15,0 0 35-15,71 16-6 16,-33-16 13-16,24 0-22 16,-6 0-16-16,0 0-18 15,-3-4-12-15,-16-3-34 16,-18 7-112-16,-10-5-156 15,-9 5-140-15</inkml:trace>
  <inkml:trace contextRef="#ctx0" brushRef="#br0" timeOffset="527088.8142">13944 18650 483 0,'0'0'96'16,"0"0"25"-16,0 0 5 15,0 0-90-15,0 0 23 16,0 0-2-16,118 5 3 16,-61-5-25-16,5 0-20 15,3 0-14-15,-2-5-1 16,-17-3-73-16,-18-6-254 16</inkml:trace>
  <inkml:trace contextRef="#ctx0" brushRef="#br0" timeOffset="527666.004">14766 18383 838 0,'0'0'87'16,"0"0"74"-1,0 0-52-15,0 0-85 16,0 0-2 0,0 0 4-16,156 67-3 0,-137-22-6 0,-19-4 2 15,0-1-13-15,0-8-5 16,0-8 6-16,0-11-7 16,-9-8 3-16,9-5-3 15,0 0 19-15,-10 0 4 16,10-29-12-1,-9-5-6-15,9-4-5 0,0 1 3 16,0 4-2 0,9 4-1-16,19 8-2 15,16 4-1-15,3 10-1 0,-10 2 4 0,0 5-3 16,-2 0-4-16,2 10 0 16,0 19 1-16,-2 5 6 15,-17 0 0-15,1 0-5 16,-19-5 5-16,0-7 0 15,0-6 0 1,0-3-3-16,0-8-3 16,0-5 6-16,0 0 8 15,0 0 14-15,0-23 5 16,-9-10-25-16,9-6-1 0,0-1 1 16,0-1 3-16,18 12-5 0,20 8 0 15,15 4 1 1,-7 10-1-16,1 7-3 15,6 0 2-15,-6 11-2 16,0 18 3-16,-4 5 1 16,-15 7 2-16,-18 4-3 15,-1-5-3-15,-9 5-51 16,0-6-143-16,-28-15-151 0</inkml:trace>
  <inkml:trace contextRef="#ctx0" brushRef="#br0" timeOffset="528198.0667">16383 18491 660 0,'0'0'127'16,"0"0"45"-16,0 0-79 16,0 0-55-16,0 0 32 15,0 0-22 1,-128-75-5-16,94 69 9 16,-13 1-5-16,-9 5-24 15,3 0-14-15,-3 21 0 0,10 15-2 0,2-1 2 16,25-1 4-1,19 5-6-15,0-6 6 0,0-4-6 16,10-6-3 0,33-7 6-16,-5-3-6 15,-1-13 0-15,0 0-1 16,7 0-3-16,-7-6-3 16,-9-27-3-16,0-4-9 15,-3-6 0-15,-15-2-12 0,8 3 20 16,-18 8-5-16,10 11 12 0,-10 12 3 15,0 6-3 1,0 5 1-16,9 0-1 16,0 11-12-16,10 18 5 15,0 5 7-15,15 7 1 16,-15-3 2-16,-10-4-6 16,0-5 3-1,-9-8-72-15,0 3-83 0,0-12-111 16,-34-11-227-16</inkml:trace>
  <inkml:trace contextRef="#ctx0" brushRef="#br0" timeOffset="528646.329">16467 18455 724 0,'0'0'144'0,"0"0"59"0,0 0-40 15,0 0-95 1,0 0-13-16,256 23 13 15,-219 11-29-15,-3 3-10 0,-34 1-19 0,0 1-10 16,0-5 0-16,-9-10-7 16,-25-8 5-16,15-11 2 15,0-5-15 1,1 0 8-16,8-10 3 16,-8-14-4-16,18 8-10 15,0-7 2-15,0 7 15 16,0 3-3-16,0-3 3 15,18 3-1-15,10-3 1 0,10 7 1 0,5-9 0 16,-5 0 0-16,-1 2 2 16,-9-8-1-16,0 6 0 15,-12-3 2 1,-7-3-1-16,-9 1 3 16,0 2-5-16,0 9 2 15,0 7 2-15,-9 5 13 16,-1 0-17-16,1 5-3 15,-16 28-2 1,25 9 5-16,0 7 2 0,9-3 3 0,63-5 1 16,37-7-6-16,19-30-187 15,0-4-573-15</inkml:trace>
  <inkml:trace contextRef="#ctx0" brushRef="#br0" timeOffset="588499.6886">18623 18195 142 0,'0'0'154'0,"0"0"13"0,0 0 6 15,0 0-65 1,0 0-19-16,0 0-6 0,0 0-17 16,-44-16-10-1,35 16-19-15,-10-3-10 0,0 3 8 16,1-5-7-1,-10 5 1-15,-10 0-8 0,-15 0 2 16,-12 0-11-16,3 18 1 16,-4 5 8-16,13-6-6 15,7 6-7-15,18 4 4 16,9-9-12-16,19 5 0 16,0-1-3-16,0-6-3 15,37 9 6-15,19-8 0 16,-3-1 5-16,3 2 8 15,-3-2-10-15,-15 2-1 0,-10-2-2 16,-10 2-6 0,-8 0 1-16,-10 3 4 0,0 3-1 15,0-2 2 1,-10-1 6-16,-18-3-2 0,-9-7 0 16,3 2 1-1,-4-13-3-15,-8 0 2 0,8 0-4 16,-5 0-3-1,15-5-9-15,9-3-29 0,0-3-41 16,19 1-82-16,0 2-67 0,0-1-259 16</inkml:trace>
  <inkml:trace contextRef="#ctx0" brushRef="#br0" timeOffset="588817.054">18853 18371 469 0,'0'0'273'0,"0"0"-76"16,0 0-64-16,0 0-54 16,0 0-41-16,0 0-8 15,44-29-25-15,-35 29-4 16,1 24 24-16,-1 10 7 15,0 5 4-15,-9-5-7 16,0 5-19-16,10-9-2 0,-10 2-4 16,0-3-3-16,0-4-1 15,0 2 0-15,0-11-4 16,0 2-41-16,-10-2-42 16,-8-8-22-16,8-8-79 15,-8 0-113-15</inkml:trace>
  <inkml:trace contextRef="#ctx0" brushRef="#br0" timeOffset="589129.5066">19118 18065 570 0,'0'0'235'16,"0"0"-10"-16,0 0-44 15,0 0-108-15,0 0-28 16,0 0 4-16,0-58-35 0,0 53-8 16,0 5-6-16,0 0-85 15,0 0-108-15,0-5-261 16</inkml:trace>
  <inkml:trace contextRef="#ctx0" brushRef="#br0" timeOffset="591989.9668">19274 18444 216 0,'0'0'154'0,"0"0"-4"16,0 0-59-1,0 0-25-15,0 0 9 0,0 0-16 16,0-23-2-16,0 23-6 16,0 0-18-16,0 0-3 15,0 0 3-15,0 0 6 16,0 0-6-16,0 0 1 16,0 0-7-16,0 0-10 15,0 0-2-15,0-5 5 16,0 5 8-16,0-6-12 15,0 1-2-15,0-5-5 16,0 2-4-16,0-3 1 0,6 6-1 16,3-4 13-16,1 1-6 15,-1 3 0-15,0-2-8 16,1 2-4-16,9 5 0 16,9 0-2-16,0 0-3 15,-3 0 1-15,3 17-4 16,0 7 2-16,-10 14 4 15,1 1 2-15,0 3 5 16,-19 2-3-16,0 2 0 16,0-5-2-16,0 2 2 15,0-14 1-15,0-6 1 16,0-17-2-16,0-1-2 16,0-5 4-16,0 0 2 0,0 0 10 15,0-5 14 1,-10-29 12-16,10-11-42 0,0-6 0 15,0 1-3-15,0 3 3 16,19 8 4-16,15 5-3 16,-6 15-1-16,0 4-2 15,0 7 2-15,0 8-3 16,-3 0-3-16,13 0-6 16,-1 25-1-16,-9 7 5 15,6 3 3-15,-15 10 1 16,-10 1-7-16,1 10-56 15,-10 2-118-15,0-14-142 0,0-20-245 16</inkml:trace>
  <inkml:trace contextRef="#ctx0" brushRef="#br0" timeOffset="592599.352">20233 18429 646 0,'0'0'83'0,"0"0"131"15,0 0-90-15,0 0-93 16,0 0-23-16,0 0 0 16,-65 49-8-16,65-3 22 15,0 4 2-15,0-8-7 16,0-8-5-16,9-13 2 16,29-8-12-16,5-8 15 15,-5-5-7-15,-1 0-5 16,0-18 8-16,7-11-13 15,-25-10-5-15,-1 1-34 16,-8-3 1-16,-10 8-13 0,0 4 14 16,0 6 37-1,0 13 0-15,0 2 1 0,0 8 7 16,0 0-8-16,0 5-4 16,0 31 3-16,0 4 1 15,0 7 23-15,0-4 5 16,0-9-7-16,18-5-6 15,20-13-3-15,-13-9-4 16,12-7 11-16,10 0 9 16,-19-12-13-16,6-17 1 15,-6-5-1-15,-19-9 3 16,-9 3-8-16,0-7-9 16,0 3-1-16,-18 7-3 0,-20 11-41 15,-15 18-20 1,7 8-88-16,-17 4-146 0,7 21-219 15</inkml:trace>
  <inkml:trace contextRef="#ctx0" brushRef="#br0" timeOffset="592943.1652">21037 18223 776 0,'0'0'116'0,"0"0"104"16,0 0-82-16,0 0-91 15,0 0 11-15,0 0-29 16,-9-10-26-16,9 31 5 15,9 13-8-15,19 13 41 16,-3 4-7-16,-16-5-18 16,-9 5-6-16,0 6-8 15,0-7-1-15,0 1 3 16,-9-1-4-16,-25-3-55 16,15-4-115-16,0-17-83 15,10-26-272-15</inkml:trace>
  <inkml:trace contextRef="#ctx0" brushRef="#br0" timeOffset="593255.6148">20928 18520 646 0,'0'0'146'15,"0"0"30"-15,0 0-62 16,0 0-40-16,0 0 35 16,0 0-34-16,0-41-37 15,34 25-3-15,13 3-6 16,18-3-16-16,26 3-11 15,8 2-2-15,29 6-27 16,0 0-231-16,-16-3-229 16</inkml:trace>
  <inkml:trace contextRef="#ctx0" brushRef="#br0" timeOffset="596709.1214">22024 18695 576 0,'0'0'151'0,"0"0"-19"16,0 0-66-16,0 0-60 16,0 0 5-16,-56 138-3 15,28-88-7-15,-15 2-2 16,-13-7-124-16,-7-13-536 15</inkml:trace>
  <inkml:trace contextRef="#ctx0" brushRef="#br0" timeOffset="597381.0826">22993 18195 573 0,'0'0'222'0,"0"0"-49"15,0 0 9-15,0 0-71 16,0 0-45-16,0 0 2 16,0-58-26-16,0 58-24 15,0 0-18-15,0 0-4 16,0 34-16-16,0 13 20 16,0 10 15-16,0-6-8 15,0 1-5-15,0-4-1 16,0-6-1-16,0-8-1 0,0-5-7 15,0-11-55-15,0-7-55 16,-18-6-60-16,-11-5-139 16,-8-7-145-16</inkml:trace>
  <inkml:trace contextRef="#ctx0" brushRef="#br0" timeOffset="597677.8782">22809 18234 646 0,'0'0'125'0,"0"0"41"16,0 0-25-16,0 0-90 0,0 0 22 16,0 0-9-16,75-97-27 15,-41 81 0-15,23 3-14 16,14-1-16-16,4 7-4 15,6-4-3-15,-6 10-4 16,-4-4-50-16,-15 5-49 16,-3 0-41-16,-34 0-60 15,-10 5-102-15,-9 12-207 16</inkml:trace>
  <inkml:trace contextRef="#ctx0" brushRef="#br0" timeOffset="597990.4119">23056 18337 239 0,'0'0'371'16,"0"0"-209"-16,0 0-6 15,0 0-88-15,0 0-48 16,0 0 2-16,0 0-9 16,0 0 29-16,37 0 1 15,19 0 3-15,6 0-19 16,4-4-20-16,-13 4-7 15,-16 0-26-15,-18 0-160 16,-19 0-155-16,0 9-213 16</inkml:trace>
  <inkml:trace contextRef="#ctx0" brushRef="#br0" timeOffset="598115.3851">22875 18541 311 0,'0'0'262'0,"0"0"-120"15,0 0 17-15,0 0-85 16,0 0-53-16,0 0 8 16,15 0 3-16,32 0 25 15,0 0 23-15,25 0-51 16,-16 0-23-16,-7 8-6 16,11-4-193-16,-14-4-116 15,-8 0-255-15</inkml:trace>
  <inkml:trace contextRef="#ctx0" brushRef="#br0" timeOffset="598615.6886">23541 18358 660 0,'0'0'184'0,"0"0"-42"16,0 0-69-16,0 0-65 15,0 0 3-15,0 0 55 16,128 104-14-16,-100-59-13 15,-9 1-11-15,-4-5 3 16,-15-7-21-16,0-7-4 16,0-16-3-16,0-6-3 15,0 2 6-15,0-7 6 16,0 0 6-16,0-23 3 0,0-16-21 16,0-7-4-16,0 5-3 15,10 3 3-15,8 9 4 16,11 1 3-16,8 4-3 15,-6 6-4-15,10 9 1 16,-4 2 1-16,-18 7-1 16,9 0-5-16,6 0-3 15,-6 24 5-15,0 5 1 16,-9 10 2-16,-10-5 3 16,-9-5 0-16,0-11-1 15,0-9 0-15,0-2-4 16,0-7 5-16,0 0 7 0,0 0 3 15,0 0 13-15,0-12-10 16,0-10-4-16,0-7-9 16,0-5 0-16,0 0 1 15,44 5 0-15,-7 7-1 16,10 5 0-16,-10 9-4 16,7 8 3-16,-7 0-5 15,0 8 1-15,7 18 4 16,-7 11 1-16,-18 2 0 15,-9 6-5-15,-10 7-41 16,0-9-192-16,-10-14-259 16</inkml:trace>
  <inkml:trace contextRef="#ctx0" brushRef="#br0" timeOffset="599490.8329">24719 18349 563 0,'0'0'65'16,"0"0"134"-16,0 0-37 15,0 0-82-15,0 0 16 16,0 0-18-16,0-25-15 16,0 25-16-16,0 0-3 15,0 0-11-15,0 0-6 16,0 0-11-16,0 0-16 15,9 9-8-15,29 16 6 16,-1 9 0-16,-9 3 2 16,-12-4-1-16,-7-11 2 0,-9-4-1 15,0-8 2 1,0-9-1-16,0-1 8 0,0 0 0 16,0 0 4-16,0-6 2 15,0-10-4-15,0-7-7 16,0 5-1-16,-9 7-2 15,-1 6 0-15,10 5-1 16,-6-5-3-16,-3 5-4 16,-1 0-5-16,1 0-4 15,-10 0 9-15,-9 0-8 16,-9 0-1-16,-7 0 15 16,7 0-10-16,0 0 9 0,9 0-1 15,3 0 3 1,6 10-2-16,10 1-1 0,-1 7-5 15,10-2 1-15,0 12 4 16,0-4 3-16,0 0-1 16,19-1-2-16,0-7 2 15,-4-7 1-15,4-1-1 16,-10-8-1-16,10 0 0 16,0 0 4-16,-1-4 6 15,10-16-3-15,-15-12-5 16,9 3-4-16,-13-11 0 15,0 4 3-15,-9 2-2 16,0 13 3-16,0 8 7 16,0 9 3-16,0 4 2 15,0 0-8-15,0 0-4 0,10 4-18 16,8 30 7-16,10 8 11 16,10 2 2-16,-4 2 9 15,13-7-1-15,-10-5-4 16,-6-10-4-16,0-8-2 15,-12-4-1-15,-19-6-107 16,0-6-165-16,0-6-71 16</inkml:trace>
  <inkml:trace contextRef="#ctx0" brushRef="#br0" timeOffset="599818.986">24968 18376 212 0,'0'0'723'0,"0"0"-606"16,0 0-3-16,0 0-47 15,0 0-2-15,0 0-22 16,299 97 7-16,-233-50-8 16,-17-9-10-16,1 3-14 15,-12-14-12-15,-20-3-6 16,1-12 0-16,-10-8-62 16,-6-4-99-16,4 0-147 15,8-21-151-15</inkml:trace>
  <inkml:trace contextRef="#ctx0" brushRef="#br0" timeOffset="599943.9746">25507 18410 282 0,'0'0'596'0,"0"0"-404"0,0 0-40 16,0 0-99-16,0 0-50 16,0 0 51-16,-202 132-20 15,130-75-17-15,6-1-10 16,20 1-7-16,21-12-64 15,25-21-176-15,0-24-569 16</inkml:trace>
  <inkml:trace contextRef="#ctx0" brushRef="#br0" timeOffset="600303.3705">26547 18376 809 0,'0'0'180'16,"0"0"30"-16,0 0-84 15,0 0-74-15,0 0-23 16,0 0-5-16,100-34 9 16,-6 18-17-16,15 5-13 15,-10 0-3-15,-15-2-8 16,-21 8-111-16,-26 0-147 16,-37 5-304-16</inkml:trace>
  <inkml:trace contextRef="#ctx0" brushRef="#br0" timeOffset="600647.0932">26485 18529 500 0,'0'0'318'15,"0"0"-183"-15,0 0-23 16,0 0-79-16,0 0 21 16,246-9 20-16,-118-4-73 15,0 3-1-15,-19-8-212 16,-35 1-207-16</inkml:trace>
  <inkml:trace contextRef="#ctx0" brushRef="#br0" timeOffset="601037.7294">27927 18184 789 0,'0'0'100'0,"0"0"61"16,0 0-88-16,0 0-66 16,-264 5 17-16,201 24 0 0,7 5 11 15,19 5 6 1,6-4 0-16,28 5-7 0,3-1-7 15,3 0 7-15,56-4-9 16,6-1-2-16,7 2-5 16,3-20-4-16,-4-5-8 15,-5-4-6-15,-4-7 8 16,-15 0-2-16,-4-13 0 16,-5-15 4-16,-10-1-4 15,-9-5-3-15,-1-6 0 16,-8 1-3-16,-10 5-6 15,0 1 3-15,0 4 1 16,0 0 1-16,0-1 0 0,0-2 1 16,0 3 0-1,-19 0-4-15,0 7 2 0,-9 5 0 16,0 0-3-16,-6 12-5 16,-13 5 6-16,-9 0 2 15,-6 0-1-15,-4 18-2 16,16 7 3-16,19 4 1 15,22 0-5-15,9 5 3 16,0 0-4-16,19 0 6 16,52 2-1-16,13-11-2 15,25 0-22-15,-9-16-207 16,-16-9-258-16</inkml:trace>
  <inkml:trace contextRef="#ctx0" brushRef="#br0" timeOffset="601740.8652">28532 18247 785 0,'0'0'117'0,"0"0"74"16,0 0-82-16,0 0-86 15,0 0-12-15,0 0-2 16,-100 61 15-16,91-15 16 16,9-5 1-16,0-2-6 0,9 0-10 15,25-15-14 1,-6-1-10-16,10-12-1 0,-1-6 0 15,7-5-1-15,-7 0-3 16,0-12-18-16,-5-10-9 16,8-7-4-16,-21 0-13 15,-1-10 10-15,-8 5 16 16,-1-11 3-16,-9 10 9 16,10 1-5-16,-10 11 15 15,0 17 1-15,0 6 15 16,0 0-5-16,0 13-7 15,-10 25 2-15,1 3 9 16,9-3-2-16,0 4 5 16,0-13 8-16,37-8-1 15,7-8 5-15,21-8-7 0,7-5 4 16,3 0-7-16,-4-23 6 16,-15-6-3-16,-15-11-1 15,-1 1-17-15,-40-7 0 16,0 7-5-16,-31 0-4 15,-56 20-30-15,-50 9-116 16,-28 10-281-16</inkml:trace>
  <inkml:trace contextRef="#ctx0" brushRef="#br0" timeOffset="604053.7487">28011 17905 305 0,'0'0'277'0,"0"0"-87"16,0 0-33-16,0 0-47 15,0 0-29-15,0 0 6 16,0-39-14-16,0 32-16 16,0 7-9-16,0 0-8 15,0 0-10-15,0 0-18 16,0 0-12-16,-9 0-3 15,0 11-11-15,-1 5 11 16,-8 15 3-16,8-4 2 0,-8 2 2 16,-10 16-2-1,-3 12-2-15,-10 23 2 0,-6 10 0 16,-15 7 0-16,6 6 1 16,-3-6-3-16,9 3 0 15,3-13-1-15,4-12 1 16,15-20 0-16,9-21 5 15,0-15-5-15,10-2 2 16,-1-11-4-16,-8-1 2 16,8-5-3-16,-8 0 3 15,-7 0 7-15,-3 0-7 16,0 0-26-16,0 0-87 0,0-23-74 16,12-6-241-1</inkml:trace>
  <inkml:trace contextRef="#ctx0" brushRef="#br0" timeOffset="604569.6409">30167 18018 570 0,'0'0'83'16,"0"0"119"-16,0 0-23 15,0 0-80-15,0 0 16 16,0 0-51-16,-146 57-60 16,83 30 19-16,-2 8 2 15,46-3-11-15,19-12 3 16,0-12-16-16,75-12 5 16,34-1-6-16,19-8-25 15,-1-18-155-15,-17-24-293 16</inkml:trace>
  <inkml:trace contextRef="#ctx0" brushRef="#br0" timeOffset="605225.8086">31036 18076 685 0,'0'0'158'15,"0"0"36"-15,0 0-42 16,0 0-100-16,0 0-11 16,0 0-33-16,-212-11-6 15,150 54 3-15,6 4 15 16,15 3 1-16,29 2 0 16,12-12-1-16,0 0-8 15,25-6-2-15,31-10-8 16,13-7 3-16,18-3 5 15,-6-6-6-15,-16-8-4 16,-3 0 2-16,-15 0 6 16,-19-13 0-16,0-3-6 0,-18-6 2 15,2-7-4-15,1-1-5 16,-13-2-1-16,0 3 4 16,0-5 2-16,0 5 1 15,-25-5 0-15,-3 1 1 16,0 4-1-16,0 0-2 15,-1 1-1-15,-2 17 0 16,10 0 0-16,2 4-2 16,0 7-7-16,0 0-1 15,-21 0 7-15,9 13 1 16,-7 14 0-16,20 2-4 16,18 0 1-16,0 5-4 0,18 0 5 15,42 0 1-15,27-5-15 16,13-8-67-16,-7-8-146 15,-21-13-107-15</inkml:trace>
  <inkml:trace contextRef="#ctx0" brushRef="#br0" timeOffset="605585.1888">31721 18176 838 0,'0'0'128'16,"0"0"29"-16,0 0-33 16,0 0-110-16,0 0-3 15,0 0-4-15,19 0-4 16,22 0 9-16,27 0 30 0,1 0-29 16,9 0-13-16,-22 0-114 15,-22 0-117-15,-25 0-186 16</inkml:trace>
  <inkml:trace contextRef="#ctx0" brushRef="#br0" timeOffset="605944.5685">31603 18410 643 0,'0'0'63'15,"0"0"31"-15,0 0 37 16,246 0-102-16,-146-5-29 15,-25-8-3-15,-22 4-269 16</inkml:trace>
  <inkml:trace contextRef="#ctx0" brushRef="#br0" timeOffset="606257.0728">32759 18176 734 0,'0'0'70'16,"0"0"75"-16,0 0 12 0,0 0-74 15,-271-84-38-15,227 84-9 16,-3 0-20-16,1 24-4 15,11 10 0-15,17 0 0 16,8 5-7-16,10-10 0 16,0 0 1-16,19-6 3 15,25-12-9-15,-7-2 2 16,0-9-1-16,1 0-1 16,-4 0-46-16,-6-27 40 15,-9-7-11-15,-10 0 6 16,-9 5 11-16,0 5 3 15,0 8-1-15,0 6 6 16,0 10 9-16,0 0-8 0,10 0-9 16,8 5-25-16,26 29 25 15,-7 11 4-15,19 7 5 16,-25-1 4-16,1-1 0 16,-23 2-6-16,-9-7-6 15,-9 0 0-15,-54-14 3 16,-2-8-4-16,6-12-10 15,9-11-25-15,12 0-23 16,-2-11-59-16,18-23-156 16,22-13-323-16</inkml:trace>
  <inkml:trace contextRef="#ctx0" brushRef="#br0" timeOffset="606616.4621">33201 18241 651 0,'0'0'157'0,"0"0"53"16,0 0-84-16,0 0-94 16,0 0-12-16,0 0 1 15,-181 45 2-15,153-11 3 16,10 0 1-16,18-5 2 15,0-7-18-15,0-1-4 0,28-8-4 16,25-7 7 0,-7-6-9-16,4 0 8 0,0 0 0 15,-13-6-1-15,-8-17-1 16,-11-1 2-16,-18-2 0 16,0-7-4-16,0 4-1 15,-28 0-4-15,-9 11-6 16,-13 2-32-16,0 16-58 15,-6 0-121-15,6-7-219 16</inkml:trace>
  <inkml:trace contextRef="#ctx0" brushRef="#br0" timeOffset="607022.7888">32983 17843 628 0,'0'0'69'0,"0"0"112"16,0 0-77-16,0 0-77 15,0 0-14-15,0 0 6 16,-100 43 8-16,91-17 16 0,9 1 4 16,0-3-5-16,0-3-18 15,19-3-7-15,15-7-15 16,13-6 0-16,-10-5 5 16,16 0 3-16,-16-5 3 15,1-12-5-15,-19-11 1 16,-7-6 0-16,-12 5-8 15,0-6-1-15,0 6-8 16,-19 7-15-16,-21 10-34 16,-26 8-39-16,4 4-72 15,-3 0-200-15</inkml:trace>
  <inkml:trace contextRef="#ctx0" brushRef="#br0" timeOffset="607350.9437">33338 17632 682 0,'0'0'266'0,"0"0"-132"15,0 0-77-15,0 0 11 0,203 129-23 16,-113-60 8-16,-6 13 0 16,-22 8-13-16,-34 12-22 15,-28 12-18-15,-109 22-5 16,-74 12-101-16,-54-8-180 15,-47-1-521-15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4T10:31:47.55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2060"/>
    </inkml:brush>
    <inkml:brush xml:id="br3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23943 5468 304 0,'0'0'110'0,"0"0"-8"0,0 0-19 15,0 0-36-15,0 0-26 16,0 0 18-16,0 0 22 16,0 0 8-16,0-19-4 15,0 17-12-15,0 2-1 16,0 0-11-16,0-3-14 15,-9 3 12-15,9 0-16 16,-9 0-4-16,-10-2 0 16,0 2 1-16,-24-3-17 15,-4 3-3-15,-9 0 9 16,-6 0 5-16,5 0 6 16,-5 5-7-16,6 9-3 15,19 1 2-15,-7 1-6 16,7 5-3-16,-1-2-1 0,-15 10 2 15,16-3 3-15,-10 3 5 16,19 5 5-16,3 6-2 16,7 1-3-16,-1-1 0 15,10 5 0-15,-1-1 0 16,1-4-4-16,9 5 1 16,0-3-1-16,0 0 5 15,0-5-3-15,0 4 0 16,0-3-1-16,0-1-2 15,0 0-1-15,9-2 1 16,10-6 2-16,0 0-2 0,-1-3-3 16,-2 2 1-1,3-4-1-15,-1 0-1 0,1-2 1 16,0 4-2-16,9-2 2 16,6 4-3-16,-6-4 0 15,-9 0 5-15,18-3-6 16,-9 2 1-16,-3-4 0 15,3-4 7-15,0-2-3 16,9 1-1-16,-9-6-2 16,16 8 5-16,-7-6-5 15,10 1-1-15,6-3 4 16,3-1-1-16,-9-2-2 16,6-1 1-16,-16-4 1 15,10 0-4-15,6 0 5 16,-6 0 1-16,6 0-3 0,-7 0 1 15,1-9-3-15,6-6 2 16,-16-1 1-16,10-5 1 16,-19 3-5-16,6-4 4 15,4-2 4-15,-19 3-4 16,-1-4-1-16,1 3 0 16,0-1-2-16,-4 6 2 15,4-4 3-15,0 1-4 16,-10-1 0-16,0-1 4 15,1-1 2-15,8 2-1 0,-8-3-1 16,-1 1 0-16,-9 2-1 16,19-3-1-16,-16 0-2 15,9-1 0-15,-2 2 0 16,-1 2 2-16,-9-1-1 16,9-1 0-16,-9 2 4 15,0 2-5-15,0-4 2 16,10 2-1-16,-10-1 2 15,0 1-3-15,0-2 1 16,0 4-1-16,0-5 0 16,0 8-2-16,0-4 2 15,0 2-1-15,-10 2 2 0,1-5 1 16,0 5-2 0,-1-1 1-16,-5 0-1 15,-4 0 0-15,0 2-1 0,10 4 2 16,-10-4-2-16,1-1-1 15,-1 0 3-15,0-3-3 16,-6 7 0-16,-3-10 0 16,-9 11-1-16,9-7 1 15,-6 3 0-15,5 6 0 16,1-6 3-16,-9-3-3 16,-3 2 1-16,-1-1 0 15,-6 0 0-15,-6 0 0 16,-3 2-1-16,0 2-4 15,-25 10 3-15,-9 3-10 16,-22 0-9-16,-7 3-44 0,10 20-29 16,0-4-51-16,16-9-227 15,3-10-307-15</inkml:trace>
  <inkml:trace contextRef="#ctx0" brushRef="#br0" timeOffset="1063.739">23669 6256 156 0,'0'0'117'16,"0"0"-34"0,0 0 24-16,0 0-26 15,0 0-30-15,0 0 20 0,0 0 21 16,0 2 1-16,0-2-19 15,0 0-13-15,0 0-8 16,0 0-4-16,0 0-12 16,0 0-6-16,0 0 8 15,0 0 2-15,0-5-30 16,0-6-1-16,0 0 5 16,0-4 10-16,0-2 5 15,0 5-9-15,0-4-10 16,0 3-4-16,0 0-5 0,19-1 2 15,0 4-2 1,5 1 0-16,-14 1-2 0,8-1 5 16,-8 1-4-16,-1 0-1 15,1 8-1-15,-1 0 1 16,-9 0-6-16,9 0 3 16,1 0 1-16,-1 0-2 15,10 13 2-15,6 2 0 16,3-1 2-16,0 2-1 15,0 0 4-15,0-4-1 16,-3 6-2-16,3-7-1 16,-10 0 1-16,1 0 1 15,0-1-1-15,-10-2-1 0,0 1 1 16,1-6 1-16,-1 1-1 16,-9-3 1-16,9-1 3 15,-9 0-4-15,0 0 8 16,0 0-1-16,0 0 7 15,7 0 17-15,2-1-3 16,0-21-12-16,1-1-15 16,-1-3 5-16,-9 0 1 15,0-6 6-15,0 3-5 16,0 0 1-16,9 5 6 16,1 1-8-16,-10 2-7 15,18 2-3-15,1 1-21 0,0 2-84 16,3-11-345-16</inkml:trace>
  <inkml:trace contextRef="#ctx0" brushRef="#br0" timeOffset="2221.8209">22682 7489 688 0,'0'0'64'16,"0"0"124"-16,0 0-81 16,0 0-28-16,0 0-49 15,0 0-9-15,71-79 0 16,-61 76 15-16,-10 3 0 15,0 0-6-15,9 0-17 16,0 10-11-16,10 23 1 16,18 19 33-16,16 4-23 0,3 7-9 15,10 0 1-15,-4-2 4 16,-6-9-3-16,-3-10-6 16,-25-10 3-16,0-12-3 15,-18-14 1-15,-1-3 1 16,-9-3 0-16,0 0 8 15,0 0 11-15,0 0 4 16,0-9-6-16,9-24-13 16,-9-10-4-16,0-6-2 15,0-5 2-15,10-3-1 16,-10 6 2-16,9 7 1 16,0 2 1-16,7 8-1 0,3 8-4 15,-1 2 0-15,1 15-2 16,-10 1-2-16,-9 6-20 15,19 2-49-15,-10 0-116 16,1 19-127-16,-10 2-225 16</inkml:trace>
  <inkml:trace contextRef="#ctx0" brushRef="#br0" timeOffset="2878.6336">24127 7871 520 0,'0'0'68'0,"0"0"104"16,0 0-42-16,0 0-41 15,0 0-11-15,0 0 22 16,-121-51-27-16,58 51-15 16,-11 0-17-16,-17 17 2 15,10 4-8-15,16 4-16 16,15-8-4-16,28 4-10 15,13-1-5-15,9 1-4 0,0-5 0 16,53 1 4-16,12 0 2 16,16-3 9-16,3 2-6 15,-3-4-1-15,-15 5-1 16,-23 5-3-16,-15-6 1 16,-18 4-1-16,-10 1-4 15,0-4 0-15,-10 8 4 16,-43-3 3-16,-21-1 0 15,-7-3-2-15,-13-7-1 16,4-4-30-16,-10-7-61 16,7 0-86-16,12-12-111 15,6-30-383-15</inkml:trace>
  <inkml:trace contextRef="#ctx0" brushRef="#br0" timeOffset="4191.4021">21074 6163 362 0,'0'0'12'15,"0"0"80"-15,0 0-6 16,0 0-55-16,0 0-5 15,0 0 18-15,-74 0 26 16,64 0-22-16,1 0 14 16,0 0 4-16,9 0-29 15,-10 0-14-15,10 0 3 0,0 0-6 16,0 0-12-16,0 0-8 16,19 0 0-16,18 2 8 15,10-2 12-15,15 6 1 16,4-3 1-16,15-3-10 15,-7 2 9-15,7-2-8 16,19 0 1-16,-6 0-7 16,5 0 3-16,10 0-4 15,0-6-5-15,-15-1-1 16,-13 2 3-16,-16 0-4 16,-12 1 3-16,-25 0-2 15,10 0 4-15,-10 0-4 0,15-2 2 16,13 6-2-16,-3-5 0 15,13 3 0-15,5-1-2 16,-15 2 2-16,0-6 1 16,-21 7-1-16,-7-1 0 15,-10 1 0-15,1 0 0 16,0 0 0-16,-1 0-1 16,17 0 2-16,-7 0 0 15,9 0 2-15,1-4-2 16,5 4-1-16,-5 0 2 15,-10-1-2-15,-10 1 1 16,-8 0-1-16,-1 0 1 16,-9 0-1-16,0 0 0 0,9 0 0 15,-6 0 0 1,19 0 0-16,6 0 1 0,-9 0 2 16,9 0-3-16,-9 0 1 15,-1 0 1-15,7 0-2 16,-6 0 0-16,-10 0-1 15,10 0 3-15,-10 0-2 16,1 0 1-16,-10 0 12 16,0 0-2-16,0 0 9 15,0 0 9-15,0 0 0 16,0 0-3-16,0 0-10 16,0 0-16-16,0 0-1 15,0 0-8-15,0 5-76 16,0-5-141-16,0 0-402 0</inkml:trace>
  <inkml:trace contextRef="#ctx0" brushRef="#br0" timeOffset="5191.8654">25058 6045 293 0,'0'0'79'15,"0"0"5"1,0 0 0-16,0 0-28 0,0 0-9 16,0 0 7-16,0 0 17 15,-46 0-8-15,46 0 5 16,-10 0-11-16,10 0-6 15,-18 0-14-15,2 0-10 16,7 0-13-16,-19 0-10 16,9 0 0-16,0 0-2 15,10 0-1-15,-10 0 0 16,1 5 0-16,-7-1 0 16,6-3 1-16,-9 2 6 15,-9-3 0-15,-1 4-6 16,-5-3-2-16,15-1 3 0,18 5 7 15,10-5 28-15,0 0-6 16,0 0-18-16,19 0-10 16,62 0 11-16,22 0-2 15,24-5-4-15,20 0-7 16,-1 1 0-16,-6-5-1 16,-3 8 0-16,-3-4 0 15,3-5 0-15,25 1 0 16,-6-6 2-16,19 1-4 15,-1-1 1-15,-18 1 0 16,-19-1 1-16,-28 1 0 0,-19 6 2 16,-24-2-3-1,-35 8 1-15,-9-1 3 0,-22 3-4 16,0 0-5-16,0 0-2 16,0 0 1-16,0 0-25 15,-13 0-13-15,-9 10-37 16,-6-4-148-16,-18-6-191 15</inkml:trace>
  <inkml:trace contextRef="#ctx0" brushRef="#br0" timeOffset="7710.3706">19417 2083 427 0,'0'0'117'0,"0"0"-20"15,0 0 65-15,0 0-40 0,0 0-67 16,0 0-15-16,-34-15-5 16,34 15-4-16,0 0-2 15,0 0 0-15,0 0-6 16,-9 0-12-16,-1 28-4 15,-8 13 22-15,-11 11-1 16,11 21-6-16,-1 2-7 16,4 11 1-16,5-5-8 15,10-7-6-15,0-2 3 16,0-14-3-16,0-3-2 16,0-18 1-16,0-5-1 15,0-10 0-15,0-5 0 0,0-8-42 16,0-1-68-16,0-8-58 15,0 0-132-15,0-22-304 16</inkml:trace>
  <inkml:trace contextRef="#ctx0" brushRef="#br0" timeOffset="8914.3074">19436 2229 350 0,'0'0'32'0,"0"0"81"16,0 0 3-16,0 0-37 16,0 0-22-16,0 0-7 15,-62-24 33-15,62 19-11 16,0 1-23-16,0-3-8 16,0 2-4-16,0-1 15 0,0-1-5 15,0-1-16-15,0-5-19 16,46 5 2-16,17-5-13 15,11 1 3-15,26 3 3 16,18-2-3-16,10 1-4 16,19 6 2-16,-1-1-2 15,10 5 3-15,-10 0-3 16,-9 0 0-16,-18 0 1 16,-29 0-1-16,-25 0 0 15,-12 0 0-15,-25 0-2 16,0 0-1-16,0 0-2 15,-9 8 2-15,0 2-2 16,-4 2-2-16,-5 1 0 0,-1 5 3 16,-9-3 3-1,0 2 0-15,0-1 1 0,0 2 5 16,0-2 0-16,0 4-4 16,0 4 3-16,0 5 0 15,0 5 2-15,9 3 0 16,1 2-6-16,-1-2 2 15,0-2 1-15,-9 2 0 16,10-3-3-16,-1-3 1 16,-9-1 8-16,0-1-7 15,0-3 2-15,0-5 3 16,0-2-5-16,0-5-1 0,0-1 0 16,0-3 0-16,0 0-1 15,0-6 1-15,0 1 1 16,-9 0-3-16,-1 0 2 15,1-3 0-15,-10 2 4 16,1-4 3-16,-17 0-7 16,-2 5 1-16,-10-5 2 15,-6 3-4-15,-3-1 1 16,-9 5-2-16,-16-6 3 16,0 4-2-16,-3 0 0 15,3 1-2-15,-3 6 1 16,3-6 1-16,15 0 0 15,4 3 0-15,6-1 0 16,12-4 0-16,-2 1 0 0,8-1 1 16,1 0 0-16,-7 0-1 15,7-3 1-15,-10 2 0 16,-6 1 0-16,6 0-1 16,1-2 0-16,-7 1 3 15,15 2-3-15,10-2 1 16,0 1-1-16,3-3 0 15,7-1 1-15,-10 0 0 16,9 3 1-16,-9 1-1 16,9-4 1-16,-6 1-2 15,-3-1 0-15,10 0 0 0,-11 0-2 16,11 0 2 0,2 3 0-16,7-3 2 0,0 0 0 15,9 0-1-15,0 0 1 16,0 0 2-16,0 0-1 15,0 0-3-15,0 0-1 16,0 0 1-16,0 0-2 16,0 2-3-16,0-2 1 15,0 0-15-15,0 5-40 16,0 0-50-16,0 0-15 16,0-5-122-16,0 0-387 15</inkml:trace>
  <inkml:trace contextRef="#ctx0" brushRef="#br0" timeOffset="9571.2448">20096 2504 614 0,'0'0'102'16,"0"0"51"-16,0 0-63 0,0 0-56 16,0 0-26-16,0 0-8 15,-18-9 0-15,-1 29 5 16,0 12 11-16,-9 7 15 15,0 1-2-15,3 3-13 16,6-6-1-16,10-3-12 16,-10-8 7-16,19-4-9 15,-9-10 2-15,9-8-3 16,0-4 2-16,0 0 2 16,0 0 18-16,0 0 27 15,0-12 22-15,0-21-28 16,0-12-41-16,0-2 2 0,0-12 0 15,9-2-3-15,1-2 2 16,8 7-3-16,1 7-1 16,6 11 1-16,3 10 1 15,0 9 7-15,0 8-5 16,-9 3 8-16,6 8-3 16,-7 0-6-16,11 0-2 15,-11 9-4-15,10 19 2 16,0 5 2-16,7 9-1 15,-17-1 4-15,10 1-1 16,-9 0-1-16,0-10 0 16,-1-2 1-16,1-7-2 15,-13-4-2-15,-6-2 2 0,0-8-3 16,0-6-10-16,0 3-39 16,0-6-22-16,0 0-19 15,0 0-23-15,-15 0-102 16,-23-9-358-16</inkml:trace>
  <inkml:trace contextRef="#ctx0" brushRef="#br0" timeOffset="9758.9146">20003 2562 518 0,'0'0'55'15,"0"0"126"-15,0 0-33 0,0 0-84 16,0 0-52-16,0 0 8 15,37-4 39-15,10-2-4 16,25-4-39-16,12-8-16 16,6 7-2-16,10-13-213 15,-26-13-238-15</inkml:trace>
  <inkml:trace contextRef="#ctx0" brushRef="#br0" timeOffset="10760.2041">21348 2455 144 0,'0'0'76'0,"0"0"16"15,0 0-17-15,0 0-38 16,0 0 1-16,0 0 27 16,-9-10 18-16,9 10 22 15,0 0-4-15,0 0-26 0,-9 0-45 16,-10 0-10-16,0 0-8 15,-9 0-7-15,0 0-3 16,3 0-1-16,16 0 0 16,0 0-1-16,9 0 6 15,0 0-3-15,0 0 10 16,0 0 7-16,0 0-8 16,0 0 6-16,0 0 2 15,0 0-10-15,0 0-4 16,0 0 0-16,0 0 3 15,0 0 0-15,0 0-1 16,0 0 4-16,0 0-5 16,43 0 2-16,41 0 34 0,25-4 1 15,10-8-24-15,9 4-11 16,-10 0-8-16,3 0 7 16,-30 2-2-16,-20 1 0 15,-33 3-3-15,-20-1 0 16,-18 3-1-16,0 0 3 15,0 0-5-15,0 0-7 16,0 0-24-16,0 0-57 16,0 0-28-16,0 0-82 15,0-6-97-15</inkml:trace>
  <inkml:trace contextRef="#ctx0" brushRef="#br0" timeOffset="11182.7601">22252 2183 326 0,'0'0'156'0,"0"0"-20"0,0 0 23 15,0 0-11 1,0 0-49-16,0 0-8 0,-38-12-2 16,38 12-16-16,0 0-27 15,0 0-16-15,0 0-11 16,0 0-11-16,0 0-8 16,0 2-1-16,-9 25 1 15,0 14 4-15,9 7 7 16,-6 10-1-16,-4 0 1 15,10 3 4-15,0-4-8 16,0-9 1-16,0-4-8 16,0-5 0-16,0-9 1 0,0-6 0 15,0-7-2-15,0-5 1 16,0-4-24-16,0-7-70 16,0-1-53-16,0 0-63 15,0-16-127-15</inkml:trace>
  <inkml:trace contextRef="#ctx0" brushRef="#br0" timeOffset="12214.265">22214 2202 586 0,'0'0'57'16,"0"0"105"-16,0 0-55 15,0 0-87-15,0 0-14 0,0 0-2 16,250-60 3-16,-151 44 1 16,20 2 1-16,8-1 14 15,10 4-2-15,10 0 1 16,9-1-6-16,-1 3-2 16,1 2-4-16,3-3-9 15,-9-1 8-15,-13 3-8 16,-16 0 9-16,-21-5 3 15,-19 7 14-15,-25-1-7 16,-9 2 2-16,-13 1-8 0,-16 4-7 16,1 0-4-1,-9 0-2-15,-1 0 1 0,-9 0-2 16,9 0 0-16,1 0 0 16,-10 0-2-16,9 6 2 15,-9 13 9-15,9 7 2 16,-9 11-1-16,0 5 0 15,0 7 2-15,0-3-3 16,0 0-3-16,10-3 4 16,-10-1-2-16,3-3 1 15,9-4-3-15,-2 1 4 16,-1-3-6-16,-9-7 8 16,9-2-12-16,-9-4 3 15,0-2-1-15,10-6 1 16,-10 0-3-16,0-3-3 0,0-1 3 15,0-3 1-15,0-1-1 16,0 4 0-16,0-4-10 16,0 5 9-16,0 0 1 15,-28-1 5-15,3-2-2 16,-13 5-2-16,-9-4-1 16,-5-2-1-16,-14 0-5 15,-6-4 3-15,-2 2-1 16,-26 1-5-16,7-3 6 15,-7 2-1-15,0-1 2 16,1 3-1-16,-4 0 0 16,3 1-3-16,10 1-9 0,6-3 8 15,12 1 5-15,7 0 1 16,2-3 1-16,7 1 1 16,-6-3 3-16,6 0-4 15,0 2 0-15,-16-2 0 16,7 0 1-16,2 0-1 15,-11 0-2-15,2 0 2 16,-3 0 2-16,13 0-1 16,6 0-1-16,12 0 2 15,16 0 0-15,0 0 0 16,0 0-2-16,0 0 1 16,-16 0 1-16,7 0-2 15,-19 0-2-15,3 3 2 0,6 2 0 16,10-4 0-1,12 2 2-15,25-3-2 0,-9 2-4 16,9-2 4-16,0 0 0 16,0 0-3-16,0 0 3 15,0 0 0-15,0 0 2 16,0 0 0-16,0 0 1 16,0 0-3-16,0 0-5 15,0 0 4-15,0 0-35 16,25 0-65-16,3 0-42 15,18-19-207-15</inkml:trace>
  <inkml:trace contextRef="#ctx0" brushRef="#br0" timeOffset="13246.298">22946 2321 542 0,'0'0'68'16,"0"0"116"-16,0 0-11 0,0 0-102 15,0 0-53-15,0 0-13 16,0-19-5-16,0 35 12 16,0 11 5-16,0 3 8 15,0 0-4-15,0 2-3 16,0-3-9-16,0-4-4 16,10-4-2-16,-10-9-3 15,0 1 3-15,0-6-1 16,0-2-1-16,0-2 0 15,0-3 3-15,0 0 2 16,0 0 2-16,0 0 5 16,0 0 19-16,0-18-15 0,0-3-14 15,-10-6 9-15,1-4-10 16,9-1 2-16,0-4-1 16,0 4-2-16,0 2 6 15,0-1-3-15,28 7-2 16,-9 4 2-1,0 9-1-15,-1 1 4 0,-2 2-4 16,3 3-3-16,-1 1-1 16,10 2-1-16,0-1 2 15,0 3-1-15,7 0-2 16,2 0 1-16,0 0 0 16,-9 0 0-16,7 3 0 15,-17 5 1-15,-8 5-5 0,-10 2-3 16,0 4 1-16,0 3-2 15,-10-1 3-15,-18 4 6 16,-6-3 2-16,-3-2-1 16,9-1 1-16,-10-5 1 15,4-1-2-15,6-6 0 16,9-1 0-16,10-3 0 16,9-3 0-16,0 0 0 15,0 0 2-15,0 0-2 16,0 0 0-16,0 0-2 15,0 0 2-15,19 0 5 16,18-4-2-16,7-3-3 0,2 4 0 16,1 1 0-16,6 2 0 15,-6 0-1-15,-1 0-1 16,-2 0-2-16,-16 7 3 16,-9 2 1-16,-19 4-3 15,0-1-2-15,0 0 0 16,0 5 5-16,-38 0 0 15,-5 4 10-15,-13-1-7 16,0-3 5-16,-7-2 1 16,-2-4 2-16,-7 2 2 15,7-6 0-15,3-4 5 16,15-2-1-16,0-1-2 16,22 0 14-16,-3 0 1 0,19 0-15 15,-1 0-4 1,10 0-1-16,0-1-10 0,0 1-1 15,0 0-6-15,0 0-38 16,0 0-47-16,0 0-90 16,-9-10-234-16</inkml:trace>
  <inkml:trace contextRef="#ctx0" brushRef="#br0" timeOffset="14512.3834">24657 2355 251 0,'0'0'92'0,"0"0"18"15,0 0-29-15,0 0-26 16,0 0-30-16,0 0-14 15,0 0 3-15,-66 10 6 16,57-9 13-16,0 3 8 16,-1-4 24-16,-2 1 0 15,-1 3-12-15,-5 0-22 0,-10 0-15 16,18-3-6 0,1 2-1-16,-1-3 1 0,10 2-5 15,0-2 1-15,0 0 6 16,0 0-12-16,10 3 12 15,27-1-6-15,26-2 42 16,21 0 4-16,15 0-25 16,10 0-11-16,10 0-7 15,-7 0-4-15,-3 0 9 16,-9 0 7-16,-26 0 20 16,-11-7-3-16,-26 3-5 15,-9-3-6-15,6 2-12 0,-6-1-3 16,0-1-7-16,0-1-2 15,10 0-3-15,-13 3-1 16,-7 4-1-16,-18 1-48 16,0 0-59-16,0 0-77 15,-9 0-164-15</inkml:trace>
  <inkml:trace contextRef="#ctx0" brushRef="#br0" timeOffset="14997.1168">25825 2076 462 0,'0'0'66'0,"0"0"72"16,0 0-17-16,0 0-15 15,0 0-36-15,0 0 15 16,-10-61 11-16,10 61-7 16,0 0-33-16,0 0-16 15,0 0-15-15,0 0-11 16,0 0-8-16,0 0-6 0,0 14 0 15,0 17 6-15,0 19 16 16,0 8-8-16,0 5 8 16,0 8-9-16,0-3-6 15,0-4-3-15,0-4-4 16,10-12 2-16,-1-7-1 16,-9-4-1-16,0-12 3 15,0-1 0-15,0-14-3 16,0-5-3-16,0-4 3 15,0-1-31-15,0 0-47 16,0 0-34-16,0-6-36 16,0-28-202-16</inkml:trace>
  <inkml:trace contextRef="#ctx0" brushRef="#br0" timeOffset="15966.5707">25871 2063 446 0,'0'0'81'16,"0"0"9"-16,0 0 16 16,0 0-28-16,0 0-45 15,0 0-4-15,-9-5 10 0,18 1 15 16,48-3-7-1,14-6-20-15,29-1-6 0,15-6-14 16,10 1 0-16,2 0-5 16,1-4-1-16,-9 7 2 15,-10-2 2-15,0 7 4 16,-7-2 0-16,-11 7 8 16,-23 1 4-16,1 2 2 15,-22 1-9-15,-13 2-6 16,-6 0-4-16,0 0-1 15,-9 0 1-15,9 11-2 16,3 7 0-16,0 6 0 16,-3 5 0-16,0 3-1 0,0 4 7 15,6 1-5-15,-6-3 1 16,-9 1-1-16,9 2-1 16,-19 1 2-16,10-3-1 15,-19 2 1-15,0-1-1 16,0-3 2-16,0-4-1 15,0-3-2-15,0-5 1 16,0-6-3-16,0-2 0 16,0-2 2-16,0-3-2 15,0 2 0-15,0-1-9 16,0 1 4-16,0-2 5 16,-19 3-1-16,1 4 7 0,-10-4-4 15,0 2 0-15,-7-2 1 16,-2 1 0-16,-10-6-1 15,-3 1 0-15,1-4 0 16,2-2 2-16,-15-1-3 16,5 4-1-16,-14 0 0 15,-13 4-1-15,3-1 1 16,-16 3-2-16,10-4 2 16,6 1-3-16,6-6 2 15,4-1 1-15,14 0 1 16,4 0-1-16,7 0 2 15,-1 0-1-15,-15 0 0 16,6-1 2-16,-7-6-4 0,-2 5 1 16,9 2-3-16,3 0-1 15,6 0 4-15,10 0 1 16,12 0-1-16,16 0 0 16,-1 0 0-16,1 0-1 15,0 0 1-15,9 0-4 16,0 0 3-16,0 0 1 15,-10 0 0-15,-9 0 0 16,1 9 0-16,-1 2 1 16,-15-1-1-16,15-1-2 15,0-8 2-15,10 2 5 16,9-3-5-16,0 0 4 0,0 0 7 16,0 0-2-1,0 0-9-15,0 0-10 0,19 0-45 16,9-8-74-16,-3-6-152 15,3 3-267-15</inkml:trace>
  <inkml:trace contextRef="#ctx0" brushRef="#br0" timeOffset="16544.9604">26794 2302 385 0,'0'0'65'16,"0"0"60"-16,0 0-28 16,0 0-15-16,0 0-40 0,0 0-28 15,-35-39 21-15,17 34 12 16,-20 2 0-16,1 2-15 15,-16 1 6-15,-3 0-2 16,9 0-15-16,-15 0-4 16,24 4 3-16,1 8-3 15,3 2-2-15,24 6-1 16,1 1-2-16,9 1 3 16,0 1 4-16,0 1 1 15,37-2 4-15,16-1 6 16,3-3-13-16,7-7-6 15,-7-1-2-15,-9-5 1 16,-4-5-5-16,-5 0-1 0,-1 0 0 16,-3 0 1-16,-6-11-5 15,0-4-1-15,0-3-51 16,-9 4-60-16,-10 3-65 16,-9-6-176-16</inkml:trace>
  <inkml:trace contextRef="#ctx0" brushRef="#br0" timeOffset="17326.3688">27828 2250 212 0,'0'0'54'0,"0"0"103"16,0 0-26-16,0 0-53 16,0 0-9-16,0 0 13 15,0 0-12-15,0 0-5 0,0 0-23 16,0 0 3-16,0 0-10 15,0 0-9-15,0 0-5 16,0 0-10-16,0 0 12 16,-28 12 7-16,9-4-15 15,0-3-4-15,19-1 2 16,0-4-6-16,0 0 4 16,0 0 5-16,0 0-2 15,10 0-5-15,46 0-3 16,34-4 19-16,13-8-15 15,15-1-7-15,1 2-2 16,-10 1-1-16,9-1 1 16,0 5-1-16,-12-1 4 0,10-1-3 15,-17 3-1-15,1-3 3 16,-25 3-2-16,-13 2 6 16,-25-2-7-16,-18 2-2 15,-19 3-1-15,0 0-17 16,0 0-107-16,-9 0-57 15,-63 0-365-15</inkml:trace>
  <inkml:trace contextRef="#ctx0" brushRef="#br0" timeOffset="21937.8836">29254 1917 192 0,'0'0'71'16,"0"0"48"-16,0 0-27 15,0 0-42-15,0 0-18 16,0 0 4-16,0 0 13 16,0 0 12-16,0-9 22 15,0 5-16-15,0-1-13 16,0-2-27-16,0 3 37 15,0-3 5-15,0 2-38 16,0 0 21-16,0 1-10 16,0-1 1-16,0 5-6 0,0-2 4 15,0 0-1-15,0 2-11 16,0 0 2-16,0 0-14 16,0 0-13-16,0 0-4 15,0 18-8-15,0 34 1 16,0 25 7-16,0 15 4 15,-9 8 6-15,0 0-6 16,9-10-2-16,-10-14-1 16,10-15 2-16,0-4-3 15,0-18 2-15,0-9-2 16,0-8 1-16,0-10-1 16,0-8-3-16,0 1-5 15,0-5-65-15,0 0-37 0,-9 0-40 16,9 0-49-16,-9-26-237 15</inkml:trace>
  <inkml:trace contextRef="#ctx0" brushRef="#br0" timeOffset="23000.7479">29298 1976 414 0,'0'0'89'0,"0"0"-5"15,0 0 29-15,0 0 17 16,0 0-77-16,0 0-7 15,0-68-30-15,0 65 3 16,9 3 3-16,1-1 9 16,-1-3-2-16,0 3-4 15,19-4 0-15,10 3-7 16,15-1-4-16,22 3-6 16,24 0-5-16,10 0 2 0,10 0-4 15,8 0 1 1,-11 0-2-16,8 0 2 0,-5-8-1 15,8-2 2-15,1-6 0 16,0-1-1-16,9-3-2 16,0 1 2-16,-9 1-2 15,-35 7 1-15,-21 4 2 16,-35 4-4-16,-28 3 4 16,-9 0-1-16,0 0 6 15,0 0-4-15,0 0-4 16,0 3-8-16,0 18 8 15,0 12 12-15,0 5-4 0,-9 3-4 16,0 10 3 0,9 2-4-16,0 5 2 0,0 1-3 15,0 2 4-15,0 0-4 16,9-6 5-16,10-4-4 16,-16-2-3-16,-3-9 7 15,0 0-5-15,0-2 1 16,0-9-1-16,0 0 1 15,0-7-1-15,0-2-1 16,0 1 0-16,-3-10-1 16,3 1 0-16,0-4-1 15,-10 0 1-15,10-1-3 16,-9-2 2-16,0-1-9 16,-10 0 7-16,-9 0 3 15,0 3-6-15,-16 1 11 0,-21-5-9 16,-16 5 4-16,-3-5-4 15,-25-3-7-15,-19 0 9 16,0 0 1-16,-18 0 0 16,-10 0 0-16,10 0 1 15,-1 0 0-15,20 0 5 16,-1 0-5-16,28 0-1 16,4 2 1-16,27 6 2 15,13-3-2-15,12-3-1 16,7 1-8-16,9-3 9 15,0 0 1-15,3 0 3 16,6 0-1-16,10 0-2 0,9 0 6 16,0 0 1-16,0 0 2 15,0 0-5-15,0 0-2 16,0 0 1-16,0 0-3 16,0 0 3-16,-9 0-3 15,-1 0-1-15,-8 0-1 16,8 0 0-16,-18 0-1 15,19 0 2-15,0 0 0 16,-4 0 0-16,13 0-2 16,0 0-19-16,0 0-80 15,0 0-144-15,0-18-173 16</inkml:trace>
  <inkml:trace contextRef="#ctx0" brushRef="#br0" timeOffset="23391.29">30095 2273 417 0,'0'0'341'0,"0"0"-194"16,0 0 30-16,0 0-32 0,0 0-71 15,0 0-61-15,0 0-13 16,-37 21 0-16,37 22 22 16,0 7-2-16,0-3-8 15,0-7-1-15,0-2-4 16,0-9 2-16,0-12-2 15,0-4-4-15,0-6-1 16,0-2-2-16,0-5-1 16,0 0-18-16,0 0-72 15,0 0-38-15,0-12-47 16,0-22-352-16</inkml:trace>
  <inkml:trace contextRef="#ctx0" brushRef="#br0" timeOffset="23578.8361">30095 2273 575 0</inkml:trace>
  <inkml:trace contextRef="#ctx0" brushRef="#br0" timeOffset="23891.3802">30095 2273 575 0,'-65'-3'53'0,"65"-12"104"0,0 1-85 0,37-2 1 0,10 3-55 0,15 3-4 16,-5 5 10-16,5 4 8 16,-6 1 5-16,-3 0-8 15,-6 0 5-15,-1 4 8 16,7 14-16-16,-15 8-3 15,-10 3-5-15,-10 6-7 16,-18 4 2-16,0 1-4 16,0-1-7-16,-28-3 5 15,-18-3-4-15,-7-5 20 16,6-9-3-16,-9-4 14 16,3-6-9-16,-3-1 1 0,-6-1-9 15,5-5-8 1,11 2 0-16,2 0-3 0,7-3 2 15,9-1-8-15,9 0 4 16,10 0-3-16,9 0-1 16,-10 0 4-16,-2 0-4 15,-1 0-48-15,-15-5-166 16,0-19-258-16</inkml:trace>
  <inkml:trace contextRef="#ctx0" brushRef="#br0" timeOffset="26471.7825">19190 2524 228 0,'0'0'108'16,"0"0"2"-16,0 0-34 0,0 0-19 15,0 0-27-15,0 0 3 16,-10 0 0-16,1 0 9 16,-10 0-10-16,10 0 31 15,-7 0-7-15,-2 0-46 16,8 0 10-16,10 0 14 16,-9 0-14-16,9 0 6 15,0 0 2-15,0 0-5 16,-19 0-2-16,-9 0-14 15,-25 0-2-15,-3 0 2 16,-9 0-5-16,-25 0 0 16,-10 10 1-16,0 5-1 15,-12-1-1-15,-6 4 1 0,9-2 1 16,0 2 1-16,15 0 11 16,13-7-2-16,0 1-12 15,6 4 1-15,4-3-2 16,-4 3 0-16,22-3 1 15,16-5-1-15,9-3 0 16,9 0 0-16,10-5 1 16,9 0 0-16,0 0 3 15,0 0 1-15,0 0 9 16,0 0 5-16,0 0 1 16,0 0-7-16,0 0-12 15,0 5-1-15,0 8-3 0,0 1 3 16,0 7 1-16,0 3 2 15,0 5 12-15,0 0-5 16,9 5 12-16,0 7-2 16,1 4-6-16,8 11 0 15,-8 12 11-15,8 8-8 16,-8 7-5-16,5 6-3 16,-5 0-2-16,-1 4 3 15,-9 0-6-15,0 2 0 16,0 4 4-16,0-2-3 15,0-1 6-15,0-1-3 16,0-4-1-16,0-4-2 16,0-2 2-16,0 0-2 0,0-6-5 15,-9-1 7 1,2-6-3-16,4 1-2 0,3-1 1 16,-6 4 2-16,-3 3-4 15,-1 7 1-15,-8 10 1 16,8 3 0-16,-18-5-2 15,10-4-1-15,-10-9 0 16,-7-7 1-16,7 2-1 16,0-3 0-16,0-6 2 15,-6 1-2-15,6-10 0 16,0-1 1-16,0-6 0 16,9-6-1-16,-6 0 1 0,-3-4-1 15,10-4 0 1,-1-2 0-16,10-9 0 0,-1-4-1 15,10-1 0-15,0-2 0 16,0-2 1-16,0-6-1 16,0 7 1-16,0-4 0 15,0 1-1-15,0-1 0 16,0-7 0-16,0 5-2 16,0-2 2-16,10-3-6 15,8-3 3-15,1 6 1 16,18-3-7-16,16-7 8 15,13 0 2-15,33 0 2 16,10 0-2-16,10 0 1 16,8-4-1-16,1 0 0 15,-6-5-3-15,-4 5 3 0,10-3-1 16,-1-1 0-16,1-2 1 16,-9-1-1-16,8 1 1 15,1-2 0-15,-10 5 0 16,-6-1-4-16,-12 2 4 15,0 6 0-15,-16 0-7 16,-3 0 7-16,0 0-1 16,3 0 1-16,6 0 0 15,1 0 0-15,11 0 1 16,8-7-1-16,-1 2 0 16,9-1 0-16,0 1 1 15,-15-1-1-15,-3-2-1 0,-10-1 1 16,-15 3 1-16,6 1 0 15,-16-3-1-15,-2 3 0 16,-7 4 1-16,-10-4-1 16,-2 2 0-16,3 1 0 15,-1-3 0-15,-2 5 0 16,-7-1 2-16,10-3-1 16,-3-1-1-16,12-3 2 15,0 2 2-15,-13-4-4 16,4 1 1-16,-9 1 0 15,-4-2-1-15,-6 3 2 16,-19 3 3-16,10 4-1 16,-19-4 6-16,0 4-2 0,0 0-4 15,0 0-1 1,0 0-3-16,0 0 1 0,0 0-3 16,0 0 1-16,0 0-1 15,0 0-11-15,0 0-12 16,0 0-8-16,9 0-53 15,-9-4-73-15,0-14-97 16,0-6-447-16</inkml:trace>
  <inkml:trace contextRef="#ctx0" brushRef="#br0" timeOffset="29019.7702">31457 2362 211 0,'0'0'85'0,"0"0"13"15,0 0-30-15,0 0-3 16,0 0-25-16,0 0-6 16,0 0 11-16,0 0 24 15,0 0-13-15,0 0-13 16,0 0 4-16,0 0-9 0,0 0-7 15,0 0-11-15,0 0-7 16,0 0-3-16,0 0-5 16,0 0 11-16,0 0 4 15,0 0-8-15,0 0 1 16,0 0-5-16,0 0 3 16,0 3-4-16,9-3-6 15,28 1 12-15,35-1 15 16,18 4-2-16,13-3-3 15,6 4-12-15,-9 3-7 16,-32 0 6-16,-8-1 0 0,-23-1 1 16,-28 1-6-16,-9-6 5 15,0 2 2-15,0-1 6 16,0 1 7-16,0-1-10 16,0 3-14-16,0-4-1 15,0 4-3-15,0 3-9 16,0 7 9-16,0 12 3 15,0 9 0-15,0 15 3 16,0 12 2-16,0 20-1 16,0 9-2-16,0 11 4 15,0 10 0-15,0 12 2 16,0 0-8-16,0 4 6 16,0-8-1-16,0-7-2 15,-9-6 2-15,-10 0 5 0,10-5-4 16,0-3-5-16,-1-4 2 15,10-5 1-15,0-3-3 16,0-6 4-16,0-4-4 16,0-4 1-16,0-6-1 15,0-5 0-15,-9-7 1 16,0-2 0-16,-7-9 0 16,-3-2-2-16,-9 4 1 15,10-7-1-15,-10 6 0 16,0 2 0-16,-4-5 0 15,11 1 0-15,-7 0 2 16,9-11-2-16,0-4-2 0,0-6 1 16,-2-7 0-16,2-6-4 15,-3-2 5-15,-6-7 0 16,0-1 8-16,-16 5-3 16,-2-5-5-16,-1 0 2 15,-15 0-2-15,6 0-3 16,-16 0 0-16,7 0 3 15,-7 0-1-15,7 0-3 16,-7 0 3-16,6 0-6 16,-5 0 4-16,5 0-4 15,-2 0 2-15,-1 0-6 16,-9 0 1-16,-9 9 3 16,-12-4 0-16,-29 5-10 0,-9 1-18 15,-19 0 33 1,10 1 4-16,-10-6-2 0,0 7 1 15,10-2 2-15,9-1-3 16,18-2 1-16,1 2-1 16,18-4 1-16,16 6-1 15,3-1 0-15,25-1-2 16,3-2 2-16,16-2 0 16,-1-1 2-16,1 0-1 15,3 0-1-15,-13-1-3 16,0 4 2-16,-15-1 1 15,6 1 0-15,-6 2-3 0,-4-1 2 16,4 1 0 0,-4-4-1-16,-5 11 1 0,-4-9 0 15,3 1 1-15,-12-1 0 16,13 0 1-16,-4 0-1 16,13 1 0-16,-4-1-1 15,13-4 2-15,16 1-1 16,-10 2 1-16,19-6 1 15,-6 3-1-15,6-4 3 16,-10 1-4-16,1 6 0 16,-25-3 0-16,6 6-1 15,-16-2 1-15,-3 3 0 16,-15-1 0-16,15-2 0 16,4 0 0-16,5 0 2 15,13-6-2-15,6-2 1 0,10 0 1 16,3 0 0-16,15 0-2 15,0 0 1-15,1 0-1 16,-1 5 0-16,-9 0 2 16,3-1-2-16,6 5-1 15,10-8-1-15,-10 2 2 16,10 2 1-16,9-5 3 16,-9 0 4-16,9 0-1 15,0 0 3-15,0 0-2 16,0 0 7-16,0 0-4 15,0 0-1-15,0 0 7 16,0 0-10-16,0 0-4 0,0 0-3 16,0 0-3-16,0 0-58 15,0 0-49-15,28 0-129 16,18 0-74-16</inkml:trace>
  <inkml:trace contextRef="#ctx0" brushRef="#br0" timeOffset="30004.9905">27772 5834 528 0,'0'0'61'0,"0"0"8"16,0 0 6-16,0 0-8 15,0 0-65-15,0 0 8 16,-10 3-3-16,10-3 2 0,0-8 10 16,0-1 33-1,0-3 0-15,0 0 14 0,-25 5-23 16,7 2-7-16,-10 0-3 15,0 5-15-15,-10 0-15 16,4 0-3-16,-13 0 0 16,-9 0 2-16,-6 0-2 15,6 0 4-15,-6 0 2 16,5 0-3-16,20 0 3 16,3 0 6-16,6 7-5 15,0-4 0-15,0 2-1 16,9-3-2-16,-15 7-2 0,-13-1 3 15,-9 7-2-15,-6 2-3 16,-13 1 4-16,-6 10-4 16,6-4 1-16,-6 0-2 15,0-1 1-15,-3-4 0 16,12-5 3-16,7-4-1 16,12-5-1-16,-3-5 2 15,9 0 1-15,-6 0 2 16,16 0 6-16,0 0-2 15,8 0-6-15,14-3-4 16,6 3 1-16,-1-2 0 16,10 2 1-16,0 0 0 15,0-3 5-15,0 3 4 16,0 0 5-16,0 0-4 16,0 0 0-16,0 0 5 0,0 0-1 15,0 0-9-15,0 0-7 16,0 0-2-16,0 0 2 15,0 0-8-15,0 0 4 16,0 0-15-16,0 0-15 16,0-2-7-16,-9-7-58 15,-10-11-254-15</inkml:trace>
  <inkml:trace contextRef="#ctx0" brushRef="#br0" timeOffset="34290.0787">25460 7513 532 0,'0'0'30'0,"0"0"112"16,0 0-40-16,0 0-38 0,0 0-32 15,0 0 13-15,0 0 1 16,-46-79 4-16,46 78-9 15,0-7 7-15,0-5-26 16,9-2-9-16,28-1-11 16,10-2-1-16,6 4-1 15,3 4-1-15,-9 4 0 16,-4 6-2-16,-5 0-6 16,-10 9 4-16,-10 16 1 15,-8 15 3-15,-10 3 1 16,0 9 1-16,0 4 0 15,-28 2 4-15,-38 1-5 16,4-5 1-16,-3-2-2 0,2-9 2 16,7-9 0-16,19-9 4 15,9-8-4-15,3-2-1 16,16-9 0-16,-10-6 3 16,19 0-2-16,0 0 9 15,0 0 10-15,0 0 1 16,0 0-2-16,28 0-9 15,25-14-4-15,12-1-6 16,-2 4 3-16,11-4-3 16,-2-2 0-16,12 5-1 15,-3-1-10-15,-15 9-44 16,-4-1-39-16,-15 5-109 0,-29 0-101 16</inkml:trace>
  <inkml:trace contextRef="#ctx0" brushRef="#br0" timeOffset="34837.6328">26292 7483 641 0,'0'0'37'0,"0"0"144"0,0 0-65 15,0 0-54-15,0 0-23 16,0 0-3-16,109-94-1 16,-72 88 4-16,1 6-19 15,-16 0-18-15,9 0-2 16,-22 6 0-16,0 20 0 15,-9 0 4-15,0 1-2 16,0 5-1-16,-18-3 3 16,-13-11-3-16,18 0-1 15,-6-7 1-15,19-4-2 16,0-7 1-16,0 0 0 16,0 0-1-16,0 4 1 0,28-2 2 15,25 3 3-15,-6 0-4 16,-9 4-1-16,-4-1-1 15,-16 9-1-15,-18 0-1 16,0-1 3-16,0 9 3 16,0 0 0-16,-52-7-2 15,-5 6 1-15,-8-1 3 16,-7-7-2-16,16 2-3 16,-6-7 0-16,15-4 0 15,19-1-2-15,6-6-45 16,19 0-40-16,3 0-56 15,0-15-194-15</inkml:trace>
  <inkml:trace contextRef="#ctx0" brushRef="#br0" timeOffset="35197.3686">27077 7478 511 0,'0'0'93'16,"0"0"100"-16,0 0-58 16,0 0-75-16,0 0-39 15,0 0-4-15,-118 51 14 16,77-15-3-16,19-2 15 0,13 4-7 16,9-9-19-16,0 0-4 15,19-6 1-15,24-12 1 16,4-7-2-16,3-4-5 15,9 0 3-15,-22-15-4 16,1-12-3-16,-26-4 3 16,1-3 8-16,-13 0 7 15,0 5 0-15,-13 2-10 16,-18 7-10-16,3 6-2 16,-9 8-6-16,9 6-47 15,3 0-48-15,-3 0-92 0,9 6-112 16,10 5-169-1</inkml:trace>
  <inkml:trace contextRef="#ctx0" brushRef="#br0" timeOffset="35337.9955">27077 7478 818 0</inkml:trace>
  <inkml:trace contextRef="#ctx0" brushRef="#br0" timeOffset="35635.0486">27077 7478 818 0,'212'-81'39'0,"-212"67"175"0,9 12-101 0,1-1-47 0,-10 3-44 15,9 0-7-15,0 32-7 0,16 13 32 16,-6 12-4-16,-1 2-7 16,1 3-15-16,0-4-8 15,0-7 0-15,2-12-5 16,1-12-1-16,-3-11 3 15,0-7-3-15,-10-9 2 16,-9 0 7-16,9-4-1 16,10-28 12-16,-10-3-17 15,10-11 10-15,-10-8 5 16,4-4-7-16,-1 1-8 16,-2 6 0-16,8 5 0 15,-8 13 1-15,-1 12-8 16,0 8 4-16,1 6 0 0,-10 4-3 15,9 3-12-15,0 0-30 16,10 0-96-16,0 10-49 16,-4 19-153-16,-15 0-249 15</inkml:trace>
  <inkml:trace contextRef="#ctx0" brushRef="#br0" timeOffset="35869.4537">28158 7854 932 0,'0'0'100'0,"0"0"70"16,0 0-98-16,0 0-54 15,0 0 19-15,0 0 8 16,0 148-28-16,0-113-14 15,0-1-3-15,-19-5-10 16,10-5-111-16,0-15-102 16,-1-9-247-16</inkml:trace>
  <inkml:trace contextRef="#ctx0" brushRef="#br0" timeOffset="36651.3459">28750 7458 809 0,'0'0'24'16,"0"0"115"-16,0 0-67 0,0 0-44 16,0 0-17-1,0 0 13-15,156 0-3 0,-100 0-10 16,-28 0-4-16,6-8-4 16,-25-8-1-16,1 3 7 15,-10-8-6-15,0 2 0 16,0-8 2-16,-10-2-1 15,-30-4 4-15,-1 4 33 16,4 8 5-16,18 7 17 16,0 4-33-16,19 10 3 15,0 0-8-15,0 0-25 16,0 15-2-16,0 20 1 16,0 18 1-16,10 7 7 15,18 3-1-15,-9 0-2 16,-1-5 2-16,-8 0-1 0,-10-6-2 15,0-9-2-15,0-4 1 16,0-15-2-16,0-8 1 16,0-5-1-16,0-6-1 15,0-3-18-15,-19-2-10 16,-9 0-21-16,0 0-2 16,-16 0 12-16,-3 0 16 15,10 5 7-15,-16-5 12 16,-3 6 2-16,9 1 3 15,13-1 0-15,6 2 0 16,9-6 1-16,10-2 1 16,9 6 1-16,0-6 0 0,0 3-1 15,0 2-1-15,0-2 0 16,0-3 5-16,47 0 8 16,15 0 7-16,13 0 0 15,15-4-11-15,0-14-1 16,4 0-6-16,-22 5-2 15,-26-3 0-15,-18 14-1 16,-18-1-2-16,-7 3 1 16,-3 0-23-16,0 0-40 15,0 0-70-15,0 0-119 16,0 0-94-16</inkml:trace>
  <inkml:trace contextRef="#ctx0" brushRef="#br0" timeOffset="37073.2365">29930 7378 717 0,'0'0'76'15,"0"0"145"-15,0 0-72 16,0 0-49-16,0 0-54 0,0 0-17 16,-211-34-15-16,167 68-10 15,16 5 7-15,0 12 3 16,18-1 0-16,10-3-6 16,0 0 0-16,38-9-4 15,12-9 0-15,9-8-1 16,-12-8-1-16,6-10 5 15,-16-3-5-15,-9 0 6 16,0-8 0-16,6-21-1 16,-15-8 1-16,9-6 5 15,-19-9-6-15,1 2-3 16,-10 2-4-16,0-1 0 16,0 16-13-16,0 5-17 0,0 14-61 15,0 4-64 1,-10 10-41-16,-18 0-193 0</inkml:trace>
  <inkml:trace contextRef="#ctx0" brushRef="#br0" timeOffset="37448.6925">30130 6888 744 0,'0'0'48'0,"0"0"180"0,0 0-106 15,0 0-86-15,0 0-27 16,0 0-5-16,-119 166 41 16,91-63 9-16,3 7-13 15,-3 4 0-15,0 1-16 16,-18-3-12-16,-7-2-10 15,-3-13-1-15,-16-12 1 16,16-19-1-16,9-24-1 16,13-18 1-16,15-6-2 15,10-9 0-15,9-7 2 16,0 1 4-16,0-3-6 16,0 0-8-16,0 0-53 15,0-21-65-15,37 4-34 0,-3-7-135 16,13 5-190-16</inkml:trace>
  <inkml:trace contextRef="#ctx0" brushRef="#br0" timeOffset="37683.3551">30541 7728 891 0,'0'0'83'0,"0"0"-5"0,0 0 55 16,0 0-73-16,0 0-32 15,28 148-15-15,-28-112-6 16,0 1-7-16,-9-3-63 16,-35-10-188-16,-12-15-480 15</inkml:trace>
  <inkml:trace contextRef="#ctx0" brushRef="#br0" timeOffset="38277.418">31136 7242 580 0,'0'0'84'0,"0"0"54"16,0 0 8-1,0 0-79-15,0 0-47 0,0 0-16 16,100-32-1-16,-35 21-1 15,3-4-2-15,10-2 1 16,-6 7-1-16,-16-1-24 16,-9 4-76-16,-35 1-65 15,-12 6 26-15,0 0-50 16</inkml:trace>
  <inkml:trace contextRef="#ctx0" brushRef="#br0" timeOffset="38558.6838">31419 7139 203 0,'0'0'187'0,"0"0"-42"0,0 0-17 15,-255 79-12-15,208-50-43 16,-3 3-16-16,29 2-8 16,21-5-20-16,0 0-11 15,0-3 4-15,37-6-2 16,25 4-11-16,7-7-1 16,18 3-6-16,-19 2-1 15,1 3 0-15,-22-3-1 16,-13 7 0-16,-15-1 1 15,-19-1-2-15,0-1 2 16,-31 0 6-16,-19-9 10 16,-25 8-5-16,3-9 3 15,7-10 2-15,12-1-9 0,-3-5-6 16,3 0-2 0,6 0-58-16,19 0-64 0,9 0-163 15,19-18-203-15</inkml:trace>
  <inkml:trace contextRef="#ctx0" brushRef="#br0" timeOffset="38918.3448">31896 7410 741 0,'0'0'158'0,"0"0"3"15,0 0-74-15,0 0-50 0,0 0-29 16,0 0 4-16,-146 58 18 16,117-24-8-16,11 0-4 15,18 6-3-15,0-8-6 16,18-7-1-16,23-3 1 16,18-12-7-16,7-10 3 15,-13 0-1-15,-7 0-1 16,-8-20-3-16,-29-9 2 15,-9 0-2-15,0-4 1 16,0-3 4-16,-19 2-5 16,-18 8 0-16,0 2-4 15,2 7-18-15,17 12-27 16,-1 5-65-16,0 0-60 0,19 0-119 16,0 0-169-16</inkml:trace>
  <inkml:trace contextRef="#ctx0" brushRef="#br0" timeOffset="39027.7206">31896 7410 103 0</inkml:trace>
  <inkml:trace contextRef="#ctx0" brushRef="#br0" timeOffset="39184.2446">31896 7410 103 0,'274'-176'598'0,"-274"170"-440"0,0 3 35 0,0 3-70 0,0 0-67 16,0 0-36-16,0 8-6 0,13 22 34 15,5 12 19-15,4 8-20 16,-3 7-17-16,-10-1-13 16,-9 2-6-16,0-1-3 15,0 1-6-15,0-8-2 16,0-7-3-16,-28-7-36 16,-3-14-87-16,9-10-99 15,-6-12-128-15,0-7-271 16</inkml:trace>
  <inkml:trace contextRef="#ctx0" brushRef="#br0" timeOffset="39528.566">32198 7594 631 0,'0'0'148'0,"0"0"20"16,0 0-59 0,0 0-47-16,0 0-47 0,0 0-9 15,153-47-1-15,-125 41-1 16,-10-4-2-16,1-3-1 15,-10 2 0-15,-9-12-1 16,0-1 0-16,0-2 0 16,0-3 0-16,0 2 4 15,-9 7 1-15,0 6 24 16,-1 9 23-16,10 3 6 16,0 2-23-16,0 0-35 15,0 12-2-15,0 22 2 0,0 16 9 16,0 1 16-16,0 6-12 15,0-1-9-15,0-3 1 16,0-3-4-16,0-8 0 16,0-5-1-16,0-12-49 15,0-5-76-15,0-11-85 16,0-9-154-16</inkml:trace>
  <inkml:trace contextRef="#ctx0" brushRef="#br0" timeOffset="40091.7789">32827 7417 673 0,'0'0'88'0,"0"0"59"16,0 0-73-16,0 0-28 16,0 0-17-16,0 0 27 15,91 0-12-15,-45 0-12 16,14 0-7-16,8-2-5 16,-9-13-6-16,0 4-2 0,-21 3-4 15,-19 3 5-15,-10 2 1 16,-9 1 17-16,0 2-2 15,0 0-4-15,0 0-13 16,-9 0-10-16,-29 21-1 16,-24 16-1-16,-4 7 3 15,-5 1-3-15,-4 13-1 16,6-3 1-16,10-2 1 16,3-9 0-16,16-10-1 15,9-10 1-15,21-13-1 16,10 2 0-16,0-10 0 15,0-3 0-15,10 0 0 16,30 0 4-16,29 0 2 0,-1-9-5 16,10-3 1-16,12 1 0 15,-6 0-1-15,-3 3 0 16,-6-2 0-16,-12 8 3 16,-26-3-1-16,0 1-1 15,-18 4 2-15,-10 0-4 16,-6 0-7-16,10 0-51 15,-13 0-141-15,0 0-174 16</inkml:trace>
  <inkml:trace contextRef="#ctx0" brushRef="#br0" timeOffset="43109.7008">19638 6112 565 0,'0'0'43'16,"0"0"128"-16,0 0-50 15,0 0-32-15,0 0-40 16,0 0 2-16,0 0 9 16,0 0 2-16,-28-42-12 0,28 42-13 15,-28 0-20-15,0 25-13 16,-25 9 5-16,7 8 4 16,-17 3-2-16,17 6-4 15,-17 3 2-15,-2 0-1 16,9 0-4-16,3-1-2 15,-3-5 0-15,9-9-1 16,3-10 0-16,7-13 0 16,18-3 1-16,10-10 2 15,9-3 6-15,-9 0 4 0,9 0 9 16,0 0-3 0,0 0-11-16,0 0-3 0,0 0-6 15,0 2-2-15,0 9-4 16,37 7 6-16,38 1 0 15,15 1 0-15,19 2-3 16,19-3 3-16,0 1-118 16,-19-14-148-16,-44-6-494 15</inkml:trace>
  <inkml:trace contextRef="#ctx0" brushRef="#br0" timeOffset="43844.7669">20050 7508 761 0,'0'0'55'0,"0"0"108"0,0 0-20 16,0 0-58-16,0 0-65 16,0 0-15-16,0-1-1 15,0 1 3-15,0 5-2 16,0 19 15-16,-19 10 39 16,0 8-22-16,10 3-15 15,-10 10 2-15,4-4-4 16,5-1-1-16,1-5-8 15,9-3-4-15,0-3-2 16,0-4 1-16,0 3-2 16,0-7 2-16,9-3-4 15,7-4 3-15,2-6-5 0,1-7 2 16,-10-3 0-16,1-7-1 16,-1 4-1-16,10-5-1 15,0 0 0-15,18-6-14 16,7-26-22-16,2-2-50 15,1-12-78-15,-3-6-102 16,-16 0-157-16</inkml:trace>
  <inkml:trace contextRef="#ctx0" brushRef="#br0" timeOffset="44126.3051">19922 7184 750 0,'0'0'109'15,"0"0"74"-15,0 0-12 16,0 0-81-16,0 0-81 16,0 0-9-16,28-19-43 0,-9 19-152 15,-19 0-368 1</inkml:trace>
  <inkml:trace contextRef="#ctx0" brushRef="#br0" timeOffset="70510.0195">12536 12696 79 0,'0'0'47'0,"0"0"-6"16,0 0-4-16,0 0 20 15,0 0-17-15,0 0 5 16,0-9 17-16,0 6-16 16,0 2-19-16,0-4-2 0,-9 5 16 15,-1-5 18-15,1 5-24 16,9-2 1-16,-19 2-12 15,19 0-1-15,-9-3-16 16,0 3 4-16,2-1-7 16,4 1 5-16,3 0-6 15,0 0 6-15,0 0 9 16,-6 0 7-16,6 0 16 16,0 0-3-16,0 0-12 15,0 0-16-15,0 0 0 16,0 0-10-16,0 0-4 15,6 0 4-15,32 0 15 0,18 0-1 16,6 0-5-16,13 0 1 16,15 0-7-16,-6-7-3 15,16 7 1-15,-10 0 0 16,4 0 0-16,5-5-1 16,10 5 0-16,0 0 2 15,13 0 0-15,6-1-2 16,9 1 0-16,9 0 1 15,-3 0-4-15,-6 0 5 16,-6 0-5-16,-3 0 4 16,9-5-2-16,0 0 2 15,0 0-5-15,-9 3 8 16,0-9-7-16,-10 6 6 0,-9-1-3 16,-9 1 0-16,-7 0-2 15,-2-3 2-15,8 3 0 16,-15 0 0-16,16 4 0 15,-10-4 1-15,4 5-1 16,-4 0 0-16,10 0 0 16,3 0 0-16,-4 0 0 15,20 0 1-15,-10 0 1 16,3 0 1-16,-3 0-3 16,9 0 0-16,1 0 1 15,-1 0-1-15,10 0 2 16,-1 0-2-16,1 0 0 0,-6 0-1 15,-4 0-1-15,-9 0 2 16,0 0-1-16,0-5 3 16,9 0-3-16,4-3 2 15,6-1 0-15,-1 2 1 16,1 2-1-16,9-3 5 16,-9-1-3-16,0 9 3 15,-10-5-3-15,0 5 0 16,-24-2 0-16,5 2-3 15,-8 0 4-15,-7 0-2 16,6 0 4-16,0 0 4 16,13 0-6-16,6 0 5 15,0 0-8-15,0 0-1 0,-6 0 2 16,-3 0-1-16,-10 2-1 16,4-2 0-16,-23 0 2 15,1 0-2-15,-7 0 0 16,-9 0 0-16,-3 0 3 15,-6 0-2-15,0 0 0 16,-4 0-1-16,13 0 0 16,-3 0 1-16,4 0-1 15,8 0 2-15,-3 0 1 16,-6 0-1-16,7 0 6 16,2 0-8-16,-12 0 1 15,3 0-1-15,0 0 1 0,-12 0-2 16,-7-2 2-16,-9-3-1 15,0 5 2-15,-12-6 0 16,-7 6 6-16,-9 0 4 16,9 0-2-16,1 0-2 15,8 0-8-15,1-3 7 16,0 3-5-16,0-1 1 16,-1-3-2-16,-18 4 2 15,10-4 1-15,-10 4 4 16,0 0 10-16,0 0 5 15,0 0-3-15,0 0-7 16,0 0-13-16,0 0 0 16,0 0-42-16,0 0-88 0,0 0-81 15,0-12-190-15</inkml:trace>
  <inkml:trace contextRef="#ctx0" brushRef="#br0" timeOffset="71291.8618">21987 12466 179 0,'0'0'87'0,"0"0"-1"15,0 0 9-15,0 0-29 0,0 0-14 16,0 0-17-16,0 0 3 15,0 0 5-15,0 0-13 16,0 0-16-16,0 0-10 16,0 0-4-16,0 0-2 15,0 0-2-15,19 0 4 16,9 0 8-16,15 0-3 16,4 1 5-16,9-1-7 15,6 0 4-15,4 0 4 16,6 0 9-16,2 0 3 15,7 0-4-15,-15-11 4 16,5 6 0-16,-15-1 8 16,-21-2 0-16,-7 3-9 0,-19 0-19 15,0 5 1-15,-9 0-4 16,10 0-18-16,-1 0-93 16,0 0-20-16,1 6-119 15</inkml:trace>
  <inkml:trace contextRef="#ctx0" brushRef="#br0" timeOffset="74904.5952">22454 12449 350 0,'0'0'57'0,"0"0"-23"0,0 0-22 16,0 0-4 0,0 0-1-16,0 0 5 0,0 0 17 15,10 12 7-15,5-12-4 16,4 0 1-16,0 0 7 15,9 0 6-15,0 0 0 16,0 0-15-16,-3-5-11 16,-7 0-5-16,-8 5-4 15,-10 0 5-15,0 0 1 16,0 0-5-16,0 0 5 16,0-2 8-16,0 2-6 15,0-4-8-15,0 4 3 16,0 0 0-16,0 0 2 15,0 0-4-15,0 0-1 16,0 0-8-16,0 0 6 0,0 0-4 16,-10 0 4-16,1 0 3 15,-10 0-5-15,4 0 2 16,15 0 1-16,0 0 8 16,0 0-8-16,0-7-7 15,0 7-3-15,0 0 0 16,0 0-1-16,0 0 1 15,34 0 0-15,22-1 6 16,16-3-5-16,21 3 4 16,7 1-5-16,18-5 7 15,10 0-5-15,9 3 6 16,-9-2-7-16,-16 4 0 0,-12 0 2 16,-1 0-2-16,-21 0 1 15,9 0-2-15,-6 0-1 31,3 0 1-31,7 0 0 0,-13 0 0 0,18 0 0 32,-15 0-1-32,3 0 1 15,16 0-6-15,-19 0 6 16,12-7 2-16,7 2-2 0,0 4 0 0,-4-4 3 31,10 0-1-31,-6 0-2 16,0 4 0-16,-16 1 0 0,-3-4-2 0,3 1 4 15,6-2-2-15,-9 0 1 0,3 4-1 16,7-9-1-16,8 5 1 16,4-3 4-16,-3-1-4 31,-19 2 0-31,-16-3 0 0,-3 2-1 0,-6-1 2 31,-18 2 4-31,-4 2-2 16,3 1 1-16,-8-4 11 15,-1 1-1-15,-10 2-3 16,-8 0-4-16,-7 5 1 16,-3 0-7-16,0 0 7 15,0 0-6-15,0 0-2 16,0 0-72-16,0 0-70 0,0-11-210 16</inkml:trace>
  <inkml:trace contextRef="#ctx0" brushRef="#br0" timeOffset="75733.2637">25990 12130 100 0,'0'0'56'15,"0"0"25"-15,0 0-5 0,0 0-12 16,0 0 2-16,0 0-2 16,-19-5-8-16,10 5-19 15,-1 0-22-15,-2 0 2 16,9 0 18-16,-16 0 2 15,19 0 11-15,-9 0-3 16,0 0 1-16,-1-5 9 16,10 5-8-16,-9-1-11 15,-1 1 9-15,10-3-4 16,-9 3-10-16,9 0 3 16,0 0-3-16,0 0-13 15,0 0-11-15,0 0-4 16,0 0-3-16,19 0 0 0,28 0 8 15,24 4 2 1,4 9-3-16,25-3 4 0,-1 0-5 16,-11-4-1-1,8 2-4-15,-15-5 7 0,-15-1-2 16,-23-2-2-16,-15 5-4 16,-19-5 3-16,-9 0-3 15,0 5 0-15,0 1-8 16,0 7 8-16,0 3 5 15,-9 2-4-15,-10 1-1 16,-15 1 0-16,-13 7 2 16,-18-3-1-16,3 5-1 0,-4-3 4 15,4-3-2 1,6-4-1-16,3-3 2 0,16 0 3 16,18-4-4-16,0-4 2 15,10-4-2-15,0 6-2 16,-1-8-1-16,10 3 1 15,0 3-3-15,0-4 2 16,0 14-34-16,0 4-91 16,0 2-109-16,10 5-70 15</inkml:trace>
  <inkml:trace contextRef="#ctx0" brushRef="#br0" timeOffset="76171.1121">27170 13013 494 0,'0'0'301'15,"0"0"-157"-15,0 0 19 0,0 0-38 16,0 0-37-16,0 0-47 16,0-34-19-16,0 34-11 15,0 25-11-15,-9 18 0 16,-10 14 25-16,1 7-5 15,8-3-3-15,1-6-10 16,9-3-6-16,0-10 1 16,0 2 0-16,-9-13-2 15,9-4 0-15,0-11 0 16,-10-4-21-16,10-11-67 16,0 4-79-16,0-5-31 15,0-10-145-15</inkml:trace>
  <inkml:trace contextRef="#ctx0" brushRef="#br0" timeOffset="76593.14">26784 12995 481 0,'0'0'64'0,"0"0"65"15,0 0-46-15,0 0-30 16,0 0-29-16,0 0 12 15,-12-16 20-15,12 16 5 16,0-4 10-16,31-9-26 16,25-4-25-16,25 0-18 15,12 1 3-15,7-2 5 16,0 13-8-16,-16 0 0 16,6 5 1-16,-24 0 0 15,-13 0-3-15,-7 0-5 0,-18 5-7 16,-15 10-48-16,-1 4-80 15,-12 3-89-15,0 4-3 16</inkml:trace>
  <inkml:trace contextRef="#ctx0" brushRef="#br0" timeOffset="77281.1567">26538 13525 439 0,'0'0'79'0,"0"0"56"15,0 0 5-15,0 0-34 0,0 0-57 16,0 0 0 0,-40-4 5-16,40 2-17 0,0 2-6 15,0 0-4-15,0 0-9 16,0 0-4-16,59-5-4 16,19-1 10-16,46-6 5 15,13 6 1-15,0-4-15 16,-9 2-7-16,0-1 2 15,-10 9 1-15,-18-5 0 16,-16 5-1-16,-31 0-5 16,-16-2 4-16,-18 2-2 15,-10 0-3-15,-9 0-2 16,0 0-35-16,0 0-71 16,0 0-181-16,-28 0-201 15</inkml:trace>
  <inkml:trace contextRef="#ctx0" brushRef="#br0" timeOffset="78766.7181">20003 7297 369 0,'0'0'79'0,"0"0"45"0,0 0-43 15,0 0 7-15,0 0-13 16,0 0 7-16,0-35-38 15,0 25 7-15,0 0 12 16,0 2 12-16,0 3-35 16,0 1 14-16,0-3-13 15,0 2-14-15,-10 0 10 16,10-3-14-16,-9 2 8 16,9-4-12-16,0 1 14 15,0-1-2-15,0 2-14 16,0 1 9-16,0 7-8 15,0 0-3-15,0 0-15 0,0 0 0 16,0 41-8-16,-9 25 1 16,9 24 7-16,-16 12 3 15,7 7-2-15,9-5-1 16,0-8 2-16,0-10 0 16,0-14-2-16,0-10 0 15,0-14-2-15,9-8 2 16,1-13 0-16,-10-7 0 15,0-16-2-15,0 3 2 16,0-7-4-16,0 0-21 16,0 0-21-16,-29 0-39 15,-8-10-114-15,9-16-32 16,0-12-239-16</inkml:trace>
  <inkml:trace contextRef="#ctx0" brushRef="#br0" timeOffset="79267.0857">19657 7281 135 0,'0'0'274'16,"0"0"-195"-16,0 0 12 15,0 0 5-15,0 0-30 16,0 0 12-16,-75-29-3 16,75 29-13-16,0 0-6 15,0 0-23-15,0 0-7 0,0 0-22 16,28 0-3-16,47-2 27 16,25-9 36-16,27-3-38 15,11-6-11-15,-1 4-12 16,0-2 11-16,-28 7-11 15,-25 1 0-15,-22 7-1 16,-43 3-4-16,-10 0 1 16,-9 0-20-16,0 8-78 15,-19 21-41-15,-27 10-86 16,-26 6-271-16</inkml:trace>
  <inkml:trace contextRef="#ctx0" brushRef="#br0" timeOffset="79767.5986">19445 8217 347 0,'0'0'75'16,"0"0"54"-16,0 0-29 15,0 0-6-15,0 0-10 16,0 0 16-16,0 0-26 15,0 0-2-15,0 0-8 16,0 0-9-16,0-5-17 16,10-6-7-16,46-5-10 15,25-2-13-15,28 1-4 16,12-1 7-16,16 0-4 16,0 4 10-16,0 7 6 0,0-3-6 15,-18-2 3-15,-20 5-11 16,-33-3 7-16,-13 6-3 15,-25 0-1-15,-19 1-1 16,1 3-7-16,-10-1 3 16,9 1-7-16,-9 0-5 15,9-5-22-15,10 0-116 16,0-3-133-16,-13-8-287 16</inkml:trace>
  <inkml:trace contextRef="#ctx0" brushRef="#br0" timeOffset="113950.5551">12483 12683 205 0,'0'0'58'16,"0"0"66"-16,0 0-16 0,0 0-9 16,0 0-13-16,0 0-17 15,0 0-12-15,0-39 1 16,0 34-9-16,0 5 4 16,0-2-14-16,0-1 2 15,0-5 7-15,0 3-5 16,0-1-11-16,-3-4 8 15,-3 2-2-15,6-2-8 16,-3 4-9-16,-4-4-6 16,7 2 4-16,-3-1 8 15,3 2-5-15,0 2-6 16,0 1 3-16,0 4 1 16,0 0-8-16,0 0-12 0,0 0 0 15,0 0-12-15,0 9-9 16,0 20 21-16,0 5 2 15,0 0-1-15,0 0 1 16,0-5-2-16,0-2 2 16,3-7-1-16,4-11 0 15,-7-2-1-15,0-2 2 16,0-5-1-16,0 0 5 16,0 0 0-16,0 0 2 15,0 0-8-15,0 0-58 16,0 0-180-16,-25-5-271 15</inkml:trace>
  <inkml:trace contextRef="#ctx0" brushRef="#br0" timeOffset="114889.0661">12545 13342 384 0,'0'0'95'16,"0"0"36"-16,0 0-2 15,0 0-32-15,0 0-14 16,0 0-29-16,-56-39-9 16,47 38 2-16,-10-4-6 15,-6 0-11-15,-3 0 1 16,0 5-6-16,0 0-7 15,0 0 5-15,-6 0-2 16,-3 0-1-16,9 5-4 16,-7 6-1-16,7 7-5 15,0-2 2-15,10 2-2 16,-1 5 5-16,0-1-2 16,13 2-2-16,3-2 4 0,-3 4-4 31,6-2-5-31,0 5 8 15,0 0-2-15,6-1-6 16,13-4 1-16,-1 3-1 16,10-6-2-16,-9-1 1 15,9-3-2-15,-3 0 0 16,3-4 4-16,0-9-6 16,9 6 4-16,1-5-2 15,-4-4 6-15,3-1-9 16,-9 0 0-16,-3 0 3 0,-12 0-2 15,2 0 2 1,-5 0 0-16,8-6 2 0,1-7-1 16,0-6 0-16,-1-1-1 15,-8-1-1-15,9-1 0 16,-10-2 1-16,0 1 1 16,-3-6-2-16,-6 0 4 15,0-2 3-15,0-1 2 16,0 2 4-16,0 1 1 15,-18-2-4-15,-7 4 3 16,6 8-3-16,10 3-6 16,-10 4-6-16,0 6-6 15,-18 6-10-15,-25 1-53 16,-22 27-172-16,-25-10-507 16</inkml:trace>
  <inkml:trace contextRef="#ctx0" brushRef="#br0" timeOffset="117812.0572">18140 954 338 0,'0'0'51'0,"0"0"58"16,0 0-51-16,0 0-11 15,0 0-11-15,0 0 13 16,0 0 17-16,0 0 0 15,-28-120 12-15,19 112-26 16,9-2-4-16,-10 2-16 16,10 5-8-16,-9-2 7 15,9 2-18-15,0 3 2 16,-9 0-6-16,9 0 0 16,0 0-3-16,-10 0-3 15,10 0-3-15,0 3-11 16,0 28 3-16,0 18 8 0,0 17 14 15,0 13-4 1,0 15 5-16,0 16-5 0,0 7-7 16,0 7 1-16,-9-9 1 15,-10-13-1-15,19-16-4 16,0-9 2-16,0-9-1 16,0-2 1-16,0-3 0 15,0-5-1-15,0-3-1 16,10-3 1-16,-10-2-1 15,0-8 0-15,0-9 0 16,0-5 0-16,0-9-6 16,0-11 6-16,0-1 5 0,0-6-3 15,0-1-1 1,0 0 0-16,0 0 3 0,0 0 1 16,0 0-5-16,0 0-4 15,0-5-60-15,0-19-169 16,0-11-238-16</inkml:trace>
  <inkml:trace contextRef="#ctx0" brushRef="#br0" timeOffset="118531.1837">18395 1164 513 0,'0'0'67'0,"0"0"142"15,0 0-55-15,0 0-65 16,0 0-59-16,0 0-17 0,0-19-13 15,-18 27 1 1,-29 18 19-16,-15 6 1 0,-4 3-11 16,-5 2-2-16,5 1 0 15,13-8 0-15,7-6 1 16,18-6-8-16,9-8-1 16,9-9-5-16,10 3-2 15,0-3 7-15,0 2 4 16,0 5 0-16,29 1 1 15,17 5-4-15,7 4 1 16,-6 6-2-16,18 0 1 16,-2 0 0-16,-7 1-1 15,-3-3 1-15,-16-6-1 0,0-3-4 16,-9-3-72-16,-9-4-23 16,-19-2-104-16,0-4-140 15</inkml:trace>
  <inkml:trace contextRef="#ctx0" brushRef="#br0" timeOffset="118921.9441">18184 1393 452 0,'0'0'109'15,"0"0"40"-15,0 0-8 16,0 0-42-16,0 0-34 16,0 0-42-16,-16-5 3 15,16 5-8-15,34 0-14 16,32 0 26-16,33-8 18 15,10-1-28-15,10-8-5 16,9 0-4-16,-16-3 1 0,-13 4 1 16,-18 3-7-1,-15 4 5-15,-29 4-8 0,-12 5-3 16,-16 0-15-16,1 0-97 16,-10 0-142-16,0 0-205 15</inkml:trace>
  <inkml:trace contextRef="#ctx0" brushRef="#br0" timeOffset="119953.6608">21632 971 337 0,'0'0'60'16,"0"0"72"-16,0 0-48 16,0 0-17-16,0 0 3 15,0 0 7-15,-19-63 9 16,19 58-13-16,-9 2-11 15,9 1 20-15,-9 2-24 16,9 0-20-16,0 0-27 16,0 0-11-16,0 0-3 15,0 0-2-15,0 15 5 0,0 18 0 16,0 11 11-16,9 9 7 16,10 10 2-16,-10 6 2 15,16 1-5-15,-16 2 2 16,10 2-2-16,0-4-12 15,-1-2 3-15,1-2-4 16,0-3-1-16,-10-9 0 16,0 4-1-16,-2-3 0 15,-7-5 0-15,9-2-1 16,-9-4-2-16,0-6 2 16,9-1-1-16,-9-4 3 15,0-4-3-15,0 0 1 16,0-7 1-16,0 2-2 0,0-1-2 15,0-9 2-15,0-1 0 16,0-3 2-16,0-5-1 16,10-2 0-16,-10 0 1 15,0 1-2-15,0-3-1 16,0-1 1-16,0 3 0 16,0 1-5-16,0-4 2 15,0 0-3-15,0 0-4 16,0 0-33-16,0 0-41 15,-28-26-114-15,3-10-202 16</inkml:trace>
  <inkml:trace contextRef="#ctx0" brushRef="#br0" timeOffset="120547.8459">20716 1204 182 0,'0'0'82'16,"0"0"94"-16,0 0-68 15,0 0-18-15,0 0-32 16,0 0-4-16,-19 0-11 0,19 5-23 16,0-2-16-16,0 2 4 15,0 3 19-15,-9-3-7 16,9-2 9-16,0-1-1 16,0-2-26-16,9 0 4 15,48 0 21-15,23 0 12 16,33-18-18-16,5 2-14 15,-9-2-6-15,0 2 2 16,-9 3 1-16,-35 4-3 16,-3 2-1-16,-24 4 3 15,-19 1-4-15,-10 2 2 16,-9 0-2-16,0 0 1 16,0 0-39-16,0 0-75 0,-19 0-150 15,-28 0-294-15</inkml:trace>
  <inkml:trace contextRef="#ctx0" brushRef="#br0" timeOffset="121079.5087">21118 1017 324 0,'0'0'100'0,"0"0"10"0,0 0-31 16,0 0-22 0,0 0 5-16,0 0 22 0,-9-16-7 15,9 16-9-15,0 0-10 16,-10 0-11-16,10 0 2 16,0 0-14-16,0 0-2 15,0 0-6-15,0 0-4 16,0 0-6-16,0 0-3 15,0 0-4-15,0 0-3 16,0 0-7-16,19 0 6 16,28 0 10-16,9 0 0 15,6 3-5-15,19 6-9 16,-16 0-2-16,1 4-1 16,-13 8 0-16,-16-2-1 15,-9 6 1-15,-9-4-4 0,-3 3 1 16,-7 2 3-16,0 3-2 15,-9 4 3-15,0 1-5 16,0 5-4-16,-34-5 5 16,-13 0 4-16,10-8 9 15,-10-6-3-15,22-11-1 16,16-6 5-16,9-2-6 16,0-1 7-16,0 0-4 15,0 0-5-15,0 0-2 16,0 0-50-16,0-11-127 15,0-20-415-15</inkml:trace>
  <inkml:trace contextRef="#ctx0" brushRef="#br0" timeOffset="121923.3918">19473 885 301 0,'0'0'168'16,"0"0"-27"-16,0 0-9 16,0 0 10-16,0 0-33 15,0 0-20-15,0-88-4 16,0 86-8-16,0 2-10 0,0 0-29 16,0 0-10-16,0 0-28 15,0 26-2-15,19 17 2 16,0 7 15-16,-1 7-4 15,10 1-3-15,-3 0-7 16,3-3-1-16,0-10 5 16,0-7-5-16,-9-13 2 15,-3-13 2-15,-16-7-2 16,9-3 0-16,-9-2 4 16,0 0 11-16,9-10 0 15,1-20 0-15,-1-16-16 16,0-4 1-16,1-6-1 0,-1-7 0 15,0 3 1-15,1 1-1 16,-1 6 0-16,0 16-2 16,1 6 1-16,8 11-1 15,-11 10-2-15,-7 3 3 16,9 7-19-16,0 0-47 16,10 5-71-16,-10 21-41 15,-9 6-204-15</inkml:trace>
  <inkml:trace contextRef="#ctx0" brushRef="#br0" timeOffset="122548.8396">20115 1321 175 0,'0'0'654'15,"0"0"-536"-15,0 0 42 16,0 0-92-16,0 0-59 16,0 0-6-16,-28 104 29 15,28-59-5-15,0-1 6 16,0-2-9-16,0-7-1 15,0-6-16-15,0-4 1 0,-9-11 7 16,9-6-2-16,0-5-4 16,0-3-2-16,0 0 12 15,-10 0 15-15,10-4 12 16,-9-24-28-16,-10-9-17 16,10-11 2-16,9-10-2 15,-10-5 1-15,10-3 0 16,0 6-2-16,0 4 0 15,0 10 1-15,19 14-1 16,9 5 3-16,0 11-6 16,-3 6 6-16,-6 5-4 15,0 5 1-15,-1 0-2 16,10 0-3-16,0 10 2 0,7 19 3 16,-7 10 1-16,-10 9-1 15,10 8 1-15,-18 7-1 16,-1-2 3-16,0-2-3 15,-9-13 0-15,0-5 0 16,0-11 0-16,0-7 0 16,0-9 1-16,0-6-1 15,10-4-3-15,-10-4-21 16,0 0-20-16,0 0-11 16,0 0-52-16,0-12-195 15,-19-7-94-15</inkml:trace>
  <inkml:trace contextRef="#ctx0" brushRef="#br0" timeOffset="122752.3071">20031 1512 607 0,'0'0'90'0,"0"0"156"16,0 0-114-16,0 0-61 15,0 0-41-15,0 0 8 16,165-51-2-16,-84 36-21 16,3 7-15-16,-12-5-95 15,-44-9-383-15</inkml:trace>
  <inkml:trace contextRef="#ctx0" brushRef="#br0" timeOffset="127848.7798">25030 763 421 0,'0'0'6'0,"0"0"74"16,0 0-17-16,0 0-8 16,0 0 13-16,0 0-21 15,0 0-8-15,0 0 7 16,-99-82 10-16,99 72-2 16,0 2-12-16,0 3 0 0,0 4-29 15,0 1 0-15,-10 0-5 16,10 0-8-16,0 0-3 15,-9 19-3-15,9 17 6 16,0 14 1-16,0 9 4 16,0 12-3-1,0 8 1-15,28 8 2 0,0 8-4 16,6 10 3-16,-24-2-2 16,-1 3 0-16,-9-1-2 15,0-11 0-15,0-1-1 16,0-10 0-16,0 1 1 15,9-13 2-15,1-5 0 0,18-9-3 16,0-11 1-16,-3-7 0 16,-7-8 1-16,-8-5-1 15,-1-13 0-15,-9-1 0 16,9-5 0-16,-9-7 1 16,0 0 0-16,0 0 0 15,10 0 1-15,-10 0 4 16,0 0-6-16,0 0 0 15,0 0-30-15,0-10-113 16,0-12-164-16</inkml:trace>
  <inkml:trace contextRef="#ctx0" brushRef="#br0" timeOffset="129709.1847">25002 932 317 0,'0'0'96'0,"0"0"29"15,0 0-33-15,0 0-12 16,0 0-25-16,0 0-27 16,-43 2 1-16,43-2 9 15,0 0 7-15,0 0-1 16,0 0-7-16,0 0-9 16,0 3-10-16,-10 3-4 15,10 5-2-15,0-2 31 16,0-1-16-16,0-2-17 0,0 0-4 15,63-6 3 1,21 0 12-16,34 0 7 0,10-16-15 16,9-5-12-1,-19 2 0-15,1 0 1 0,-35 3-2 16,-3-1-4-16,-34 11 2 16,-23 3-15-16,-5 1-13 15,-19 2-33-15,0 0-33 16,0 2 4-16,-34 16-89 15,-3-4-31-15,-10-4-238 16</inkml:trace>
  <inkml:trace contextRef="#ctx0" brushRef="#br0" timeOffset="130100.3832">25644 763 522 0,'0'0'80'0,"0"0"103"16,0 0-51-16,0 0-51 15,0 0-52-15,0 0-22 16,-193 42 0-16,112-6 2 16,6 7-1-16,4-5 7 15,5-4 1-15,13-2-4 16,16-7-1-16,9-9-7 0,18-7 0 15,10-1-4-15,0-6 5 16,0 1-1-16,0-3 0 16,0 0-2-16,0 2 1 15,0-2-1-15,10 3 3 16,36-1 3-16,7-1 3 16,13 7-7-16,-4 0 0 15,13 7-1-15,-3 1 2 16,-7 3-4-16,-15 1-1 15,0-1-1-15,-22 4-5 16,-28-1-74-16,-10-2-181 16</inkml:trace>
  <inkml:trace contextRef="#ctx0" brushRef="#br0" timeOffset="130913.1197">22644 861 73 0,'0'0'548'0,"0"0"-384"16,0 0 24-16,0 0-34 15,0 0-60-15,0 0-21 16,0-69-36-16,0 69-18 16,0 8-19-16,28 31 2 15,0 20 1-15,10 6 6 0,-13 2-4 16,3 3-5-16,0-8 5 15,0-8-5-15,0-11 2 16,-3-14-2 0,-7-14-1-16,-8-10 1 0,-1-5 1 15,-9 0 6-15,9 0 3 16,-9-20 6-16,19-14-13 16,0-11 0-16,-10-2-2 15,10-4 1-15,-10-2-1 16,-6-1-1-16,19 6 2 15,-12 1 0-15,8 4-2 16,-8 6 0-16,-1 10-1 16,0 12 1-16,1 7-4 0,-1 8-27 15,-9 0-49 1,19 0-88-16,-10 0-68 0,0 12-126 16</inkml:trace>
  <inkml:trace contextRef="#ctx0" brushRef="#br0" timeOffset="131772.8033">23432 1193 805 0,'0'0'112'0,"0"0"66"16,0 0-45-16,0 0-48 15,0 0-62-15,0 0-23 16,-9 18 3-16,9 29-3 16,0 3 12-16,0 3-1 15,0-5-5-15,0-6 0 16,0-10-1-16,0-7-2 15,0-11-1-15,0-11 0 16,0 1-1-16,0-4 4 16,0 0 7-16,0 0 0 15,0-7 26-15,0-22-13 0,0-10-20 16,0-12-3-16,0-11-1 16,-9 0-1-16,9-6 2 15,-10 7-2-15,10 12 0 16,0 7-3-16,0 8 3 15,19 5 0-15,15 8-1 16,-6 7 3-16,0 3-4 16,0 4 2-16,0 7-6 15,7 0 3-15,2 0 2 16,-9 13-6-16,10 14 5 16,-14 4 1-16,-14 3-2 15,-10 5-5-15,0-1 5 0,0 1 2 16,-25-2-2-16,-3-3-3 15,-10-5 5-15,10-13 2 16,10-5-1-16,8-9 0 16,10-2 0-16,0 0 0 15,0 0 0-15,0-5-6 16,0-11 0-16,0 2-15 16,0 1 2-16,38-2 14 15,-1 7-3-15,1 3 8 16,5 5-2-16,-15 0-4 15,0 8-1-15,0 18 3 16,-18 3 2-16,2 0-2 16,1 2 0-16,-13-5 1 0,0-5 2 15,0-4 1-15,-16-4 4 16,-12-1-2-16,-19 0 2 16,0-2 8-16,-15-2-2 15,6-1-4-15,3-6 8 16,6 4-5-16,10-2 1 15,18-3-6-15,4 5 12 16,5-5-4-16,10 0-7 16,0 0-3-16,0 0-4 15,0 0-47-15,0 0-136 16,0-10-249-16</inkml:trace>
  <inkml:trace contextRef="#ctx0" brushRef="#br0" timeOffset="132992.0963">28295 681 150 0,'0'0'32'0,"0"0"8"16,0 0-18-16,0 0 3 15,0 0 6-15,0 0 29 16,0 0 42-16,25-61-19 16,-16 59-6-16,-9-1-9 15,0 1-22-15,0-3-13 16,10 5 0-16,-10-3 2 16,0 3 24-16,0 0 5 0,0 0 3 15,0 0-5-15,0 0-1 16,0 0-14-16,0 0-13 15,0 0-15-15,0 3-13 16,0 18-4-16,0 13 28 16,0 8 5-16,0 7-2 15,0 5-9-15,0 9-3 16,0-2 2-16,0 0 6 16,9-1-11-16,0 1-8 15,-9 0-3-15,10 4 0 16,-1 1-2-16,-9-1-2 15,9-4 2-15,1-5-1 16,-1-6-4-16,0-3 3 0,1-8 0 16,-1-5-3-16,3-4 2 15,1-1-2-15,-4-1 1 16,1 0 1-16,-1 1-2 16,0 2 2-16,-9 1 1 15,0-1-2-15,0-1 1 16,0-9-1-16,0-1-1 15,0-3 5-15,0-5-4 16,0-3 2-16,0 1-2 16,0 4 2-16,0 4-1 15,0-2 0-15,0-1 0 16,0-6-1-16,0 0 1 16,0-8-1-16,0 2 0 15,0-3 1-15,0 0-2 0,0 0 4 16,0 0-4-16,0 0 3 15,0 0-3-15,0 0 0 16,0 0-11-16,0-9-31 16,-9-15-135-16,-41-18-290 15</inkml:trace>
  <inkml:trace contextRef="#ctx0" brushRef="#br0" timeOffset="133476.5663">27317 946 385 0,'0'0'159'16,"0"0"-66"-16,0 0-9 15,0 0-22-15,0 0 8 16,0 0-18-16,181 8-4 16,-97-8 17-16,6 0-28 15,-15 0-7-15,6 0 6 16,-22 0-12-16,0 0-11 16,-22 0 4-16,-18 0-14 15,0 0 0-15,-19 0-3 16,0 0-1-16,0 0-3 15,0 0-50-15,0 0-29 16,0 0-105-16,0 0-121 0</inkml:trace>
  <inkml:trace contextRef="#ctx0" brushRef="#br0" timeOffset="133726.5704">27874 805 511 0,'0'0'86'16,"0"0"13"-16,0 0-19 16,0 0-18-16,0 0-21 15,0 0 7-15,200 8-2 16,-153 21-9-16,-10 6-8 0,-3 5-3 16,-15-1-8-16,-10 5-5 15,-9 2-10-15,0 4-3 16,-53 4-42-16,-31-3-160 15,-34-9-293-15</inkml:trace>
  <inkml:trace contextRef="#ctx0" brushRef="#br0" timeOffset="134320.9318">26273 1082 650 0,'0'0'39'0,"0"0"160"0,0 0-85 15,0 0-64-15,0 0-47 16,0 0 3-16,119 24 5 15,-73 5-1-15,-8 11 6 16,-4 2-5-16,-6 8 2 16,-9-3 2-16,-1-2-2 15,-8-4-3-15,-1-9-9 16,-9-5 5-16,0-14-5 16,0-2 1-16,10-9 0 15,-10-2 0-15,0 0 6 16,0 0 16-16,0-10 35 15,0-15-50-15,0-16 1 16,0-4 2-16,0-5 1 0,0 0-4 16,0-2 7-16,0 4-11 15,28 5-4-15,-4 2 0 16,14 3 1-16,-19 5-2 16,9 12 0-16,-19 8-15 15,0 10-56-15,1 3-65 16,5 0-138-16,-15 0-169 15</inkml:trace>
  <inkml:trace contextRef="#ctx0" brushRef="#br0" timeOffset="134742.7204">27077 1317 299 0,'0'0'293'16,"0"0"-175"-16,0 0 65 15,0 0-87-15,0 0-30 0,0 0-24 16,-34-71-1-16,6 71-17 16,-19 0-8-16,-6 8 12 15,-3 17 1-15,9 2 0 16,7 2 9-16,18-3-7 16,13 1-8-16,9-3-14 15,0-3 3-15,43 0 0 16,32-3-2-16,6-2 0 15,12-8-8-15,-2-3-2 16,-10-5-40-16,-16 0-88 16,-18 0-108-16,-35-29-401 15</inkml:trace>
  <inkml:trace contextRef="#ctx0" brushRef="#br0" timeOffset="136212.5136">31958 834 506 0,'0'0'38'15,"0"0"122"1,0 0 2-16,0 0-50 0,0 0-22 16,0 0-24-16,0 0-15 15,-59-55-10-15,59 54 1 16,0 1 1-16,0 0-18 15,0 0-1-15,0 0-1 16,0-4 3-16,0 4-2 16,0 0-1-16,0 0-9 15,0 0-6-15,0 0-8 16,0 4-3-16,0 23 1 16,0 13 2-16,0 10 1 0,0 6 1 15,0 7 1 1,0 8-2-16,0 3 5 0,6 5-6 15,4 0 5-15,-7-5-1 16,9-4 2-16,-2-7-2 16,-1-5-1-16,0-2 0 15,1-3 0-15,-1-4-2 16,0 3 1-16,1-2 0 16,-1 2-1-16,-9-4 0 15,0-1-1-15,0-7 2 16,0-2-2-16,0-8 0 15,0-6 1-15,0 1-1 0,0-3 1 16,0-6-1-16,0 2 0 16,0-7 1-1,0 2 0-15,0 0-1 0,0-5 1 16,0 7-1-16,0-7 1 16,0 5-1-16,0-4 0 15,0-2 0-15,0 1 0 16,0-3 1-16,0-1 0 15,0-2-1-15,0 1 1 16,0-3 1-16,0 0 0 16,0 0-2-16,0 0 1 15,0 0 0-15,0 0-1 16,0 0 0-16,0 0 1 16,0 0 0-16,0 0-1 15,0 0-1-15,0 0-20 0,0 0-10 16,0-9-31-16,-9-20-171 15,-10-13-357-15</inkml:trace>
  <inkml:trace contextRef="#ctx0" brushRef="#br0" timeOffset="136822.4329">31915 1274 468 0,'0'0'59'0,"0"0"31"16,0 0-19-16,0 0-11 16,0 0-8-16,0 0-15 15,236-73 5-15,-173 60-10 16,2 2-10-16,7-4-9 15,2 1 3-15,7 1-10 16,13-1-2-16,6 4 1 0,-1 0-4 16,-15 5 0-16,-3-1-1 15,-15 3 2-15,-13 1-2 16,-35 2 0-16,-8 0-2 16,-10 0-5-16,0 0-44 15,-19 0-89-15,-59 7-65 16</inkml:trace>
  <inkml:trace contextRef="#ctx0" brushRef="#br0" timeOffset="137307.1384">32416 1009 199 0,'0'0'188'16,"0"0"-63"-16,0 0-5 0,0 0-7 15,0 0-18-15,0 0-41 16,-128 5-9-16,82 10-15 16,-17 4-8-16,-2 4-5 15,3 6 8-15,15-4-5 16,10 3-4-16,9-2-3 16,3-5-6-16,18-4-3 15,7-1 0-15,0-3-1 16,0-1 1-16,0-1-1 15,22 0 3-15,6 5-3 16,0 0-1-16,10 2 2 16,-1 2 1-16,16-6 0 15,3 1-2-15,6-3-1 0,-6 0 3 16,-9-3-3-16,6-1-2 16,-6-1 0-16,-28-1-80 15,-19-6-226-15</inkml:trace>
  <inkml:trace contextRef="#ctx0" brushRef="#br0" timeOffset="138057.7006">29245 885 761 0,'0'0'32'0,"0"0"87"16,0 0-36-16,0 0-31 16,0 0-28-16,0 0-11 15,28-51 1-15,-12 51 5 16,-7 25 6-16,10 8 11 0,-10 4 0 15,10 6-11-15,-1 4-10 16,-8-3-10-16,18-1-4 16,-16-7 4-16,10-11-3 15,-3-10 0-15,-1-5 1 16,-8-10 2-16,-1 0 2 16,0 0 5-16,10-4 22 15,0-17 5-15,15-13-24 16,3-6-1-16,-8 0-1 15,8-4-6-15,-3-4 2 16,-6 0 1-16,-9 1 7 16,0 7-5-16,-1 9-7 15,-8 7-4-15,-10 7 1 0,9 7-2 16,-9 5-2-16,0 5-18 16,9 0-57-16,-6 0-79 15,19 5-117-15,-22 13-79 16</inkml:trace>
  <inkml:trace contextRef="#ctx0" brushRef="#br0" timeOffset="138432.9312">30223 1072 741 0,'0'0'64'16,"0"0"186"-16,0 0-88 16,0 0-70-16,0 0-68 15,0 0-23-15,0 28 22 16,0 15 16-16,0 2-5 15,10 2-12-15,-7-7 0 16,6-7-11-16,-3-4-5 16,-6-12-6-16,0-2 3 0,0-9-5 15,0-1 2 1,0-2-22-16,0-3-61 0,-6 0-112 16,-16 0-140-16,-15-24-361 15</inkml:trace>
  <inkml:trace contextRef="#ctx0" brushRef="#br0" timeOffset="138776.682">30095 963 394 0,'0'0'275'15,"0"0"-115"-15,0 0-10 0,0 0-58 16,0 0-28-16,0 0-29 15,237-68-1-15,-165 68 9 16,12 0-13-16,-3 18-8 16,-16 15 7-16,7 6 10 15,-25 5-12-15,-19 4-16 16,-19 0 0-16,-9 4-10 16,-9-4 6-16,-47-4-4 15,-16-10-3-15,-3-7 10 16,4-11 2-16,5-3 2 15,-5-6-4-15,14-4-5 16,-2-1-1-16,19-2-4 0,12 0-1 16,18 0-25-1,1 0-63-15,0-5-164 0,-1-26-585 16</inkml:trace>
  <inkml:trace contextRef="#ctx0" brushRef="#br0" timeOffset="166096.1009">1213 1235 437 0,'0'0'121'15,"0"0"-15"1,0 0 30-16,0 0-54 0,0 0-36 15,0 0-14-15,0 0 10 16,-12-19 3-16,12 19-7 16,0-4-2-16,0 4-18 15,0 0-11-15,0-1-5 16,0 1-2-16,0-2-5 16,3-3 5-16,25-3 6 15,6 0-4-15,3-5 4 16,1-3 0-16,-4-1 2 15,-15-6-5-15,9 4 4 0,-19-1 2 16,-9-1 20 0,9 4-2-16,-9-1 5 0,0 0 3 15,0 7 0-15,0 4-10 16,0 4-1-16,0 1-9 16,0 2-5-16,0 0-10 15,0 0-13-15,0 2-6 16,0 30-6-16,-9 15 25 15,0 19 11-15,9 13-10 16,-10 5 12-16,10 2-7 16,-9-6-1-16,9-10 1 15,-9-12-5-15,-1-15 0 16,4-6 0-16,3-8 0 0,-3-9-1 16,6-6 1-1,-3-4 1-15,3-5-4 0,0-5-18 16,0 0-77-16,-10 0 10 15,-8 0-24-15,-7 0-109 16,-13 0-115-16,10 0-59 16</inkml:trace>
  <inkml:trace contextRef="#ctx0" brushRef="#br0" timeOffset="166377.3544">1063 1717 375 0,'0'0'108'16,"0"0"18"-16,0 0 7 15,0 0-16-15,0 0-38 0,0 0-27 16,-24-21 5-16,24 21-18 16,0 0-30-16,0 0-6 15,28 0 15-15,15 0 11 16,13 0-6-16,16 0 5 16,-7 0 8-16,10-5-9 15,-22-3-13-15,0 2-5 16,-22-1-4-16,-6-1-1 15,-6 4-4-15,-10-1 0 16,-9 1-10-16,0 4-40 16,0 0-48-16,0 0-49 15,0 0-174-15</inkml:trace>
  <inkml:trace contextRef="#ctx0" brushRef="#br0" timeOffset="166736.7334">2182 1187 596 0,'0'0'70'16,"0"0"135"-16,0 0-58 16,0 0-56-16,0 0-36 15,0 0-26-15,-193-20-8 16,174 45-6-16,0 5-4 16,4 6-3-16,15-1-1 15,0-1-1-15,0 0-3 16,9-4-2-16,25-7-2 15,13 0-1-15,-10-9-7 16,7-3-70-16,-25-6-65 16,9-5-72-16,-19 0-135 15</inkml:trace>
  <inkml:trace contextRef="#ctx0" brushRef="#br0" timeOffset="167471.7429">2235 1175 686 0,'0'0'148'0,"0"0"-1"16,0 0-63-16,0 0-58 15,0 0-20-15,0 0 6 16,56 26 25-16,-38 6-6 16,17 9 3-16,-7-3-17 15,-10 4-7-15,1-5-2 16,-9-6-3-16,-10 1-2 0,0-7-3 15,0-9 3 1,0-10-1-16,0 1 5 0,0-6-4 16,0-1 1-16,0 0 7 15,0 0 16-15,0-1 22 16,0-19-14-16,0-9-31 16,0-5-4-16,0 0 0 15,0 1 1-15,18 0 9 16,7 9-4-16,-3 2-6 15,3 7 0-15,3 2-2 16,-9 7 2-16,15 6-2 16,-6 0 1-16,-6 0-5 15,12 6-7-15,-6 17 8 16,6 4-5-16,-12 4 10 16,3 3 2-16,-16-2-2 0,1-1 0 15,-1 1-4-15,-9-8 10 16,0-5-5-16,0-6 0 15,0-8 3-15,0-5 3 16,0 0 2-16,0 0 12 16,0 0 10-16,0 0 10 15,0-3-7-15,0-20-12 16,0-12-22-16,0-9-3 16,0-7 1-16,19-3 0 15,9 9 0-15,-3 11 2 16,3 10 1-16,-10 8 3 15,10 6-4-15,-9 6 0 0,0 4-1 16,9 0-7-16,0 9 1 16,-3 25 3-16,12 8 4 15,-3 6 1-15,-12 1-1 16,3-2 2-16,-6-9-1 16,-10-1-2-16,1-6 1 15,-1-4-4-15,-9-2-12 16,0-6-40-16,0-5-80 15,0-5-110-15,0-9-88 16,0 0-285-16</inkml:trace>
  <inkml:trace contextRef="#ctx0" brushRef="#br0" timeOffset="167768.5359">3742 1340 718 0,'0'0'151'16,"0"0"-29"-16,0 0-37 16,0 0-38-16,0 0-25 15,0 0-7-15,156-60 6 16,-118 60-3-16,8 0-10 0,-2 0-4 15,-7 0-3-15,1 0 4 16,-4 0-3-16,-6 0-2 16,-9 0-22-16,-1 0-63 15,-18 7-44-15,0 2-148 16,0 3-172-16</inkml:trace>
  <inkml:trace contextRef="#ctx0" brushRef="#br0" timeOffset="168018.6839">3798 1466 164 0,'0'0'323'16,"0"0"-237"-16,0 0 28 15,0 0-8-15,0 0-44 0,0 0-6 16,-46 22 0-16,74-22 20 16,19 0-4-16,9 0-19 15,-3 0-18-15,12 0-6 16,-12 0-10-16,12-3-9 15,-12-3-1-15,3-1 0 16,-9 1 1-16,-13 1-8 16,-15 0-1-16,-10 5-2 15,1 0-7-15,-10 0-76 16,0 0-147-16,0 0-225 16</inkml:trace>
  <inkml:trace contextRef="#ctx0" brushRef="#br0" timeOffset="168722.4076">5269 1043 746 0,'0'0'51'15,"0"0"159"-15,0 0-54 16,0 0-60-16,0 0-56 15,0 0-28-15,-134-24-10 16,112 35-1-16,6 18 7 16,16 2-4-16,0 0 4 15,0 2-3-15,44 1 5 16,21 3-5-16,7 0-2 16,-6 4 11-16,-10-4-10 0,-13-3-1 15,-5 0-3 1,-29-4-3-16,-9-1 2 0,0-1 1 15,-9-4 0-15,-38-6 4 16,9-7-2-16,-5-6 1 16,5-5-3-16,10 0 0 15,4-2 0-15,5-20-9 16,9-7-4-16,7-4-6 16,3-1 3-16,0 1-7 15,0 2 10-15,28-3 4 16,10 2 9-16,-1 3 2 15,10 0-2-15,-13 1 4 16,4 4 2-16,-1 2-6 16,-3-4 2-16,-12 5 4 15,-16-2-5-15,4 4 10 0,-10 1-4 16,0 5 15 0,0 4 1-16,0-3-12 0,-10 7-11 15,-18 2 0-15,-15 3-1 16,-13 0-7-16,-7 0-11 15,16 13-56-15,-5 8-55 16,20-13-161-16,7-1-380 16</inkml:trace>
  <inkml:trace contextRef="#ctx0" brushRef="#br0" timeOffset="169285.6005">6010 1017 907 0,'0'0'97'0,"0"0"94"16,0 0-92-16,0 0-24 16,0 0-57-16,0 0-18 15,0-29-8-15,0 54 8 16,9 10 1-16,20 4 11 15,5 9 1-15,-6 4-4 16,9 4 3-16,1-3-1 16,-1-6-10-16,-12-3 1 15,3-17 3-15,-9-8-5 16,-10-11 2-16,-9-6-2 16,0-2 3-16,0 0 9 0,0 0 25 15,9-6 10-15,-9-27-13 16,10-7-31-16,-10-12 3 15,9-6 0-15,7-4-5 16,-4-1 6-16,4 9-6 16,-7 8-1-16,10 12-1 15,-10 11-3-15,10 12-15 16,-19 9-32-16,9 2-93 16,-9 0-255-16</inkml:trace>
  <inkml:trace contextRef="#ctx0" brushRef="#br0" timeOffset="171443.5056">6440 1014 244 0,'0'0'131'0,"0"0"-3"16,0 0-52-16,0 0-11 15,0 0 13-15,0 0-4 16,0-37-16-16,0 31 5 16,0 1-7-16,0 0-5 15,0 3-8-15,0-1-16 16,-9 1-15-16,-10-1 7 15,0-2-19-15,4 2 11 0,2 2 1 16,-2-3 2-16,5 4-1 16,1 0 7-16,-10-1 6 15,10 1-14-15,0-3-5 16,-10 3-7-16,10 0 2 16,-10 0 1-16,-6 0-5 15,-3 0 4-15,0 0 0 16,0 0-1-16,9 0-1 15,-6 8 0-15,3 1 2 16,-2 6-1-16,-5-1 0 16,11 2 0-16,8 2 3 15,-8 1-1-15,12 1 6 0,-4 4 4 16,10-5 2 0,0 6 0-16,0-3-7 0,0-1 3 15,0 2-7-15,6-1 2 16,13-2-6-16,-10 1 7 15,19 4-3-15,-9-2 3 16,-9 4-5-16,8-9 0 16,1 3 0-16,0-5-1 15,-4-5-1-15,-6-7-12 16,1-1 7-16,9-3 5 16,9 0 0-16,0 0 17 15,0-11 2-15,-3-7-7 16,12-5-6-16,-9-2 0 0,-3-3-2 15,3-6-4 1,-9 5 1-16,-10-5 5 0,0 5-5 16,1 0-1-16,-10 5 16 15,9 2-1-15,-9 2-2 16,0 4 3-16,0 2-5 16,0-3-5-16,0 5-6 15,0-1 1-15,0 1-2 16,0-1 3-16,0 4-2 15,-9-1 2-15,-1 0-3 16,1 2 3-16,-10-1-3 16,10 2 2-16,-7-1-1 0,7 3 2 15,-10 0 3-15,1 4-3 16,-10-2-2-16,0 3 0 16,-7 0-1-16,-2 0-1 15,0 0 0-15,-1 13 2 16,13 3-4-16,-3-2 4 15,0 2-1-15,9-4 1 16,10 0 1-16,0 1-1 16,-10 5-1-16,19 3 1 15,-9 7 1-15,9-1-1 16,0-1 3-16,0 0-3 16,0-6 2-16,0 5 1 15,0-6-3-15,0 0 3 0,0 2-3 16,0 0 4-1,0-1 1-15,0 1-1 0,9-4-1 16,10-2-3-16,-10-1 4 16,10-4-4-16,9 0 0 15,6-4 0-15,-6-3 3 16,19 1 0-16,-19-4 3 16,9 0-3-16,-2 0 1 15,-7 0 0-15,-10 0-1 16,-8 0 0-16,8-4-3 15,-8-4 6-15,-1-1 3 16,-3-11 2-16,-3-1 5 0,4-13-8 16,-7-6-3-1,0-2 2-15,0-9-5 0,0 2-2 16,0 7 1-16,0 5-2 16,0 13-12-16,0 13-29 15,0 9-54-15,0 2-268 16</inkml:trace>
  <inkml:trace contextRef="#ctx0" brushRef="#br0" timeOffset="172131.0558">7097 1006 642 0,'0'0'164'0,"0"0"48"16,0 0-31-16,0 0-36 15,0 0-52-15,0 0-25 16,-25-92-23-16,25 92-17 15,0 0-11-15,0 0-16 16,0 7-1-16,0 22-5 16,0 11 5-16,25 12 8 15,3 2 5-15,10 12-6 16,-4 5-1-16,-6-3-2 16,0-5-3-16,0-13 3 15,-9-14-1-15,-10-14-2 16,0-9 0-16,-9-10 4 15,7-3-1-15,-7 0 10 0,0 0 16 16,3-8 3-16,3-22 7 16,3-17-30-16,1-13-9 15,-1-4 3-15,10-3-1 16,-1 3-1-16,1 6 0 16,0 10-2-16,18 1 3 15,-3 8-3-15,4 5 1 16,-1 5-1-16,16 5-3 15,-25 5 1-15,0 10 2 16,-9 7-5-16,-10 2-21 16,-9 0-42-16,0 14-43 15,-9 8-107-15,-72-9-428 0</inkml:trace>
  <inkml:trace contextRef="#ctx0" brushRef="#br0" timeOffset="214255.0243">1120 3067 282 0,'0'0'100'16,"0"0"4"-16,0 0-8 15,0 0-34-15,0 0-10 0,0 0 7 16,0 0 4-16,0 0-6 16,0 0-13-16,0 0-22 15,0 0-6-15,0 0-5 16,0 0 3-16,0 0 2 16,0-8-6-16,28 3 2 15,9-6-1-15,16 3 4 16,-16-2-10-16,-9 1 5 15,0-3-3-15,-9 3 9 16,0-4 1-16,-4-2-1 16,-5-1-4-16,-1-6-1 15,0-3 13-15,-9 4-7 0,0-1-4 16,0 3 13-16,0 4-6 16,0 2 0-16,0 8-1 15,0 4 4-15,0 1-14 16,0 0 0-16,0 0-9 15,0 0-9-15,0 14-14 16,0 20 20-16,0 11 3 16,0 7 5-16,0 3-2 15,-9-4 1-15,0 2-4 16,-1 2 2-16,-5-6 0 16,2-6 1-16,4-2-2 15,-16-8-1-15,6-5 0 16,1-4-4-16,-1-5 4 0,10-6 2 15,2-6-1 1,-2-2-2-16,6-4-23 0,-6 6-8 16,-1-6 9-16,1 2 6 15,-16 1-5-15,6-4 10 16,-9 0 9-16,0 0-6 16,0 0 9-16,-6 0 5 15,6 0-3-15,9 0 1 16,0 0 1-16,19 0-2 15,-6 0 1-15,6 0-3 16,0 0-4-16,0 0 2 16,0 0-5-16,0 0 7 0,35 0 15 15,27-7 17 1,3-1-7-16,19 0-13 0,-3 0-6 16,-9 3 7-16,-7 0-5 15,-12 0-2-15,-15 2-5 16,-10 0 6-16,-10 0 0 15,1 3-2-15,-10 0-5 16,7 0-3-16,-13 0 1 16,16 0-58-16,0 0-91 15,5 0-69-15,-5-15-180 16</inkml:trace>
  <inkml:trace contextRef="#ctx0" brushRef="#br0" timeOffset="215036.3461">2316 3059 42 0,'0'0'517'15,"0"0"-417"-15,0 0 78 16,0 0-66-16,0 0-34 16,0 0-34-16,-53-38-12 15,9 38-17-15,-12 9 12 0,9 19-11 16,1 5-4-16,8 5 1 16,13 0 3-16,16-4-6 15,9-3 2-15,0-5-7 16,0-9 1-16,9-1 0 15,16-9-3-15,-6-5 3 16,-10-2-2-16,4 0-3 16,2 0 15-16,4 0 12 15,0-17-13-15,-1-7-6 16,1-5 1-16,0 0-4 16,-4-5-2-16,-2 0 2 15,2 2-4-15,4-2 2 16,9 8-1-16,0 4 2 0,10-1-1 15,-4 7-3-15,3 3-1 16,1 7 0-16,-14 3 1 16,-5 3-1-16,0 0-9 15,-10 0 5-15,1 0-2 16,8 17 0-16,-18 3 5 16,0 9 0-16,0 1 2 15,0 9-2-15,-9 6 2 16,-28 4 0-16,2-4 2 15,7-3-3-15,19-12 0 16,0-2 1-16,9-6 0 16,0-4 1-16,0-2-1 0,18-8 1 15,16 0 2-15,4-4 1 16,-1-4 0-16,-9 0 4 16,7 0 8-16,-4-7-1 15,-6-9-5-15,12-10 4 16,-12-6-3-16,-3-4-2 15,-7-5 2-15,-5-1-3 16,-7 1 5-16,-3 7 0 16,0 7-4-16,0 8-8 15,0 4 0-15,0 10-2 16,-22 5-18-16,-12 0-82 16,-13 0-210-16,3 12-313 15</inkml:trace>
  <inkml:trace contextRef="#ctx0" brushRef="#br0" timeOffset="215474.1292">3160 3000 357 0,'0'0'434'0,"0"0"-293"0,0 0 16 16,0 0-33-1,0 0-64-15,0 0-31 0,28-44-12 16,-13 52-15-16,-5 28 4 16,9 7 21-16,-1 14-3 15,-8 1 11-15,-1-4-27 16,6 0-3-16,-5-12 2 15,-1-12-7-15,-6-7 3 16,7-14-3-16,-4 0 3 16,-6-9-1-16,3 0 8 15,3 0 2-15,4-13 34 16,-1-26-12-16,19-13-26 16,0-11-7-16,0-6 1 0,0-2-1 15,-3 11-1 1,-6 10 0-16,-1 17-1 0,-8 16 0 15,-1 9-7-15,0 8-49 16,1 4-200-16,-10 15-333 16</inkml:trace>
  <inkml:trace contextRef="#ctx0" brushRef="#br0" timeOffset="216286.8685">4026 3211 156 0,'0'0'352'16,"0"0"-236"-16,0 0 66 15,0 0-47-15,0 0-61 16,0 0-20-16,-6-18-7 16,6 18-26-16,6 0-5 15,41 0 7-15,24 0 7 16,13 0 8-16,25-5-11 15,19-6-11-15,9-4-1 16,-9-2-8-16,-16 5 7 0,-22 0-11 16,-27 3 2-16,-35 6-3 15,-10 0 1-15,-18 3 2 16,0 0 2-16,0 0-7 16,0 0-8-16,0 0-30 15,-9 0-61-15,-19 0 8 16,-6 0 13-16,-4 0-16 15,1 0-10-15,3 0 21 16,-4-10 41-16,1-7 42 16,18-3 6-16,-9 4 8 15,19 3 40-15,0 2 6 16,9 0 19-16,0-1-21 16,0 3 7-16,0 4-19 0,9-5 6 15,28 5-22 1,10 0-18-16,15 5-2 0,4 0-2 15,-4 2-2-15,3 19 8 16,-2 6 0-16,-26 4 1 16,-9 3-3-16,-28 1-9 15,0 7-1-15,0 2-2 16,-56 3-4-16,-25-5-112 16,-3-13-110-16,3-20-467 15</inkml:trace>
  <inkml:trace contextRef="#ctx0" brushRef="#br0" timeOffset="223404.7825">6085 2871 330 0,'0'0'128'0,"0"0"-16"16,0 0-43-16,0 0-2 16,0 0-1-16,0 0 9 15,0 0-3-15,0-20-11 16,0 20 2-16,0 0-5 16,0 0-2-16,0 0-5 15,0 0-1-15,0 0-2 16,0 0 2-16,0-1-14 15,0 1-13-15,0 0-5 16,0 0-11-16,0 0-7 16,0 0-6-16,0 17-11 0,0 24 17 15,0 9 2-15,6 6-2 16,3 5 0-16,1-1 2 16,8-7-1-16,-8-1 1 15,-1-9-2-15,-9-6 1 16,10-11 0-16,-10-5-1 15,0-3-1-15,0-8 0 16,0-4 1-16,0-3 0 16,0-3-6-16,0 0-19 15,0 0-5-15,0 0-6 16,0 0-44-16,0 0-72 16,0 0-123-16,-19 0-92 15</inkml:trace>
  <inkml:trace contextRef="#ctx0" brushRef="#br0" timeOffset="223701.7421">6568 3180 596 0,'0'0'221'0,"0"0"-36"16,0 0-34-16,0 0-39 15,0 0-44-15,0 0-25 16,0 0-14-16,0 0-7 16,0 0-13-16,0 0-9 15,0 0 1-15,0 0-2 16,0 0-44-16,0 0-85 15,0 0-57-15,0-6-206 16</inkml:trace>
  <inkml:trace contextRef="#ctx0" brushRef="#br0" timeOffset="224373.8363">7054 3016 566 0,'0'0'66'16,"0"0"108"-16,0 0-30 15,0 0-103-15,25-126-10 16,12 103 18-16,0 6-24 15,10 0 4-15,-13 11-9 16,4 4 2-16,-1 2-8 16,0 0-8-16,-2 8 3 15,-17 22 0-15,1 8-2 16,-19 14 6-16,0 7-9 16,-19 6 5-16,-37 1-7 15,-6-8 4-15,15-13-4 0,13-16 2 16,12-6-3-16,7-13 2 15,15-9-2-15,0-1 0 16,0 0 3-16,0 0 2 16,0 0-1-16,0 0-4 15,0 0 9-15,28-9-9 16,6 0-1-16,13-2 1 16,-1 1-2-16,7 4 1 15,3 0 0-15,-3-1-1 16,-6 2 1-16,0 0 0 15,-4 4-2-15,-14-2-1 16,-20 3-31-16,0 0-35 0,1 0-64 16,-10 0-121-16,0 0-135 15</inkml:trace>
  <inkml:trace contextRef="#ctx0" brushRef="#br0" timeOffset="224671.0317">7829 2901 446 0,'0'0'200'15,"0"0"-96"1,0 0 7-16,0 0-27 0,0 0-59 15,0 0-11-15,56 0 7 16,-3-6 7-16,13-4-9 16,-4 0-4-16,-15 2-15 15,6 4 2-15,-25 0-2 16,-19 4-44-16,0 0-78 16,-9 0-81-16,0 0 15 15,0 0-48-15</inkml:trace>
  <inkml:trace contextRef="#ctx0" brushRef="#br0" timeOffset="224983.5123">7829 2901 309 0,'165'-16'119'0,"-221"27"34"0,-6 5-27 15,6 1-32-15,19 5-18 16,9-1-20-16,18 2-21 16,4-2-5-16,6 1-11 15,0-2-5-15,19 1-11 16,34-4-3-16,12-1 8 15,-3 2-5-15,4 2 4 16,-13-1-6-16,-16 0-1 16,-9 1-1-16,-9 1-1 15,-19-5-2-15,0 1 4 16,0 1 6-16,-10 2-2 0,-36 0-4 16,-10 1 1-1,-16-1 7-15,-3-1-7 0,-6-3 0 16,0-3-2-16,16-3-10 15,12-7-34-15,16-3-32 16,27-3-59-16,10-31-174 16</inkml:trace>
  <inkml:trace contextRef="#ctx0" brushRef="#br0" timeOffset="225484.4647">8515 2875 449 0,'0'0'130'0,"0"0"29"16,0 0-22-16,0 0-53 15,0 0-41-15,0 0 9 16,81-43 5-16,-72 40 1 15,0 3-15-15,1 0-11 16,-1 0-22-16,19 13-7 16,9 17 11-16,-2 12 2 15,-7 5-2-15,0 4-3 16,-10-4-2-16,1 3-1 0,0-13-4 16,-10-4-3-16,0-11 2 15,1-7 1-15,-4-9 8 16,-6-6-9-16,0 0 6 15,0 0 0-15,3 0 2 16,-3 0 12-16,6-2 16 16,4-22-11-16,8-14-16 15,1-11-12-15,-10-7 1 16,10-2 0-16,0 1 2 16,0 7 1-16,-1 0-2 15,-2 15 0-15,3 6-1 0,-1 11 2 16,-18 12 0-1,10 2-6-15,-10 4 0 0,0 0-2 16,9 4-72-16,0 20-107 16,-9 0-30-16,0-8-304 15</inkml:trace>
  <inkml:trace contextRef="#ctx0" brushRef="#br0" timeOffset="229005.4906">10580 2557 283 0,'0'0'95'15,"0"0"22"-15,0 0-60 16,0 0-5-16,0 0-21 16,0 0 14-16,0 0 17 15,0 0 5-15,0-34-5 16,0 34-1-16,0 0-2 15,0-3-10-15,0 3-9 16,0 0-6-16,0 0-15 16,0 0-4-16,0 0-7 15,0 0 2-15,0 0 0 16,0 0 0-16,-19 0-6 0,-9 4 3 16,-15 26-1-1,-23 19-1-15,-6 17 1 0,16 11 6 16,13 9 0-16,30-1-4 15,13-2 1-15,0-1-3 16,19-10-4-16,28-6 0 16,24-6-2-16,-15-13-63 15,1 1-74-15,-14-9-201 16</inkml:trace>
  <inkml:trace contextRef="#ctx0" brushRef="#br0" timeOffset="229599.8716">11109 2792 677 0,'0'0'23'0,"0"0"183"0,0 0-77 15,0 0-39-15,0 0-29 16,0 0-10-16,0-96-2 15,0 93-8-15,0 3-13 16,0 0-14-16,0 10-13 16,19 27 10-16,18 15 6 15,-8 2-9-15,14 4-4 16,-5 0 0-16,-1-4-2 16,6-11 0-16,-14-1-2 15,-11-13 2-15,1-13-2 16,-10-8 1-16,-9-3 0 15,0-5 8-15,10 0 5 0,-1-9 1 16,10-20-8-16,-1-15-7 16,-2 0 3-16,3-2-2 15,-1-3 0-15,10 4 2 16,-9 2 3-16,9 2 2 16,-3 6-5-16,-6 1-1 15,-1 8-2-15,1 8-1 16,-10 6-4-16,1 7-30 15,8 5-75-15,1 0-113 16,-19 17-124-16,0 9-213 16</inkml:trace>
  <inkml:trace contextRef="#ctx0" brushRef="#br0" timeOffset="230193.9139">11926 3112 730 0,'0'0'154'0,"0"0"66"15,0 0-102-15,0 0-59 16,0 0-44-16,0 0-15 0,0 13 2 15,-4 29 1-15,-5 11 24 16,-6-3-7-16,15 2-5 16,-10-12-4-16,1-3-3 15,9-12-7-15,0-8 1 16,0-10-2-16,0-7 4 16,0 0-1-16,0 0 8 15,0 0 8-15,0-18 30 16,0-16-34-16,0-8-11 15,0-12-3-15,9-5 1 16,16 5-1-16,-6 0 0 16,-1 4 0-16,11 10 1 15,-1 11-1-15,-10 2-2 0,1 11 3 16,-10 7-1-16,-3 5 1 16,-6 4-2-16,4 0 0 15,5 0-3-15,7 14-4 16,12 15 7-16,-10 8 0 15,1 7-3-15,0-5 3 16,6 2 2-16,-7-7-2 16,1 0 0-16,-10-2 0 15,10-3 0-15,-10-4 0 16,1-8 0-16,-10 1-6 16,0-8-49-16,0-4-38 15,0 2-77-15,0-3-9 0,0-2-114 16,-19-1-165-16</inkml:trace>
  <inkml:trace contextRef="#ctx0" brushRef="#br0" timeOffset="230412.6944">11922 3359 300 0,'0'0'193'0,"0"0"-59"16,0 0 43-16,0 0-53 15,0 0-45-15,0 0-32 16,-15-22-5-16,15 17-2 0,0-2-6 16,25-9-17-16,12 5-12 15,10-4-5 1,6-2-1-16,-6 5-53 0,-1-7-110 16,-2 0-161-16</inkml:trace>
  <inkml:trace contextRef="#ctx0" brushRef="#br0" timeOffset="230740.962">12480 2600 690 0,'0'0'118'15,"0"0"93"-15,0 0-87 16,0 0-71-16,0 0-44 16,0 0 0-16,193 20-6 15,-137 37 10-15,-3 11-3 16,-15 12-5-16,-29 9 0 15,-9 11-5-15,-19 8-6 16,-62 5-64-16,-12-11-135 16,-26-22-153-16</inkml:trace>
  <inkml:trace contextRef="#ctx0" brushRef="#br0" timeOffset="237696.544">1540 4727 801 0,'0'0'27'0,"0"0"99"16,0 0-35-16,0 0-27 16,0 0-40-16,0 0-11 0,0 0 1 15,-153-29 2 1,150 29-9-16,3 11-1 0,0 7 10 15,0 5-5-15,0-1-2 16,28 6 12-16,19-1-12 16,6-1-3-16,-6 6-2 15,-1-3 1-15,1 5-3 16,-22 0-2-16,-6-5 2 16,-10 0-2-16,-9-2-1 15,0-1 1-15,-9-2 2 16,-19-4 3-16,-16-11 1 15,7 3-3-15,-1-12 1 16,10 0 0-16,-6-12-1 16,6-12-3-16,9-5-7 0,10-2 0 15,9 4-1-15,0 1 4 16,0 0 4-16,0 1 0 16,37-4-5-16,10-4 5 15,6-1 3-15,-6 5 0 16,-10-4 2-16,-3 5-4 15,-15 2 2-15,-9 5 2 16,-10-1 8-16,0-1 10 16,0 2-13-16,-10-3-3 15,-18 2-7-15,-6 12 0 16,-4 3-3-16,1 7-3 16,0 0-31-16,2 33-55 15,7 7-29-15,10 5-83 0,-1-5-164 16</inkml:trace>
  <inkml:trace contextRef="#ctx0" brushRef="#br0" timeOffset="238431.6608">2409 4790 508 0,'0'0'108'15,"0"0"82"-15,0 0-42 16,0 0-57-16,0 0-32 15,0 0-17-15,-246-36-20 0,181 46 14 16,18 16-4-16,3 6-11 16,26 4-13-1,8 2 1-15,10 7 1 0,0-4-5 16,53-9-3-16,3-8 11 16,19-11-2-16,-3-6-7 15,-16-7 6-15,6 0-4 16,-15 0 1-16,-19-18 0 15,-3-6 0-15,-25-5 2 16,0-4 3-16,-16-2 13 16,-31 1-22-16,-9 0-2 15,-6 7-2-15,15 4-2 16,19 12-36-16,-6 9-26 0,15 2-88 16,10 7-142-16,-10 17-31 15</inkml:trace>
  <inkml:trace contextRef="#ctx0" brushRef="#br0" timeOffset="238587.9419">2409 4790 708 0</inkml:trace>
  <inkml:trace contextRef="#ctx0" brushRef="#br0" timeOffset="238806.6707">2409 4790 708 0,'330'-116'128'0,"-330"104"60"0,7 4-41 0,-4 5-38 0,6 3-64 0,10 3-41 16,15 31-2-16,-6 15 14 16,16 9-1-16,-16 5-3 15,0-7 4-15,-10 0-11 16,10-12-4-16,-9-15 0 16,-13-10 3-16,4-9-1 15,-7-10-1-15,3 0 7 16,-3 0 14-16,7-14 27 15,-1-19-20-15,6-10-29 16,-5-1 6-16,8-7-5 16,-8-7 0-16,9 8-2 15,-10-2-1-15,6 8-2 0,4 12-20 16,3 10-45 0,12 4-102-16,13 8-148 0,6 1-442 15</inkml:trace>
  <inkml:trace contextRef="#ctx0" brushRef="#br0" timeOffset="239259.8823">3780 4909 615 0,'0'0'104'0,"0"0"88"16,0 0-101-16,0 0-40 15,0 0-25-15,0 0-17 16,-28-5-4-16,37 5 1 0,38-3 8 16,43-2 19-16,32 0 12 15,15-1-23-15,15-4-13 16,-15-3-3-16,-6 7 0 15,-34-4-6-15,-41 5-2 16,-28 5-14-16,-28-3-50 16,0 2-25-16,-28 1-35 15,-25-8-101-15,-13 3-161 16</inkml:trace>
  <inkml:trace contextRef="#ctx0" brushRef="#br0" timeOffset="239463.0099">4484 4685 505 0,'0'0'92'16,"0"0"89"-16,0 0-42 16,0 0-75-16,0 0-40 15,0 0 21-15,156 66-10 16,-110-22 14-16,-11-1-16 16,-7-1-16-16,-19 2-6 15,-9-2-11-15,0-4-6 16,0-7-29-16,0-4-64 15,-28-10-86-15,-10-17-151 16</inkml:trace>
  <inkml:trace contextRef="#ctx0" brushRef="#br0" timeOffset="240385.358">5689 4717 420 0,'0'0'111'0,"0"0"6"15,0 0-5-15,0 0-67 16,0 0-8-16,0 0 3 16,0-63 9-16,0 60 29 15,0-2-8-15,0 1-2 16,0-3 4-16,0 1 2 15,0-2-15-15,0 8-6 16,0 0-19-16,0 0-15 16,0 0-19-16,0 25-8 15,-6 22 8-15,-6 14 1 0,-7-3 1 16,13 5 4 0,6-9-1-16,0-8-4 0,0-4 3 15,0-8-3-15,0-6 0 16,0-11 2-16,0-7-3 15,0-4 0-15,0-6-1 16,0 0 1-16,0 0-26 16,0 0-48-16,0 0-77 15,0-11-117-15,0-13-442 16</inkml:trace>
  <inkml:trace contextRef="#ctx0" brushRef="#br0" timeOffset="242841.097">6596 4569 323 0,'0'0'37'16,"0"0"66"-16,0 0-44 15,0 0-27-15,0 0 3 16,0 0 36-16,0-19 29 0,0 12-25 15,0-1 40 1,0 2-27-16,0-1 7 0,0 1-23 16,0 1-14-16,0-2-14 15,0 3 0-15,0 0-15 16,0 1 5-16,0 2-6 16,0-3-8-16,0 4-3 15,0 0-11-15,0 0-6 16,0 0-3-16,37 23-5 15,-3 22 7-15,13 12 1 16,6 4 0-16,-16-2 2 16,-9-2-1-16,10-9-1 0,-19-6 0 15,-1-8-1-15,-2-11 3 16,-7-10-4-16,-6-5 5 16,4-8-3-16,-7 0 1 15,0 0 7-15,9 0-3 16,0-4 8-16,1-20 5 15,8-10-18-15,1-4 3 16,0-3-2-16,-4-9 1 16,-2 4-3-16,2-4 3 15,-5 4 0-15,8 4-2 16,-8 4 0-16,8 10-1 16,1 7 0-16,-10 9 1 15,1 5-15-15,5 7-17 0,-2 0-48 16,12 3-140-1,-7 13-74-15</inkml:trace>
  <inkml:trace contextRef="#ctx0" brushRef="#br0" timeOffset="244389.2517">9181 2813 30 0,'0'0'402'0,"0"0"-261"15,0 0 7-15,0 0-33 32,0 0-30-32,0 0-11 15,0 0 9-15,0 0 3 16,0 0-21-16,0 0-9 16,0-5-8-16,0 0-28 15,-18 0 3-15,11 0 4 16,-2 4-8-16,6-3-1 15,-3 4 6-15,6 0-15 16,-4 0 1-16,4 0 4 0,0 0-9 16,0 0 3-16,-6 0-2 15,-12 0 2-15,-1 0-3 16,-18 0-5-16,-1 10 0 16,-5 17 0-16,5 7 2 15,1 7-2-15,12 2 1 16,12 1 2-16,7 2 0 15,6-2-1-15,0-4 5 16,0-3 1-16,19-3 3 16,6-2-9-16,3-7 4 15,0-6 5-15,6-8-7 16,-3 5-3-16,4-14 1 16,2-2 0-16,6 0 0 0,-5 0 2 15,-1 0-1 1,1 0 0-16,-10-5 1 0,-10-8-1 15,-2 8-2-15,-7 1-1 16,-9 0 2-16,0 4-2 16,0 0-24-16,0-3-32 15,0 2-63-15,0-6-244 16,0 1-364-16</inkml:trace>
  <inkml:trace contextRef="#ctx0" brushRef="#br0" timeOffset="245092.4349">9384 2896 868 0,'0'0'38'0,"0"0"160"15,0 0-70-15,0 0-48 16,0 0-67-16,0 0-13 16,9 33 2-16,10 23 17 15,-10 7 11-15,-3 1-7 16,-3-4-7-16,4-15-5 16,-7-11-3-16,0-10-4 15,0-11 0-15,0-8 0 0,0-5 0 16,0 0 2-16,0 0 6 15,0 0 18-15,0-23-5 16,0-12-23-16,0-13 0 16,0-9 0-16,9 4-2 15,0 1 1-15,10 12 0 16,0 11 2-16,-1 6-3 16,-8 9-2-16,8 7 0 15,1 7 1-15,-3 0-3 16,12 0-1-16,0 17 2 15,9 15 3-15,-9 7-2 16,-3 4 1-16,-6 2 1 0,-1 0 0 16,-18-6-1-16,0-3 0 15,0-7-2-15,0-4-1 16,0-12 3-16,0-1-3 16,0-8-1-16,0-4 5 15,0 0 4-15,0 0 4 16,0 0 4-16,0-8 7 15,0-17-15-15,-9-13-3 16,9-5 4-16,0-12-3 16,0 0 0-16,0 4-1 15,0 7-1-15,28 7 0 16,16 11-2-16,-7 10 2 16,10 3 0-16,0 13-1 0,6 0-1 15,-7 10 1 1,17 22-5-16,-7 13 3 0,0 13-3 15,-28 13-8-15,-19 5-96 16,-9-8-242-16,-37-15-476 16</inkml:trace>
  <inkml:trace contextRef="#ctx0" brushRef="#br0" timeOffset="246655.7332">7281 4538 435 0,'0'0'37'15,"0"0"87"-15,0 0-53 16,0 0 6-16,0 0 6 16,0 0 39-16,-28-29-10 15,19 21 0-15,-10 3-33 16,-9 1 2-16,-16-1-33 16,7 0-14-16,-7 3-13 15,-2-1-1-15,8 3-1 16,10 0 2-16,-6 0-8 15,-3 0-3-15,-1 3-5 16,10 18-2-16,-6 7 0 16,-3 6 6-16,18 4-5 0,0 1 2 15,0 4 2 1,19-1-3-16,0-3-1 0,0-3-2 16,19-7 2-16,34 3 0 15,-6-8 2-15,0-1-3 16,5-7-2-16,-5-7 1 15,-9-1-1-15,15-8 2 16,-7 0-1-16,1 0 2 16,0-3-1-16,-13-14 1 15,-6 4-1-15,-9 0-1 16,-10 3 0-16,-9 5-1 16,0 0 2-16,0 1-3 15,0 0 1-15,0-2-3 0,0-2 1 16,-19-2-2-16,-9 0 1 15,-15-1-1-15,-4 1 0 16,0 2 3-16,4-1-2 16,-4 4 2-16,19-6 1 15,0 4 1-15,3-1-4 16,3-6 2-16,-3-4 0 16,16 0 0-16,-10 4-1 15,10-3-1-15,-1 3 1 16,10 1 1-16,0-1-2 15,0 1 0-15,0-5-1 16,10-1-1-16,37-4 1 0,6 4-2 16,12 2 4-16,7 0 0 15,-16 2-1-15,0 2 2 16,-22 7-1-16,-6 4 1 16,-19-1 0-16,-9 3 1 15,0 0 0-15,0 0-1 16,0 0 0-16,0 0-5 15,-9 0-2-15,-28 0 3 16,-16 5 4-16,-3 13 2 16,-7-2-2-16,7 3 0 15,10 0 0-15,8 6 0 16,4 4-1-16,25 3-2 16,9 2 1-16,0 4-2 0,0 0 4 15,46-5 1-15,17-4 0 16,2 0 2-16,7-9-2 15,-1-2-1-15,-15-10 3 16,-9 0-3-16,-19-7 1 16,-9-1 0-16,-19 0-1 15,0 0-12-15,0 0-16 16,0-1-64-16,-28-22-174 16,-10-8-142-16</inkml:trace>
  <inkml:trace contextRef="#ctx0" brushRef="#br0" timeOffset="247453.5034">7745 4538 798 0,'0'0'82'15,"0"0"167"-15,0 0-121 16,0 0-48-16,0 0-52 0,0 0-20 16,-25-13-5-16,63 42 34 15,-4 13-3-15,-6 8-11 16,0 2-3-16,0 1-3 15,-9-9-10-15,-10-2-1 16,-3-12 1-16,-6-7-7 16,0-12 1-16,0-4 1 15,0-6 0-15,0-1 5 16,0 0 10-16,0 0 13 16,0-22-11-16,-6-9-16 15,-16-3-3-15,7 0 0 16,5-3 4-16,10 3-3 0,0 2-1 15,0 1 0-15,25 6 0 16,13 4-1-16,8 5-2 16,-8 7 3-16,-1 5-2 15,-12 4 1-15,3 0-1 16,0 17-1-16,9 16-2 16,-12 0 3-16,-6 5 1 15,-10 4 1-15,1-5-1 16,-1-4 0-16,-9-4 1 15,0-3-4-15,0-6 3 16,0-11 1-16,0-1-5 16,0-4 5-16,0-4 6 15,0 0-4-15,0 0 4 0,0 0-1 16,0-4-4-16,0-20 4 16,0-3-5-16,0-9 2 15,0-9-1-15,28-5-1 16,6 2 1-16,4 4-1 15,-1 10-1-15,1 10 0 16,-4 8 0-16,-6 11-1 16,0 5 1-16,0 0-4 15,19 23 4-15,-4 16 0 16,-5 7-1-16,-1 3 1 16,0-6 1-16,-12 1 0 15,-6 2 0-15,-10-7-29 0,-9 5-53 16,0-15-212-1,0-15-247-15</inkml:trace>
  <inkml:trace contextRef="#ctx0" brushRef="#br0" timeOffset="247938.032">9966 4374 593 0,'0'0'89'0,"0"0"119"16,0 0-79-16,0 0-26 15,0 0-15-15,0 0-10 16,-115-56-24-16,59 56-31 0,-19 32-12 15,3 21 2-15,-9 21 15 16,16 12 5-16,18-3-5 16,38 1-7-16,9-13-2 15,0-11 0-15,56-7-5 16,16-8-7-16,21-11-3 16,7-7-3-16,9-9-1 15,0-11-23-15,-16-7-67 16,-21 0-167-16,-35-16-232 15</inkml:trace>
  <inkml:trace contextRef="#ctx0" brushRef="#br0" timeOffset="248532.0024">10306 4433 901 0,'0'0'50'0,"0"0"199"16,0 0-120-16,0 0-51 15,0 0-52-15,0 0-15 16,-19-54-10-16,38 88-1 15,9 16 10-15,15 3 3 16,-15 5-6-16,0-3 1 16,0-13-3-16,-9-9-3 0,0-7-2 15,-4-10 0-15,-5-8 2 16,-7-6 3-16,3-2-4 16,-3 0 7-16,3 0 6 15,4-19 21-15,-1-15-30 16,10-7-4-16,0-4 3 15,-1-5-3-15,1 0-1 16,0 4 1-16,-1-1-1 16,-2 14 0-16,3 4-11 15,-10 17-8-15,-9 7-26 16,9 5-77-16,10 0-148 16,-10 7-123-16</inkml:trace>
  <inkml:trace contextRef="#ctx0" brushRef="#br0" timeOffset="249235.6638">11038 4685 969 0,'0'0'91'0,"0"0"83"16,0 0-88-16,0 0-43 16,0 0-41-16,0 0 31 15,37 82 1-15,-31-41-7 0,-6-3-15 16,0-4 1-16,0-5-8 16,0-9-2-16,0-6-1 15,0-11 1-15,0-1-2 16,0-2 1-16,0 0 5 15,0-2 5-15,0-23 1 16,0-9-11-16,0-10 0 16,0-4 0-16,0-5 1 15,0-4 0-15,0 1-1 16,0 1 0-16,28 10-2 16,0 16 0-16,0 11 0 15,1 8-4-15,-11 10 1 0,1 0 3 16,6 0-6-16,-6 28 2 15,-1 5 2-15,-8 6-2 16,-10 0 2-16,0-4-3 16,0-1 0-16,-38-6-10 15,4-11-1-15,-3-9 16 16,18-3 2-16,9-5 0 16,1 0 1-16,9 0-3 15,-9 0-3-15,9 0-4 16,0-6-8-16,0 1-4 15,9 0-1-15,29 4 11 16,14 1 1-16,-5 0 6 16,0 1-2-16,-10 19 0 0,-2 5 2 15,-17 3-1-15,-8-1 2 16,-10-3-2-16,0 5-2 16,0-8-1-16,-47 2 6 15,-6-5 0-15,-3-9 8 16,0-5-7-16,-7-4-1 15,17 0-3-15,-1-2-37 16,3-21-65-16,16-1-34 16,0-5-125-16,13 0-364 15</inkml:trace>
  <inkml:trace contextRef="#ctx0" brushRef="#br0" timeOffset="249548.1454">11549 4276 993 0,'0'0'81'0,"0"0"59"16,0 0-61-16,0 0-42 15,0 0 5-15,236 129-4 16,-170-57-16-16,5 1 16 0,-24-1-20 16,-9-6-11-16,-29 0-7 15,-9-1-4-15,-37 3-2 16,-73 3-18-16,-36-4-65 16,-19-5-138-16,-19-14-154 15</inkml:trace>
  <inkml:trace contextRef="#ctx0" brushRef="#br0" timeOffset="250970.7933">9144 2803 128 0,'0'0'69'0,"0"0"59"16,0 0-24-16,0 0-32 16,0 0-13-16,0 0 12 15,0-39 22-15,0 31-7 0,0 3 0 16,0 4-25-16,0 1 11 15,-6 0-19-15,2 0-6 16,-5-4-20-16,-6 4 1 16,-4-1-16-16,0 1 2 15,1 0-5-15,-1 0-6 16,-6 0 15-16,12 0 8 16,-2 0-14-16,6 0 0 15,-1 0-6-15,1 0-6 16,-1 0 3-16,-8 0-1 15,-1 0 3-15,0 0 12 0,1 1 3 16,-1 3 12 0,-6-3-4-16,6 2-16 0,10-1-6 15,-10 1-4-15,1 2 2 16,8-3-2-16,-5 3-1 16,5-1-1-16,-2 9-3 15,-4 2 3-15,-2 4 2 16,-1 1 1-16,0-1-3 15,1 3 2-15,8-1 2 16,-5 4-1-16,5-3 2 16,7 2 0-16,3-4 7 15,0-1-7-15,0 0-1 16,0 2-4-16,0 4 8 16,28-3 2-16,0 6-4 0,10-6 1 15,15 1-3-15,-7-1 0 16,10-6-2-16,7 1 1 15,-7-9-2-15,9 5 3 16,-12-5-2-16,0-2 4 16,-15 0-6-16,-20-1 0 15,1 3 0-15,-10-3 1 16,1-2-1-16,-1-1 0 16,0 3-1-16,1-5 1 15,8 0 5-15,1 0-5 16,-3 0-2-16,12 0-40 15,0-10-68-15,0-4-98 16,-19-9-218-16</inkml:trace>
  <inkml:trace contextRef="#ctx0" brushRef="#br0" timeOffset="254925.0442">1394 6176 631 0,'0'0'84'16,"0"0"113"-16,0 0-96 16,0 0-23-16,0 0-25 0,0 0-4 15,0 0-5-15,-10-45-3 16,10 45-5-16,0 0-15 16,0 10-17-16,0 25-2 15,0 20 23-15,0 10 0 16,0 10-14-16,0-3-1 15,0-3-8-15,0-7 2 16,3-11-2-16,4-12-1 16,2-10 1-16,-9-13-1 15,0-8-1-15,0-1 0 16,0-7-2-16,0 0-49 16,0 0-39-16,0 0-40 15,0-24-146-15,0-10-314 0</inkml:trace>
  <inkml:trace contextRef="#ctx0" brushRef="#br0" timeOffset="255660.1993">1761 6329 548 0,'0'0'258'15,"0"0"-116"-15,0 0 13 16,0 0-60-16,0 0-53 16,0 0-14-16,38-106-9 15,-4 104-7-15,3 2-6 16,10 0-1-16,-3 0-2 15,-7 21-3-15,-18 0-2 16,-4 11-10-16,-15 3 9 16,0 6 3-16,-53 2 14 15,10-7-8-15,-4-3-2 0,10-4-2 16,18-6-1 0,0-4 2-16,4-4-3 0,12-4-1 15,3 7-1-15,0-8 0 16,0 3-4-16,9-9 4 15,28-4 2-15,26 0 1 16,11 0 4-16,20-11-5 16,-13-12-2-16,9-4-21 15,-6 5-11-15,-12-4-2 16,-7 2 16-16,-21-1 16 16,-16 8 3-16,-28 5 2 15,0-1 5-15,0 9 0 16,-9-1 23-16,-19 5-8 15,-25 0-12-15,-4 9-3 16,5 20 3-16,-5 9-2 0,29 0-4 16,19 3 0-16,9-4-3 15,0-7 1-15,9-7 2 16,29-12 3-16,18-8 2 16,-3-3-2-16,22 0 7 15,-13-14-2-15,-6-10-6 16,-9-9-2-16,-41 3-1 15,-6-4 4-15,0 0 6 16,0 2-8-16,-34 3 0 16,-32 9-2-16,4 9-4 15,-3 11-14-15,8 0-64 16,29 19-68-16,-6 10-111 0,15-3-105 16</inkml:trace>
  <inkml:trace contextRef="#ctx0" brushRef="#br0" timeOffset="256050.8837">2777 6272 796 0,'0'0'136'16,"0"0"23"-16,0 0-36 15,0 0-67-15,0 0-37 0,0 0-16 16,81-5-3-16,-63 59 36 16,7 7-9-16,-12 5-3 15,2-8-1-15,4-10-18 16,0-14-1-16,-10-13 4 16,0-8-2-16,1-10 0 15,-1-3-2-15,0 0 8 16,7 0 15-16,-7-21 17 15,4-12-32-15,2-9-8 16,-5-4 3-16,8-4-2 16,-8-3 0-16,9-6-1 15,9 5-4-15,-10 10 0 0,1 15 0 16,-4 14-4 0,4 15-18-16,9 0-81 0,10 4-229 15,5 12-202-15</inkml:trace>
  <inkml:trace contextRef="#ctx0" brushRef="#br0" timeOffset="256801.7376">3889 6396 635 0,'0'0'114'0,"0"0"119"16,0 0-89-16,0 0-75 15,0 0-33-15,0 0-15 16,-28-16-13-16,28 16-8 16,0 0-3-16,0 0 3 15,18 8 4-15,39-3 4 16,24-5 33-16,21 0-5 16,17 0-20-16,8-5-14 15,-8-11 1-15,-20 2-2 16,-24 2-1-16,-28-4-2 15,-22 5-17-15,-25-2-9 0,0-6-18 16,0-1-6-16,-9-4 19 16,-16-3 6-16,-13 3 3 15,1-3 24-15,9 11 0 16,0-2 5-16,9 11 19 16,10 3-4-16,-7-3 5 15,16 7-3-15,0 0-22 16,0 0-11-16,19 28 10 15,18 1 1-15,7 6 5 16,3 2 0-16,-4-2 2 0,-5 2-5 16,-1-3 0-1,-18-2-1-15,-1-1-1 0,-18 3-4 16,0-2-49-16,-18 2-55 16,-29-10-160-16,10-14-278 15</inkml:trace>
  <inkml:trace contextRef="#ctx0" brushRef="#br0" timeOffset="260369.4803">5864 6171 135 0,'0'0'222'16,"0"0"-120"-16,0 0 20 16,0 0-14-16,0 0-33 15,0 0 9-15,0 0 6 16,0-58-22-16,0 52-9 16,0 3 6-16,0 1-8 15,-10 2-10-15,10 0-6 0,0 0-6 16,0 0-3-1,0 0-9-15,0 0-23 0,-9 18-3 16,9 25 3-16,0 10 6 16,0 6 2-16,0-4-5 15,0-3 3-15,0-4 0 16,9-11-5-16,1-4 1 16,-1-11 0-16,-9-7-1 15,9-6 3-15,-9-9-4 16,0 0 3-16,0 0-2 15,0 0-1-15,0 0-16 16,0 0-31-16,0 0-81 16,0 0-58-16,0-11-240 15</inkml:trace>
  <inkml:trace contextRef="#ctx0" brushRef="#br0" timeOffset="260650.8263">6378 6377 781 0,'0'0'108'16,"0"0"93"-16,0 0-93 0,0 0-47 15,0 0-21-15,0 0-10 16,0-42-24-16,0 42-1 16,0 0-5-16,0 0-10 15,0 0-63-15,0 0-78 16,0 0-94-16,0 0-95 16</inkml:trace>
  <inkml:trace contextRef="#ctx0" brushRef="#br0" timeOffset="261072.7276">6823 6155 696 0,'0'0'168'15,"0"0"-49"-15,0 0 64 16,0 0-107-16,0 0-61 16,0 0-8-16,-100 28 10 15,100 1 0-15,0 1-3 16,0-1 2-16,29 1-5 16,14-1-3-16,4 5 3 15,9-5-6-15,-12 0 1 0,-7-1-6 16,-9-4 5-16,-9-2-5 15,-10-7 2-15,-9-1-3 16,0-2 3-16,0-3 1 16,-9-1-1-16,-29 0 5 15,-8-6 2-15,-7-2-9 16,-4 0-1-16,1 0-47 16,13-10-55-16,5-15-43 15,20-12-126-15,8-7-294 16</inkml:trace>
  <inkml:trace contextRef="#ctx0" brushRef="#br0" timeOffset="261260.2552">6804 6142 416 0,'0'0'287'16,"0"0"-155"-16,0 0 50 15,0 0-102-15,0 0-54 16,0 0-7-16,194-103-1 15,-113 90-12-15,3 7-6 16,-22 2-29-16,-6 4-162 16,-28-1-299-16</inkml:trace>
  <inkml:trace contextRef="#ctx0" brushRef="#br0" timeOffset="261666.755">8113 6092 224 0,'0'0'441'0,"0"0"-315"16,0 0 86-16,0 0-103 16,0 0-40-16,0 0-26 15,-203-13-16-15,160 47-7 16,-4 6 6-16,19 4 0 15,19 1-1-15,9-2-8 16,0-3-11-16,18-2-6 16,20-9-3-16,15-7 1 15,-7-6-27-15,10-6-67 16,-3-7-71-16,-6-3-157 16,-19-3-310-16</inkml:trace>
  <inkml:trace contextRef="#ctx0" brushRef="#br0" timeOffset="262417.022">8278 6142 521 0,'0'0'62'16,"0"0"96"-16,0 0-29 15,0 0-63-15,0 0-31 16,0 0 21-16,0-11 0 0,9 11 7 16,-3 0-12-16,-6 0-2 15,0 0-12-15,4 0-14 16,-4 0-8-16,0 0 0 16,0 0 0-16,6 0-8 15,3 0-6-15,10 11 3 16,0 17-1-16,9 7 1 15,0 6 7-15,0 0-2 16,-10-4-3-16,-2-7-2 16,-7-7 0-16,1-8-3 15,-1-7 1-15,-9-2 0 16,0-6-1-16,0 0 5 16,0 0 7-16,0 0 12 15,0-2 12-15,0-20-27 16,0-6-9-16,0-5-1 0,9-3 5 15,10-6-5-15,9 2 1 16,16 7-1-16,-7 8 0 16,-9 11 0-16,0 9-3 15,-3 5 0-15,-3 0 0 16,3 5 0-16,3 22-3 16,0 4-2-16,0 3 8 15,-10 1 0-15,-2-1-1 16,-7-7-2-16,-9-3 0 15,0-9 0-15,0-9 2 16,0-6 1-16,0 0 5 16,0 0-1-16,0 0 6 0,0 0 5 15,0-11 0-15,0-13-14 16,0-9-2-16,0 4 4 16,10-7-3-16,27-3 0 15,16 5 5-15,-6 7-4 16,0 9-1-16,-10 12 0 15,0 6 0-15,-2 0-4 16,2 14 2-16,-9 18-4 16,9 9 1-16,-2 7 4 15,-17-3 0-15,10 3-20 16,-18 4-98-16,-10-6-120 16,0-17-247-16</inkml:trace>
  <inkml:trace contextRef="#ctx0" brushRef="#br0" timeOffset="262823.4952">10362 5933 344 0,'0'0'326'16,"0"0"-220"-16,0 0 78 15,0 0-75-15,-284-47-60 16,210 74-12-16,-7 18 6 16,6 13-3-16,13 5-7 15,24 11 0-15,29-4-9 16,9-6-3-16,9-5-18 16,47-9-3-16,25-3-2 0,13-11-11 15,-4-9-84-15,10-17-58 16,-26-10-178-16</inkml:trace>
  <inkml:trace contextRef="#ctx0" brushRef="#br0" timeOffset="263260.9979">10580 6039 765 0,'0'0'55'16,"0"0"137"-16,0 0-44 16,0 0-65-16,0 0-62 15,0 0-8-15,28-13 15 16,0 49 21-16,6 4-17 16,-6 7-2-16,0 1-14 15,0 1-8-15,0-5-3 16,-3-5 1-16,-12-10-6 15,2-10 1-15,-5-9-1 16,-1-9 0-16,-9-1 2 16,9 0 2-16,-9 0 2 15,10 0 4-15,-1-8 1 16,0-18-7-16,1-4-1 16,-1-4 1-16,0-5 9 15,-9-7-5-15,16 6 1 0,-16 4 5 16,3 4-3-1,3 3-6-15,-3 5-5 0,7 6 0 16,-4 8-2-16,3 9-13 16,1 1-31-16,8 0-103 15,10 5-133-15,0 4-144 16</inkml:trace>
  <inkml:trace contextRef="#ctx0" brushRef="#br0" timeOffset="263870.8726">11577 6309 792 0,'0'0'120'0,"0"0"96"16,0 0-51-16,0 0-65 16,0 0-42-16,0 0-15 0,0-42-21 15,-10 42-17-15,10 0-3 16,0 13-2-16,-9 8 16 15,9-8-7-15,0-3 0 16,-9-9 0-16,9 3-3 16,0-4-1-16,0 0 0 15,0 0 2-15,0 0 0 16,0 0-2-16,-19 0 5 16,3-5 5-16,-5-10-11 15,-14 2-4-15,7 9-2 16,0 2-3-16,0 2 2 15,-15 0 1-15,5 16-2 0,-9 16 2 16,4 7 1-16,5 5 0 16,20 2 1-16,18 3-2 15,0-7 1-15,0-7-2 16,18-6 0-16,29-8 2 16,6-5 2-16,3-9-1 15,16-1 4-15,12-6-4 16,-3 0-3-16,3-6-11 15,-3-14-23-15,-9-5-40 16,-16-5-108-16,-28-3-137 16,-19-8-383-16</inkml:trace>
  <inkml:trace contextRef="#ctx0" brushRef="#br0" timeOffset="264183.9959">12007 5949 839 0,'0'0'100'0,"0"0"59"0,0 0-43 15,0 0-65-15,0 0-23 16,283 85 14-16,-202-27 2 16,-6 10 1-16,-22-2-15 15,-16 0-26-15,-28 0-4 16,-9 1-6-16,-37 1-27 16,-63-2-94-16,-37-11-118 15,-18-8-436-15</inkml:trace>
  <inkml:trace contextRef="#ctx0" brushRef="#br0" timeOffset="273907.6645">5845 3810 267 0,'0'0'111'16,"0"0"-63"-16,0 0 11 15,0 0-4-15,0 0-29 16,0 0-6-16,0 0-2 15,0 0 14-15,0 0 6 16,0 0 12-16,0 0-1 16,0 0-17-16,0 0-8 15,0 0 1-15,0 0-7 16,0 0-9-16,19 0-4 0,27 0 3 16,26 0 6-16,3 0 11 15,15 7-9-15,4-6 3 16,-4 4-8-1,0 0-5-15,4-5 2 0,-4 5 2 16,10-4 1-16,9 2 2 16,0-3-2-16,-6 0 1 15,6 5-4-15,-10-1-8 16,-5 2 1-16,5-3-1 16,-8 2 5-16,12-3-5 15,-4-2 3-15,10 0 1 16,0 0-2-16,-6 5-2 0,-3-4 0 15,9 2 0 1,-9-3 0-16,9 4 2 16,-7-4-1-16,-2 0 3 0,0 0-2 15,-7 0 1-15,-12 0-3 16,0 0 3-16,-15 0-1 16,8 0 1-16,-2 0-3 15,9 0 0-15,-6 0-2 16,6-4 2-16,-7 4 0 15,-11 0 0-15,2 0 0 16,-12 0 0-16,-6 0-1 16,6 0 2-16,-6 0-1 15,-1 0 2-15,20-4-1 16,-4-3 1-16,13-1-1 16,-4 2-1-16,4-6 1 0,-13 4 2 15,-9 0-3-15,-15 0 2 16,-20 6 6-16,-8-2-2 15,-1 0 7-15,-9 4 4 16,9-1 2-16,-9-4-7 16,0 5-7-16,0-2 8 15,0 2-7-15,0 0-6 16,0 0 0-16,0 0-45 16,0 0-137-16,0-5-266 15</inkml:trace>
  <inkml:trace contextRef="#ctx0" brushRef="#br0" timeOffset="277333.1013">12545 12655 100 0,'0'0'208'16,"0"0"-142"-16,0 0 16 16,0 0-51-16,0 0-11 15,0 0-3-15,0 0 17 16,0 0 16-16,0 0 2 15,0 0-11-15,0 0 5 0,0 0-12 16,0 0-12-16,0 0-4 16,0 0 6-16,0 0-3 15,0 0-3-15,0 0 1 16,0 0 4-16,0 0-6 16,0 0 3-16,0 0-4 15,0 0 3-15,0 0-7 16,0 0-4-16,0 0-2 15,0 0 4-15,0 0-2 16,0 0 3-16,0 0-2 0,0 0-2 16,0 0 5-1,0 0-6-15,0 0-5 0,0 0 7 16,0 0 3-16,0 0-1 16,0 0-7-16,0 0 13 15,10-1-4-15,8-9 1 16,20 3 14-16,-4-4-2 15,13-5-11-15,0 6-9 16,-4-9 0-16,4 1-1 16,9 2 0-16,-12-2 1 15,2 2-3-15,1-2 4 16,-3 1 0-16,2 0-3 16,7 1 0-16,-6-2-3 15,9 0 0-15,-3 7 1 16,3-4 0-16,0 2-1 0,-3-3 2 15,3-1-1-15,-3 0-1 16,3 0 3-16,-9 5-6 16,6 0 1-16,-16 0 2 15,10-1 0-15,15-1 2 16,-15 3-2-16,15-7-1 16,-6 6 0-16,1-5 2 15,5 1-1-15,-6-2 3 16,6 0-3-16,-15 2 2 15,0-2-2-15,6 4 3 16,-7-1-2-16,10-1 0 16,-3 2 0-16,-6-4-1 0,0 3 0 15,-4 1 1-15,4 3 0 16,15-7 0-16,-5 0-1 16,8 2 0-16,-12-7 0 15,12 7 2-15,-2-1 0 16,-7 0-2-16,0 0 1 15,-3 1 2-15,-7-2 1 16,-2 0 1-16,3 5 5 16,-10-1 1-16,7-4 0 15,-7 7-4-15,10-7-5 16,0 7 5-16,-13-2-3 16,13-2 0-16,-10-3-2 15,7 7 1-15,-16-2-3 0,9 4 5 16,-9-4-2-16,6 4 1 15,4-4-2-15,-10 6 0 16,0-2-2-16,9 1 2 16,-12-2 0-16,3 3 1 15,-9-4-3-15,-1 0 1 16,10 6 4-16,-3-8 0 16,-6 8-2-16,9-6 0 15,9-2 0-15,-8 3-1 16,5-3 0-16,3 2-2 15,-9 0-1-15,0 0 1 16,10-5 1-16,-4 9 2 0,-6-7-2 16,0 1 0-1,0 1 5-15,-3 4-4 0,3-1 2 16,-9-3-1-16,9 3-1 16,0-4-1-16,6 3 3 15,-6-3-4-15,0 7 1 16,0-1-2-16,0-2 2 15,6-3-1-15,-6 1 5 16,0-7-1-16,10 7 0 16,5-7-2-16,4 7-2 15,-9-12 4-15,14 7-4 16,-5 3 0-16,-9 2 0 16,5-7 0-16,-15 4 1 0,10-4 1 15,-10 7 2-15,0 0 0 16,6-6 0-16,3 4-3 15,-9-3 1-15,10 0-2 16,-10 3 2-16,-3 2-2 16,3 1-1-16,-10-3 1 15,1 9 2-15,0-8 4 16,0 4-4-16,-4 3-1 16,4-4-1-16,-1-3 1 15,11 4 0-15,-1-1-1 16,-10-3 0-16,7 4 2 15,-6-1-2-15,0 4 0 0,9 0 2 16,-10-8-2-16,1 8 0 16,15-6 0-16,-6-2 0 15,0 3-1-15,10 2 0 16,5-8 1-16,-15 10 2 16,0-5-2-16,10-1 0 15,-10 2 0-15,-3-2 1 16,12 7-1-16,-9-7 0 15,-9 5 0-15,9-3 0 16,-3 6 0-16,3-4 1 16,0 1-1-16,0-3 0 15,0 2 0-15,-3-1-1 0,3 4 2 16,0-2-1 0,-9 3 0-16,9-5 0 15,-19 5 0-15,16-1 0 0,-16 0 0 16,19 0 2-16,-9-1-2 15,9-2 1-15,0-2 0 16,-9 5 0-16,-4 0 2 16,-5 5 1-16,-10 0 1 15,9-1 1-15,-9 1 2 16,0-7-5-16,0 7-3 16,0 0 0-16,0 0-2 15,0 0 0-15,0 0-20 16,0 0-59-16,0 0-119 0,0 13-94 15,-34-2-272 1</inkml:trace>
  <inkml:trace contextRef="#ctx0" brushRef="#br0" timeOffset="278177.2811">18688 10432 483 0,'0'0'118'16,"0"0"27"-16,0 0-45 16,0 0-21-16,0 0-58 15,0 0 13-15,-9-49 18 16,9 46 14-16,0 3 4 16,0 0-11-16,0 0-6 15,0 0-5-15,0 0-22 16,0 0-14-16,0 0-2 15,0 0 8-15,0 0-4 0,-9 0 0 16,9 0-4-16,0 0-1 16,-10 0-2-16,1 0-1 15,-19 0-2-15,9 0-1 16,0 0-1-16,-5 0 9 16,14 0-1-16,1 0-4 15,-1 0-1-15,10 0-1 16,0 0-4-16,0 0 0 15,0 0-3-15,0 0 3 16,0 0-1-16,0 0 0 16,0 7-5-16,0 4 6 15,29-1 0-15,14 2 2 0,4 0 4 16,18-3-2 0,-2 4 0-16,-7-1-4 15,-3-8 4-15,-7 6-3 0,1-3 0 16,-22-6-1-16,-6 4 1 15,-1 0-1-15,-8-4 0 16,-1 3 0-16,0-4 0 16,-9 0 0-16,10 0 0 15,-10 0 0-15,0 1-1 16,0-1 1-16,0 5-2 16,0 6-8-16,0 2 3 15,-10 15 7-15,-18 1 3 16,0 0-2-16,-6-2 1 0,6 2-2 15,0 0 1 1,0-2-1-16,19-4 0 0,-10-6 0 16,13-4 0-16,6 0-1 15,-3-3 0-15,3-5 1 16,0-5-1-16,0 0 0 16,0 0-16-16,0 0-62 15,0 0-78-15,0-5-125 16</inkml:trace>
  <inkml:trace contextRef="#ctx0" brushRef="#br0" timeOffset="279083.7047">19501 10196 539 0,'0'0'57'0,"0"0"169"15,0 0-66-15,0 0-39 16,0 0-14-16,0 0 15 16,0-124-35-16,0 124-41 15,0 0-20-15,0 0-6 16,0 0-20-16,0 0-2 16,0 13-4-16,0 21-4 15,28 14 9-15,16 6 1 16,-7-3 2-16,-9-1-1 15,10-3 0-15,-13-8 1 0,3-6-2 16,-10-4 1-16,-8-6 0 16,-1-12-2-16,0-3 2 15,1-3 2-15,-10-5-2 16,0 0 2-16,0 0 1 16,0 0 2-16,9 0 0 15,0-5-4-15,10-19 7 16,-3-10-7-16,2-3 0 15,10-1-2-15,-9-6 0 16,9 10 5-16,0-1-5 16,-3-1-2-16,3 2 2 0,0 0 1 15,0 5 5 1,-9 4-2-16,6 2 0 16,-7 5 0-16,-8 7-4 0,-1 6 0 15,-9 5-1-15,0 0-1 16,0 0-34-16,0 0-76 15,0 10-222-15,0 1-118 16</inkml:trace>
  <inkml:trace contextRef="#ctx0" brushRef="#br0" timeOffset="279755.7585">20442 10401 992 0,'0'0'102'0,"0"0"102"15,0 0-110-15,0 0-62 16,0 0-32-16,0 0-10 16,-19 15 6-16,19 28 4 15,0 2 6-15,-9 7-1 16,-10 0 4-16,4-7-4 0,5-11-2 16,1-5 0-16,0-14 0 15,9-7-3-15,0-3 2 16,0-5 0-16,-10 0 5 15,10 0 7-15,0 0 19 16,-9-18 3-16,0-9-29 16,9-10 1-16,-10-8-3 15,10-6 1-15,0-6 4 16,0 2-4-16,0 4-2 16,28 6-3-16,0 4 1 15,7 7-1-15,-7 10-1 16,0 8 1-16,-10 3 0 0,-8 4 0 15,-1 9-1-15,0 0-1 16,1 0-2-16,24 12-1 16,-6 22 1-16,9 15 3 15,10 4 0-15,-13 3 1 16,4 2 1-16,-10-8-1 16,-9-5 0-16,-10-9-1 15,0-9 1-15,-3-10 0 16,-6 0-1-16,0-10-1 15,0-2 1-15,0-5-10 16,0 4-27-16,0-4-16 16,4 0-42-16,-4 0-68 0,0-16-134 15,0-1-278-15</inkml:trace>
  <inkml:trace contextRef="#ctx0" brushRef="#br0" timeOffset="280037.0193">20542 10532 590 0,'0'0'70'0,"0"0"147"16,0 0-56-16,0 0-57 16,0 0-52-16,0 0-14 15,-16-16-10-15,16 16-1 0,6-4 6 16,22-4 17-1,10 7-16-15,-1-7-11 0,16 0-4 16,13-9-10-16,-10 6-3 16,-13 3-5-16,-5-2-1 15,-29 10-5-15,-9 0-46 16,0 0-94-16,-19 13-129 16,-52 3-174-16</inkml:trace>
  <inkml:trace contextRef="#ctx0" brushRef="#br0" timeOffset="281349.8624">16065 11808 245 0,'0'0'98'0,"0"0"-26"16,0 0-35-16,0 0-13 15,0 0 12-15,0 0 40 16,0 0-37-16,-56-29 1 16,47 24 0-16,0 0-3 15,-10 3 14-15,10-3-21 16,-7-3-7-16,-3 4 7 16,1-1-11-16,-1-2-14 15,10 2 8-15,-1 1 12 16,10 4 7-16,0 0 4 15,0 0-14-15,0 0-22 0,0 0-4 16,10 0 4-16,27 0 9 16,7 11 8-16,12 11-7 15,6 8 6-15,-15 8 11 16,9 7 3-16,-10 17 6 16,-11 5-12-16,-17 4-6 15,-18 3-4-15,0-6-10 16,0-6 0-16,-37-9-1 15,-7-10 0-15,16-14-2 16,0-1 7-16,0-15 1 16,19-4 3-16,0-7 3 15,9-2-3-15,0 0 0 16,0 0-3-16,0 0-5 0,0 0-1 16,0 0-2-1,0 0-1-15,-7 0 0 0,7 0-4 16,0 0-18-16,0 0-52 15,-3 0-93-15,-12 0-168 16</inkml:trace>
  <inkml:trace contextRef="#ctx0" brushRef="#br0" timeOffset="282053.6148">16897 12008 458 0,'0'0'149'0,"0"0"32"16,0 0-18-16,0 0-84 16,0 0-30-16,0 0-23 15,62-71 2-15,-24 61-5 16,9 5-4-16,-4 5-3 16,4 0 0-16,-10 16-6 15,-12 17-10-15,-16 4 2 16,-9 1-2-16,0 3 3 15,-34-3 7-15,-12-4-7 0,-1-6 1 16,13-11-2-16,15-10 1 16,9-1-1-16,10-6 2 15,0 0 0-15,0 0-3 16,0 0-1-16,0 0-1 16,38 0-2-16,5 0 0 15,-5 3 0-15,-1 6 0 16,-3 7-2-16,-5 1 3 15,-11 0-2-15,-18 0-2 16,0 7 1-16,0-7 0 16,-37 5 5-16,-25-1 0 15,-4-8 0-15,4-3-4 0,-4-9-10 16,20-1-27-16,-7 0-59 16,25-1-57-16,9-19-118 15</inkml:trace>
  <inkml:trace contextRef="#ctx0" brushRef="#br0" timeOffset="282460.1116">17791 12177 379 0,'0'0'271'0,"0"0"-99"15,0 0-9-15,0 0-77 16,0 0-50-16,0 0-6 16,-209-10-16-16,181 26 5 15,19 2-5-15,0 3 5 16,9-3-2-16,0 0-3 15,0-2-9-15,28-7 0 16,18-1 9-16,-2-8-5 16,3 0-2-16,0 0 1 15,-13 0-1-15,-16-17 0 0,1-6 3 16,-9 1 3-16,-10-6 6 16,0 4-3-16,0 1-16 15,-19 7-3-15,-19 8-32 16,4 3-68-16,-13 5-66 15,1 0-232-15</inkml:trace>
  <inkml:trace contextRef="#ctx0" brushRef="#br0" timeOffset="282897.7086">18003 11619 614 0,'0'0'197'0,"0"0"-91"15,0 0 29-15,0 0-33 16,0 0-70-16,0 0-21 0,-203-19-2 16,166 57 0-1,12 12 15-15,16-3 1 0,9-8-4 16,0-5 9-16,25-5-20 16,21-15 3-16,11-6-2 15,5-8-4-15,3 0 10 16,-2 0-5-16,-17-27-4 15,1-2 1-15,-22-7 2 16,-16-2 6-16,-9-3 1 16,0 1-18-16,0 6 0 15,-43 11-6-15,-13 18-61 16,-25 5-110-16,-19 5-366 16</inkml:trace>
  <inkml:trace contextRef="#ctx0" brushRef="#br0" timeOffset="298754.6606">12555 12736 181 0,'0'0'69'0,"0"0"2"0,0 0-28 15,0 0 21-15,0 0-36 16,0 0 2-16,0 0 5 15,0-2 3-15,0 2-22 16,0 0-9-16,0 0 0 16,0 0 13-16,0 0-4 15,0 0 14-15,0 0 14 16,0 0 2-16,0 0-4 16,0 0-2-16,0 0-11 15,0 0-7-15,0 0-8 0,0 0 10 16,0 0-2-1,0 0-4-15,0 0 8 0,0 0-5 16,0 0-6-16,0 0 5 16,0 0 6-16,0 0-4 15,0 0 4-15,0 0-6 16,0 0 1-16,0 0-7 16,0 0-1-16,0 0-4 15,0 0 4-15,0 0 4 16,0 0-8-16,0 0 3 15,0 0-4-15,0 0-2 16,0 0 4-16,0 0 0 16,0 0 0-16,0 0 3 15,0 0-8-15,0 0 0 16,0 0 1-16,0 0-2 0,0 7 6 16,18 6 3-16,1-4 0 15,0 3 1-15,-4 0-5 16,13 5 0-16,-9 0 2 15,9-1-5-15,0 2 2 16,0-2-2-16,-3 2 0 16,3-2-3-16,-9 0 3 15,9-3-3-15,-3-2 0 16,-3 1 4-16,3 2-4 16,3-1 2-16,0-2-2 15,0 7 2-15,0-2 1 16,-3-3 1-16,3 3-2 0,0 2 1 15,0-7-5-15,0 7 2 16,-3-2-1-16,-7-3 2 16,10-3-2-16,0 1 4 15,7 2-3-15,-7-3 2 16,0-1-1-16,9 4-2 16,-3-1 1-16,-6 0-1 15,10 5 1-15,-1 0-3 16,-9-1 0-16,7 2 0 15,-7 3 0-15,0-3 2 16,9 0 1-16,-9-2-3 16,-3 1 1-16,3-5 0 15,0 7 0-15,9-8 1 0,-2 3 2 16,-7-1-3-16,18-1 1 16,-18 0 0-16,7 3 0 15,2-4-1-15,-9 2 1 16,10 3-2-16,-10-3 1 15,-4-2 1-15,5-1-1 16,-1 3-1-16,0-2 0 16,0 1 1-16,-3-1 1 15,3-1-2-15,-10 2 0 16,10 0 1-16,0-7 2 16,-3 7-3-16,3-2 0 15,0-3 2-15,0 5-1 0,-9-2-1 16,15-3 1-16,-6 2 0 15,0-1-1-15,-9-3 1 16,9 5 0-16,6-4 1 16,-6 6-1-16,0-6-1 15,-9 0 0-15,9-1 4 16,0 8-4-16,-3-8-2 16,3 5 2-16,0-4 3 15,0 5-2-15,6-4-1 16,4 4 1-16,-10 1-1 15,0-1 2-15,-9 0-1 16,6 0 0-16,-7-4 1 16,10 3-1-16,-9-2 2 0,9 1-1 15,-9-4-1 1,9-3 2-16,-13 3 1 0,4-1 2 16,-10 0-5-16,1-3 5 15,-1 2-6-15,0-3 7 16,-9 0-7-16,10 0 1 15,-10 0-4-15,9 0 2 16,0 5 1-16,16 5-44 16,-6-4-48-16,0-1-250 15,-10-5-361-15</inkml:trace>
  <inkml:trace contextRef="#ctx0" brushRef="#br0" timeOffset="300725.6406">15489 13951 180 0,'0'0'38'0,"0"0"37"16,0 0-30-16,0 0-32 16,0 0-9-16,0 0-1 0,-93 0-2 15,77 0 2-15,7 0 0 16,-10 0 15-16,10 0 2 15,-10 0-14-15,0-5-2 16,1 5-2-16,-1 0 2 16,0-5 14-16,4 5 10 15,-4 0-2-15,10 0-6 16,-1 0-2-16,1 0 7 16,0 0 0-16,-1-3-5 15,-8 3-9-15,8-1-6 16,-8 1-2-16,11 0 7 15,-2 0 13-15,0 0 23 16,9-4 20-16,-10 0-4 0,10-1-10 16,-9 5-12-16,0-5-9 15,-1-2 3-15,1 3 1 16,0 4-6-16,-1-8-4 16,10 8 18-16,0 0-2 15,0 0-12-15,0-5 0 16,0 5-1-16,0 0-6 15,0 0-4-15,0 0-5 16,0 0-11-16,0 0-2 16,0 0-2-16,0 0 2 15,0 0 3-15,10 9 4 16,8 4 4-16,10-6 3 0,7 6 8 16,-7-4 2-16,9 3-6 15,-9 0-3-15,16-2-2 16,-7 1-1-16,0-1 1 15,10 3-6-15,-3-3 1 16,-7 3 3-16,10-2-3 16,-13-5 1-16,13 6-2 15,-19-1-3-15,15-1-1 16,-5 2 2-16,-1 0-4 16,1 5 2-16,5-5-3 15,4 6 2-15,-10-2 1 16,10 1-3-16,-3-1 0 15,2 2 1-15,-2-2 0 0,-7 2 0 16,10-2 0 0,-10 2-1-16,7-1 0 0,-7-4 0 15,-9 3 0-15,10 2 0 16,-13-4 2-16,3-1-4 16,0 3 4-16,0-3-2 15,0-1 1-15,6-3-1 16,-6 4 1-16,0-3-1 15,0-4 0-15,7 7 2 16,-7 2-2-16,9-2 1 16,0-2 0-16,1 7-1 15,-4-2 0-15,3 1 0 16,1 0 1-16,-4 0 1 16,3-5-2-16,1 5 0 0,-10-5 2 15,15 5-2-15,-15 0 0 16,10-1 0-16,-1-5 0 15,-9 0 2-15,-3 2-1 16,-6-2-2-16,9-1 0 16,-9 1 1-16,-1-4-1 15,-8 4 2-15,15-4 0 16,-16-1-1-16,10 4 0 16,-10-5 0-16,0-4 0 15,1 6 1-15,-1-3-1 16,10 3-1-16,-10-2 1 0,0 8-1 15,1-9 1 1,8 8 0-16,-2-3 0 0,3-1-1 16,-10 2 2-16,0-5 0 15,10 1-1-15,-10-1-1 16,1 3 1-16,8 2 0 16,1 1 1-16,0 2-2 15,-4-3 2-15,4-4-1 16,0-1 0-16,-1 2 0 15,-8-1 0-15,8-1 0 16,-8 1 0-16,-1-2-2 16,1-3 2-16,-4-1 1 15,-6 0-1-15,0 0 0 16,0 0 3-16,0 0-2 0,0 0-1 16,0 0 0-16,0 0 0 15,3 0-1-15,-3 0-18 16,0 0-32-16,0 0-95 15,0 0-58-15,0 0-87 16,0-18-280-16</inkml:trace>
  <inkml:trace contextRef="#ctx0" brushRef="#br0" timeOffset="301538.776">17645 14629 390 0,'0'0'96'0,"0"0"43"15,0 0-35-15,0 0 0 16,0 0-18-16,0 0-22 16,-10-22-16-16,10 22-4 15,0 0-2-15,0 0-8 0,0 0-1 16,-9 0-4-16,3 0 1 16,-7 0-7-16,-2 0-2 15,-4 0-1-15,10 0-6 16,9 0-6-16,0 0 0 15,0 0-1-15,0 0 4 16,0 0-3-16,0 0 0 16,0 5-2-16,0 8-2 15,0 7 13-15,0 8-8 16,0-4 2-16,0 5-5 16,0 3 2-16,18-3 1 15,1 0-3-15,6-4-2 16,-6 0 0-16,-1 0-2 0,1-8 2 15,0-1-4-15,-10 2 4 16,0-2-3-16,1 2 1 16,-1-2-1-16,1 0-1 15,-1-9-1-15,-3 4 1 16,-6 0 0-16,9-4 2 16,-9-2-1-16,0-5-1 15,0 6 1-15,0 1-2 16,0 2 1-16,0-7 0 15,0 8-1-15,0-2 1 0,0-4 1 16,0 8 0 0,-18-7-1-16,-26 7 0 0,7-2 3 15,-26 1-2-15,-2 2 2 16,9-3 2-16,3-4-3 16,6 4-1-16,1-2 0 15,2 3 1-15,7-5-2 16,18-1 2-16,0 2 2 15,19-7-1-15,0 0 5 16,0 0-5-16,0 0-2 16,0 0 0-16,0 0-1 15,0 0-1-15,0 4-14 16,-9 3-76-16,-1-2-172 16,-24-5-313-16</inkml:trace>
  <inkml:trace contextRef="#ctx0" brushRef="#br0" timeOffset="304087.8983">17564 15669 925 0,'0'0'13'0,"0"0"124"16,0 0-69-16,0 0-46 15,0 0-21-15,0 0 0 0,0 0-2 16,-19 22 2-16,19 7 18 15,28 17 3-15,-9 5 7 16,15-1-8-16,-6 2-2 16,-9-1-6-16,9-10-4 15,-10-12-5-15,1-2-3 16,-3-16 8-16,-13-1-7 16,3-7 0-16,3-3 8 15,-9 0 6-15,0 0 15 16,0 0 14-16,0 0 0 15,10-17-11-15,8-8-16 16,1-13-16-16,9-3 0 16,-9 1 4-16,15-5-4 0,-6 1 1 15,-9 2 3 1,18 2-6-16,-9 6 0 0,-3 7-3 16,-6 9 0-16,-10 13-2 15,1 5-23-15,-10 0-64 16,9 0-124-16,10 18-97 15,-10 9 19-15</inkml:trace>
  <inkml:trace contextRef="#ctx0" brushRef="#br0" timeOffset="304947.7499">18458 15987 947 0,'0'0'75'0,"0"0"159"15,0 0-144-15,0 0-49 16,0 0-34-16,0 0-7 16,-10 8-10-16,-5 25 10 15,15 6 11-15,-10 2 6 0,-8-2-11 16,8 1 8-16,1-10-6 16,9-10-2-16,-9-2 0 15,9-11-2-15,0-3-3 16,0-4 2-16,0 0 5 15,0 0 0-15,0 0 14 16,0 0 7-16,-10-16 5 16,1-17-22-16,9-8-12 15,-9-4 5-15,9-8-5 16,0 8 0-16,0 7-3 16,28 2-1-16,0 2 2 15,19 5-1-15,5 8-1 0,-5 4 4 16,15 5-2-16,-15 4 0 15,0 8 0-15,6 0-3 16,-6 0 3-16,-10 8-1 16,-3 8-3-16,-6 7 4 15,-18 0 1-15,-10-6-1 16,0 11-1-16,0-4-3 16,-47 3 4-16,-6-3-2 15,16-7 2-15,-1-5 1 16,20-7 1-16,2 0 0 15,7 2 2-15,9-7-2 16,0 0 1-16,0 0-2 16,0 0-1-16,0 0-1 0,0 0-3 15,28 0-9-15,15-7 15 16,4-3-4-16,6 2-5 16,-6 4-3-16,-1 4 0 15,-8 0 2-15,-13 0 3 16,-7 0 2-16,-18 0 1 15,0 12 1-15,0 3 2 16,0-4-2-16,-9 8 3 16,-35-3 6-16,-2-3-6 15,-10 3 7-15,-7-3 2 16,7-3-5-16,3-5 0 16,7-4-2-16,8 6 1 0,10-7-3 15,-6 0-49-15,-13 0-133 16,0-13-304-16</inkml:trace>
  <inkml:trace contextRef="#ctx0" brushRef="#br0" timeOffset="306119.8805">15013 12687 433 0,'0'0'72'0,"0"0"76"15,0 0-44-15,0 0-39 16,0 0-12-16,0 0-18 16,0-27 21-16,0 27-1 15,0 0-15-15,0 0-5 16,0 0 1-16,0 0-13 15,0 0-9-15,0 0-9 16,0 0-2-16,0 0-2 16,0 0-1-16,9 0 0 15,28 27 7-15,10 3 14 0,-3 11-8 16,2 9 3-16,-8 13-11 16,-20 11 7-16,-11 4-3 15,-7-4 0-15,0-5 0 16,-53-6 2-16,-3-5-4 15,-7-3-4-15,-2-3 0 16,-7 0-3-16,7-2 0 16,9-3 0-16,-7-13 3 15,26-5-2-15,9-6-1 16,3-7 0-16,16-3 0 0,-1-2 0 16,1-6-1-1,0 0-5-15,9-5 4 0,0 0 2 16,0 0 2-16,0 0 3 15,-10 0-4-15,10 0-1 16,-9 0-59-16,9-10-39 16,0-1-62-16,0-7-193 15</inkml:trace>
  <inkml:trace contextRef="#ctx0" brushRef="#br0" timeOffset="306620.1816">15919 13302 704 0,'0'0'41'0,"0"0"159"0,0 0-98 15,0 0-50-15,0 0-29 16,0 0 7-16,-221 24-2 15,211-1-14-15,10 6 2 16,0 6-4-16,0 3 5 16,19 1 1-16,19-4-6 15,-10 4-2-15,9-3-3 16,-12-7-2-16,-16-4-5 16,1-5 5-16,-10-3-2 15,0 0 4-15,-10-8-2 16,-24-1-1-16,-22-3 3 15,9-5 0-15,-6 0-7 16,6 0-56-16,1-22-41 0,21-12-96 16,6-7-216-16</inkml:trace>
  <inkml:trace contextRef="#ctx0" brushRef="#br0" timeOffset="306854.5653">15854 13394 677 0,'0'0'90'16,"0"0"55"-16,0 0-70 16,0 0-29-16,255-39-24 15,-180 33-12-15,-22-1-1 16,-7 2-9-16,-18-1-41 0,-9 6-147 16,-19-5-163-16</inkml:trace>
  <inkml:trace contextRef="#ctx0" brushRef="#br0" timeOffset="307198.4995">16623 13588 566 0,'0'0'142'0,"0"0"50"0,0 0-44 15,0 0-70-15,0 0-26 16,0 0-34-16,-184 34 12 16,166-6-2-16,8 5-18 15,10 1 11-15,0-5-5 16,10 0-3-16,36-6 3 15,7-12-7-15,3 0 1 16,7-9-2-16,-17-2-6 16,1 0 9-16,-10-18-3 15,-12-6 4-15,-6-10-3 16,-10 0-5-16,-9-4-3 16,0 4-2-16,-9 0-5 0,-28 10-34 15,-7 13-42-15,-3-1-46 16,1 7-137-16,2-1-182 15</inkml:trace>
  <inkml:trace contextRef="#ctx0" brushRef="#br0" timeOffset="307620.4699">17234 13221 617 0,'0'0'104'0,"0"0"144"15,0 0-122-15,0 0-55 16,0 0-45-16,0 0-12 15,-200 20 11-15,172 7-2 16,9-3 5-16,19 5-5 16,0-8-6-16,0-3 5 15,0 0-10-15,28-14-1 16,19-4-4-16,-3 0 13 0,12 0-8 16,-13-12 3-16,4-16-3 15,-9-1 2-15,-20-5-6 16,1-4-5-16,-19 4-2 15,0 10-1-15,-19 7-29 16,-37 13-79-16,-25 4-188 16,-22 0-729-16</inkml:trace>
  <inkml:trace contextRef="#ctx0" brushRef="#br0" timeOffset="322129.2386">12281 9076 370 0,'0'0'80'0,"0"0"36"15,0 0-43-15,0 0-25 16,0 0-31-16,0 0-4 16,0 0 18-16,9-9 25 15,-9 9-9-15,0 0-5 16,0 0-18-16,0 0-17 0,0 0 0 15,0 0-7-15,0 0 0 16,0 0-11-16,9 0-4 16,1 4-18-16,15 9-92 15,-16-8-67-15,0-5-296 16</inkml:trace>
  <inkml:trace contextRef="#ctx0" brushRef="#br0" timeOffset="322379.2483">12281 9076 247 0</inkml:trace>
  <inkml:trace contextRef="#ctx0" brushRef="#br0" timeOffset="322473.0095">12281 9076 247 0,'345'-175'87'0,"-345"175"16"0,0 0 5 0,0 0-24 0,0 0-2 16,0 0-6-16,0 0-7 16,0 0-12-16,0 0-43 15,0 6-14-15,0 21 9 16,0 7-9-16,-6 11 6 16,6 13-6-16,0 17 4 15,0 5-4-15,0 6-20 16,0-1-146-16,0-7-12 0,-3-8-36 15</inkml:trace>
  <inkml:trace contextRef="#ctx0" brushRef="#br0" timeOffset="322707.3773">12592 10119 187 0,'0'0'147'16,"0"0"-40"-16,0 0-9 15,0 0-41-15,0 0-24 16,34 151-6-16,-15-121-10 16,-10 0-10-16,10 7 0 0,-19 4-2 15,0 5-5 1,0 4-15-16,0 7-42 0,-9-4-94 16,-19-1-77-16</inkml:trace>
  <inkml:trace contextRef="#ctx0" brushRef="#br0" timeOffset="323254.2576">12592 11521 179 0,'0'0'63'15,"0"0"21"-15,0 0 23 16,10 127-35-16,5-93-30 16,-6-5-3-16,10 0-7 15,-10-2 5-15,10-2 12 16,0-3 34-16,0 1-39 16,-10 6 0-16,0-2-6 15,-9 2-4-15,0 5-10 16,0 5-9-16,0-5-11 15,0 7-2-15,0 5 1 16,-9-3-3-16,-10 4-1 16,-9 5-1-16,9-7 2 15,10-7-1-15,-10-4-16 0,13 0 14 16,-3-5 2-16,6-6-27 16,3 4-17-16,0-8 10 15,0-1 15-15,0-1 17 16,0-5-27-16,0 2 15 15,0 4 0-15,0 6 15 16,0 5-3-16,-6 3 4 16,-13 2-1-16,0 2 2 15,10-2 13-15,9 4-3 16,0-4 3-16,0 2 84 16,0-7-79-16,0-7-14 15,0 1 4-15,0-1 44 0,0-1-12 16,0-1 4-1,0-3-14-15,0 0-17 0,0 0-9 16,0-7-6-16,0-10-65 16,0 0-108-16,0-5-226 15</inkml:trace>
  <inkml:trace contextRef="#ctx0" brushRef="#br0" timeOffset="325458.972">12499 12520 199 0,'0'0'141'0,"0"0"-93"15,0 0-27-15,0 0-17 16,0 0-1-16,0 0 9 16,0 0 9-16,0 0 15 15,0 0 11-15,0 0 10 16,0 0-9-16,9 0-18 16,0 0-13-16,1-7-6 15,-1 1-10-15,0 3 2 16,1-6 4-16,-1 4-5 15,10-7 20-15,-10 1 11 16,16-2-7-16,-6-3-2 16,9 5-18-16,0 1-3 0,0-3-3 15,-3 2 0-15,-13 6-1 16,4-8 1 0,3 7 8-16,-1-9-4 0,1 2-2 15,9 2-2-15,0-7 0 16,6 2 3-16,4-1-2 15,-10 5 2-15,9-4-3 16,-3 3 5-16,-6-5 0 16,-9 2 7-16,9-1 16 15,6-3-4-15,-6 2-12 16,0-1-2-16,0 3-1 16,10-2-9-16,-10 2 3 15,6-2-2-15,-6 2 1 0,0-1-2 16,10 0 3-16,-4 0-6 15,-6 1 6-15,0-2-3 16,9-5 1-16,-2 7-2 16,2-6 2-16,0 2-1 15,1-1 0-15,-4-3 2 16,3 1-4-16,-9 3 3 16,10-3-1-16,-4-1 1 15,3 1-1-15,-9 7 1 16,10-7-1-16,-4 7-1 15,3-3 1-15,1-4 1 16,5 6 1-16,-5 0-2 16,-10 0 0-16,9 0 0 0,-9 1 1 15,7-4-1 1,2 2 7-16,10 2-7 0,-4-1 0 16,4-3 2-16,0 1-1 15,6 1-1-15,-7-3 1 16,-8-1 0-16,5 6 5 15,-5-2-3-15,-10 6 7 16,9-5-1-16,-3 1 2 16,4 3-7-16,-1-10-1 15,1 7 0-15,-14 3-1 16,14 2-1-16,-19 1 2 16,-1-3 1-16,10 4 4 15,-3-3 7-15,3-5 0 16,0 0-1-16,10 0 1 0,-1 1 1 15,-3-4-3-15,4 4-4 16,-1 0 3-16,-18 3-3 16,6 3 0-16,-7-1 12 15,1-2-11-15,9-3 3 16,0 3-7-16,0-3-1 16,6 6-3-16,-6-4 2 15,0-1 0-15,-9 2 0 16,9 4-1-16,-12 2 1 15,-7 2-1-15,10-3 6 16,-10-1 2-16,10 4 1 16,-10-2-4-16,1 3-2 15,-1 4-4-15,0-7 2 0,-9 7 1 16,0-1-3-16,0-4-2 16,10 5 0-16,-10-5-1 15,18 3-9-15,7-3-40 16,13-7-60-16,8-9-128 15,1-15-308-15</inkml:trace>
  <inkml:trace contextRef="#ctx0" brushRef="#br0" timeOffset="329462.394">15645 10892 56 0,'0'0'31'0,"0"0"23"15,0 0-34-15,0 0-1 16,0 0 6-16,0 0 33 16,0 0-13-16,0 0 3 15,0 0-13-15,0 0-9 16,0 0 7-16,0 0-8 15,0 0-9-15,0 0 7 16,0 0-10-16,0 0-1 16,0 0-11-16,0 0 1 15,0 0-2-15,0 0 0 16,0 7 4-16,0-4-4 0,0-1 2 16,0-2 2-16,0 0-1 15,0 0 18-15,0 0 23 16,0 0 0-16,0 0-6 15,0 0 5-15,0 0-13 16,0 0-18-16,0 0-5 16,0 0-7-16,0 0-2 15,0 0 2-15,9 0 6 16,-3 0 10-16,4 0 4 16,-1-2 8-16,19-8 9 15,-9-7-16-15,9 7-8 16,9-8-5-16,-2 7-2 0,2-7-4 15,-9 7 1-15,0 4-1 16,-3-4 0-16,-6 0 0 16,9-4 2-16,0-2 1 15,9-3-2-15,0 3-1 16,-2-1-1-16,2 2 0 16,10 3-1-16,-13-3 3 15,3-2-3-15,-9 2 1 16,1 0 0-16,5 0 0 15,-6 2-1-15,-9-1 2 16,9 2-1-16,-10 3 1 16,10 2-2-16,-3-8 6 15,-6 10-2-15,9-5 2 0,0-6-3 16,0 1 2-16,6-1 0 16,-6 5 0-16,10-5-5 15,-10 5 6-15,6-4-5 16,3 3 4-16,-9-3 11 15,0 0-10-15,7 3 2 16,-7 2 4-16,0-4 0 16,9 1 6-16,1 2-6 15,-4-4-11-15,3 0 4 16,10-1 3-16,-4 5-7 16,-5-6 8-16,-1 7-6 15,1-5 6-15,5 3 8 0,-5-1 0 16,-10-4-6-16,9 7-5 15,-3-7-2-15,-6 7-2 16,10-6-1-16,-10 5-1 16,0-5 5-16,-3 6-5 15,-7 1 1-15,10 1 3 16,0-6 5-16,-9 6-7 16,15-4-1-16,-6 1 2 15,1 0-3-15,-1 0 2 16,9-1-2-16,-3-1 2 15,-6 3-1-15,0-2 2 16,0 1-2-16,7-4 0 16,-7 5 2-16,-10 1 1 0,20-4-4 15,-10-2 2 1,6 3 2-16,3-3-4 0,1 3 3 16,-1 4 3-16,-3-3-3 15,-6 1 2-15,0 3 1 16,-9-2-1-16,9 2-4 15,-3-1 3-15,3-3-4 16,0-1 7-16,0-1 0 16,-9 7-6-16,6-4 7 15,3 5-5-15,0-4-1 16,-9-3 0-16,9 3 1 16,0-1 0-16,6-2 0 15,-6 2-3-15,0-2 3 16,-9-1-2-16,6 7-1 0,-7-3 2 15,1-2 0-15,0 7 1 16,-1-7 1-16,1 1-2 16,9 0-1-16,-3 0-1 15,3-1 0-15,-9 4 2 16,-1-1-1-16,1 0 0 16,0 0 0-16,-10 4 2 15,10-2-1-15,-4-4-2 16,4 5 0-16,0-4 1 15,-1-3-1-15,1 8 2 16,-10-1-2-16,10-4 2 16,-9 2-1-16,5-2 0 15,-6 4 1-15,10-4-4 0,0 6 4 16,-10-5-3-16,10 0 2 16,-10 2-1-16,10-2 2 15,0-1 2-15,-4-5-1 16,-5 11 5-16,8-9 3 15,-8 6-3-15,8-2-3 16,1-3-5-16,9 4 2 16,-19 0-1-16,16-1-2 15,-15 4 2-15,-1-5 1 16,0 5 0-16,1-3 2 16,8 3 5-16,-8 4-3 15,-1-4-5-15,-9 0 1 0,9 0-1 16,10 4 0-16,-10-6 1 15,10 2-1-15,-3-1 2 16,2-4 0-16,-8 5-1 16,8 0-1-16,-8-3-1 15,8 4 1-15,-8-3 2 16,8 2-2-16,1-3 2 16,-10-1-3-16,-2 9 5 15,2-5-5-15,0 5 0 16,-9-2 4-16,19-1-4 15,-19-4 0-15,19 4 2 16,-10-2 0-16,0 0-1 16,1 1-1-16,8 2 0 0,-8-1 0 15,-1 1 1-15,1-1-1 16,-4 1 1-16,3-2-1 16,0 0 0-16,1-1 0 15,8 1 1-15,1-3-2 16,-9 2 2-16,8 0-1 15,1 1 1-15,-10-3 1 16,7 2 0-16,-7-1 0 16,0 6-2-16,-9-5 1 15,10 3 0-15,9-2-1 16,-1-5 3-16,-8 0-3 16,8 3 0-16,1 0 4 0,0-1-4 15,-10 2 1-15,-3 5-1 16,4-1 0-16,-10-3-1 15,9 3 3-15,-9-4 1 16,9 0-3-16,1-3 0 16,8 3-2-16,-8 0 6 15,-1 4-3-15,0-2-1 16,1 1 0-16,-10-3-1 16,9 5 1-16,-9 0 0 15,0-5 0-15,0 5-2 16,0-3 2-16,9-2 1 15,1 0-1-15,-10 5 3 16,9-4-5-16,-3 4 5 0,-6 0-5 16,0-2 4-16,0 2 0 15,0-3-2-15,0 3 0 16,0 0-1-16,0 0 1 16,0 0 0-16,10-2 5 15,-1-3-3-15,-9 0 0 16,0 2 0-16,0 2-1 15,0-3 2-15,9 4-3 16,-9 0 1-16,0 0 0 16,0-4-1-16,0 4 1 15,0 0 0-15,0 0 1 16,0 0-2-16,0 0 1 16,0 0 3-16,0 0-3 0,0 0 0 15,0 0 4-15,0 0-5 16,0 0-3-16,0 0 3 15,0 0-1-15,0 0 6 16,0 0-4-16,0 0-1 16,0 0 2-16,0 0-2 15,0 0 0-15,0 0 1 16,0 0 4-16,0 0-5 16,0 0-2-16,0 0 2 15,0 0 1-15,0 0-1 16,0 0 0-16,0 0 1 15,0 0 1-15,0 0-2 0,0 0 1 16,0 0 0 0,0 0 2-16,0 0-2 0,0 0-1 15,0 0 0-15,0 0-2 16,0 0 3-16,0 0-1 16,0 0 1-16,0 0 0 15,0 0 0-15,0 0-1 16,0 0 1-16,0 0 3 15,0 0-3-15,0 0 0 16,0 0 3-16,0 0-2 16,0 0-2-16,0 0 1 15,0 0 3-15,0 0-4 0,0 0-1 16,0 0-2 0,0 0-3-16,0 0-4 15,0 0 4-15,0 0-7 0,0 0 5 16,0 0-23-16,0 0-70 15,0 0-175-15,-34 0-284 16</inkml:trace>
  <inkml:trace contextRef="#ctx0" brushRef="#br0" timeOffset="330494.6832">19856 8695 326 0,'0'0'16'15,"0"0"20"-15,0 0 32 16,0 0-19-16,0 0 1 15,0 0 2-15,-71-28 14 16,71 28 10-16,-10 0-9 16,10 0-4-16,0 0-13 15,-9 0-11-15,9 0-6 0,0 5 1 16,0 8-6-16,0 1 0 16,9-1-6-16,38-1-9 15,15 1 5-15,23-2-1 16,5-6-2-16,0 4-1 15,-6-4-7-15,-3-5-4 16,-25 0 3-16,7 0-6 16,-17 0 13-16,-8-8 12 15,-4 0-5-15,-6 3 1 16,-19 0-14-16,1 5-1 16,-10 0 2-16,0 0-8 15,0 0-3-15,0 7 3 16,0 20 10-16,-28 2-3 0,0 10-6 15,-16 1 4-15,7 11-3 16,-10 3 6-16,13 0-1 16,-4 3-1-16,10-4 3 15,10-1-3-15,8-12 3 16,1-8-9-16,9-11 4 16,0-8-1-16,0-8-3 15,0-4-1-15,0-1 0 16,0 0-1-16,0 0 2 15,0 0-13-15,0 0-42 0,0-11-47 16,0-7-109 0,9-3-177-16</inkml:trace>
  <inkml:trace contextRef="#ctx0" brushRef="#br0" timeOffset="331088.5739">20881 8975 535 0,'0'0'217'16,"0"0"-92"-16,0 0 13 16,0 0-30-16,0 0-55 15,0 0 3-15,-18-87-10 16,18 87 2-16,0 0-26 15,0 0-19-15,9 13 0 16,19 22 27-16,0 8 0 0,6 16-15 16,4 3-4-16,-1 5-4 15,-9-9-5 1,6-12 0-16,-6-12 0 0,0-10 1 16,-18-14-2-16,-1 0 0 15,-9-10-1-15,9 0 5 16,1 0 3-16,-10-15 11 15,9-19-5-15,0-4-9 16,1-11-2-16,-10-1-2 16,0 4 2-16,0-6-3 15,0 8 4-15,0 7-4 16,0 7 0-16,0 10-1 16,0 3-2-16,0 1-9 15,15 10-35-15,13-1-48 16,0 7-69-16,-9 0-87 0,0 7-147 15</inkml:trace>
  <inkml:trace contextRef="#ctx0" brushRef="#br0" timeOffset="331604.2026">22034 9071 574 0,'0'0'43'16,"0"0"96"-16,0 0-7 15,0 0-74-15,0 0-1 16,0 0 9-16,-38-74-9 16,10 74-5-16,0 0-11 15,-15 0 2-15,-4 11-6 0,0 14 3 16,-6 9-11-16,16 9-10 15,9 5 1-15,9 2-12 16,19-4 2-16,0-4-1 16,0-9-3-16,38-7 0 15,8-2-1-15,17-8 1 16,2-9-1-16,16-7 0 16,-6 0 0-16,-4 0-2 15,-5 0-1-15,-13 0-2 16,-16-7-2-16,-9-4-21 15,-9 6-34-15,0 4-73 16,-19 1-63-16,0 0-229 0</inkml:trace>
  <inkml:trace contextRef="#ctx0" brushRef="#br0" timeOffset="333980.4691">17498 10129 349 0,'0'0'21'0,"0"0"50"16,0 0-14-16,0 0 12 15,265 33-6-15,-171-28 7 16,-13 3-17-16,-7 4-29 16,-11 5-18-16,-17 9-6 15,-2 3 3-15,-25 5-3 0,-1 8-36 16,1 3-44-1,0 10-29-15,-1-2-56 0,10 4-227 16</inkml:trace>
  <inkml:trace contextRef="#ctx0" brushRef="#br0" timeOffset="334246.0922">18807 11365 409 0,'0'0'36'15,"0"0"34"-15,0 0-2 0,0 0-38 16,0 0-18-16,0 0-2 16,37 124 0-16,-18-108 19 15,-13 12-9-15,3 2-17 16,1 6 2-16,-10 3-5 15,0 11-16-15,0 2-60 16,-19 0-87-16</inkml:trace>
  <inkml:trace contextRef="#ctx0" brushRef="#br0" timeOffset="334574.2497">18769 12359 382 0,'0'0'28'16,"0"0"3"-16,0 0 19 15,0 0-25-15,0 0-2 16,0 0 0-16,-118 102 0 16,99-93 2-16,0-1 0 15,1-3-5-15,2 0-19 16,-2-3 0-16,18-2-1 15,-10 0-25-15,10 0-17 16,-9 5-35-16,-1-1-110 16,-18 1 80-16,10 4 107 0,-10-2 48 15,-7 2 54 1,17 0 27-16,-1-5-27 0,10 1-22 16,9-5-5-16,0 0-49 15,0 0-26-15,0 0-112 16,0-18-315-16</inkml:trace>
  <inkml:trace contextRef="#ctx0" brushRef="#br0" timeOffset="335246.528">19694 11579 520 0,'0'0'54'15,"0"0"59"-15,0 0-12 16,0 0-60-16,0 0-20 16,0 0 4-16,-84 12 6 15,66 13 10-15,8 7 20 16,-15 8-3-16,7 7-7 16,-1 1-6-16,0-1-17 15,19-2-4-15,0-6-9 16,0-3-5-16,0-14 2 0,10 1-7 15,18-10-5 1,-3-9 0-16,12 3 3 0,-18-7 2 16,9 0-1-16,-10 0-2 15,-8-7 3-15,8-10-3 16,-11 1-1-16,-7-7 1 16,0-1-1-16,0 1 0 15,0 7-1-15,-16 3-4 16,-3 8 1-16,1 1-6 15,-1 4-29-15,0 0-35 16,1 16-51-16,-1 1-95 16,10 0-88-16</inkml:trace>
  <inkml:trace contextRef="#ctx0" brushRef="#br0" timeOffset="335652.8356">20096 11808 800 0,'0'0'43'0,"0"0"105"16,0 0-45-16,0 0-78 15,0 0-18-15,0 0 9 16,-146 67-1-16,136-38 17 16,1-1-4-16,9-4-3 15,0-1-9-15,28-2-6 16,16-9-8-16,-7-7-2 16,10-5 5-16,-19 0 2 15,-3 0-4-15,-6-5 5 16,-10-17 0-16,-9 3 2 15,0-9-3-15,0 6-2 16,0-6-5-16,-9 1-23 0,-10-2-26 16,9 9-64-1,1 4-47-15,9-6-65 0,0 5-186 16</inkml:trace>
  <inkml:trace contextRef="#ctx0" brushRef="#br0" timeOffset="336074.8266">20470 11336 561 0,'0'0'81'0,"0"0"79"16,0 0-35-16,0 0-70 16,0 0-16-16,0 0 7 15,-184 63 7-15,156-36-10 16,13-3-10-16,5-4-4 16,10-3-14-16,0-1-8 15,0 2-1-15,25-5 1 16,13 3 0-16,-1-9-3 15,0-1 4-15,-2-6-6 16,-7 0 2-16,-10 0 0 16,-8 0 6-16,-1-6 6 0,-9-10 7 15,0-7-5-15,0-6-6 16,0 0-9-16,0 2-3 16,-9-2-18-16,-1 12-37 15,1 9-70-15,9 3-54 16,-19 5-234-16</inkml:trace>
  <inkml:trace contextRef="#ctx0" brushRef="#br0" timeOffset="372033.5334">808 7633 262 0,'0'0'129'16,"0"0"-37"-16,0 0-1 15,0 0-35-15,0 0-37 0,0 0-2 16,0 0 28-16,0-5 9 16,0 5 2-16,0-2-3 15,0-3 2-15,0 0 6 16,0-3-8-16,0-1-12 16,0-3-10-16,0-4-14 15,0 3-5-15,0-4-9 16,0 1 3-16,13 3-5 15,11 3 7-15,-5 0-4 16,9 2-1-16,10 7-3 16,-4 1 2-16,-6 0-5 15,0 0 3-15,-9 1-2 16,9 23-1-16,-22 14 3 0,-6-1 2 16,0 13 1-1,-6 8-2-15,-41 1 0 0,-9-1-1 16,3-3 6-16,-3-8-4 15,12-8 4-15,13-10-6 16,-3-5 1-16,15-6 1 16,10-6-2-16,-1-7 2 15,10 0-2-15,0-4 1 16,0 2 2-16,0-3-2 16,0 0 8-16,0 0-6 15,0 0-1-15,10 0 0 16,27-4-1-16,19-8 0 15,-3-2-1-15,19 5 1 16,-7-1 0-16,-9 5 0 16,-3-3 0-16,-15 7 0 0,-10-3 2 15,-19 4-3-15,0 0-4 16,-2 0-31-16,-7 12-114 16,0-1-135-16,0-6-176 15</inkml:trace>
  <inkml:trace contextRef="#ctx0" brushRef="#br0" timeOffset="372767.8799">1531 7650 487 0,'0'0'48'15,"0"0"117"-15,0 0-5 0,0 0-71 16,0 0-10-16,0 0-19 16,-19-96 18-16,19 83-40 15,0 1-16-15,9 1-13 16,10 11-5-16,9 0-4 15,0 0-2-15,6 13-1 16,-12 10 1-16,3 6 1 16,-16 1 0-16,1 2 0 15,-10-2 0-15,0 0 1 16,0-2 0-16,-19-3 0 0,-6-4-1 16,3-8 1-1,13-8 7-15,9 2-3 0,0-7 0 16,0 0 1-16,0 0-2 15,0 0-3-15,0 0-4 16,0 0-2-16,9 0 2 16,19 0 2-16,10 6 0 15,-10 8-3-15,6 4 5 16,-12 3 0-16,-16 3-7 16,-6 4 7-16,0-2-5 15,-28 1 3-15,-15-3 3 16,-4-4-1-16,3-6 13 0,7-3-3 15,-1-6-1 1,10-5-8-16,-6 0 10 0,6 0-11 16,0 0-43-16,0-5-47 15,3 0-57-15,13-7-139 16,5-1-211-16</inkml:trace>
  <inkml:trace contextRef="#ctx0" brushRef="#br0" timeOffset="373189.7888">2362 7689 101 0,'0'0'495'16,"0"0"-397"-16,0 0 70 15,0 0-34-15,0 0-75 16,0 0-10-16,-246-14-21 16,209 39-7-1,-7 16 6-15,7-1-8 0,18 5 3 16,10-5-14-16,9 1 3 16,0-14-9-16,9 1 4 15,29-16-1-15,5-3-5 16,4-9 9-16,-10 0-4 15,29-5 6-15,-13-23-5 16,0 2-1-16,-13-3-1 0,-34-4 6 16,-6-5-3-1,0 5-4-15,-24-1 0 0,-23 5-3 16,0 6-3-16,10 12-31 16,9 6-34-16,12 5-78 15,7 0-225-15,9 0-100 16</inkml:trace>
  <inkml:trace contextRef="#ctx0" brushRef="#br0" timeOffset="373314.7615">2362 7689 70 0</inkml:trace>
  <inkml:trace contextRef="#ctx0" brushRef="#br0" timeOffset="373721.0229">2362 7689 70 0,'175'-97'695'0,"-175"81"-562"0,0 5 45 0,0 4-44 0,0 7-71 16,0 0-35-16,0 0-8 15,0 0-12-15,0 13-7 16,28 24 12-16,0 10 3 16,-3 11 0-16,-3 3 1 15,-7-2-11-15,13-9-3 16,-18-9-3-16,8-10 2 15,-8-12-1-15,-1-9-1 0,-3-3 0 16,-3-7 5-16,-3 0 4 16,0 0 5-16,7 0 3 15,2-23 14-15,0-11-27 16,10-5-1-16,-10-12-2 16,10-7 0-16,0 0-1 15,-1-4 0-15,1 12 0 16,-3 5 0-16,2 15-15 15,1 7-44-15,0 18-71 16,-10 5-139-16,10 0-403 16</inkml:trace>
  <inkml:trace contextRef="#ctx0" brushRef="#br0" timeOffset="374252.4548">3387 7824 247 0,'0'0'97'0,"0"0"62"0,0 0-34 16,0 0-17-16,0 0-23 15,0 0 12-15,-9 0-14 16,9 0-23-16,0 0-10 16,0 0-13-16,0 0-2 15,56 0-8-15,25 0 20 16,47-9 25-16,-1-2-52 16,20-7-16-16,-10 11 5 15,-19-6-4-15,-9 5-4 16,-34 7 1-16,-31 1-2 15,-32 0 0-15,-6 0-4 0,-6 0-57 16,0 0-45 0,-18 5-83-16,-35 3-66 0,9-4-275 15</inkml:trace>
  <inkml:trace contextRef="#ctx0" brushRef="#br0" timeOffset="374502.4542">4073 7612 688 0,'0'0'77'16,"0"0"96"-16,0 0-79 15,0 0-70-15,0 0-9 0,0 0 15 16,264 67-3 0,-198-38-6-16,-23 4-6 0,-15 0-8 15,-9 3 0-15,-19 3-7 16,0-1-10-16,-19 1-84 15,-52-3-86-15,-23-14-188 16</inkml:trace>
  <inkml:trace contextRef="#ctx0" brushRef="#br0" timeOffset="393423.3052">5216 7758 362 0,'0'0'67'0,"0"0"16"16,0 0 15-16,0 0-45 16,0 0-19-16,0 0 14 15,0 0-5-15,-19-6 16 16,19 4 10-16,0-3-22 15,-9 1 6-15,9-4-12 16,0 3-10-16,0-7-12 16,0-4-1-16,9 5 0 15,28-3-18-15,7-1 2 16,-7 5-2-16,10 5 1 16,-3 2-1-16,-16 3 1 15,-9 0-1-15,-10 0-2 16,-9 20 2-16,0 13 2 0,0 13 1 15,-9 5 2-15,-35 6 3 16,-21 6-3-16,-7-7-2 16,-3-4-3-16,13-8 0 15,6-13 2-15,18-12-2 16,20-4 0-16,-1-11 1 16,19-4-1-16,0 0 1 15,0 0 0-15,0 0-1 16,0 0-1-16,19 0-4 15,37 0 5-15,6-11 5 0,3 2 2 16,1-4-6 0,-4 6 1-16,0-3 1 0,-15 7-3 15,0 2 0-15,-10 1-2 16,-12 0 0-16,-6 0-15 16,0 0-63-16,-1 0-35 15,-8 0-85-15,18 0-78 16</inkml:trace>
  <inkml:trace contextRef="#ctx0" brushRef="#br0" timeOffset="393782.7866">6128 7858 600 0,'0'0'63'0,"0"0"163"16,0 0-88-16,0 0-74 16,0 0-38-16,0 0-12 15,0-3-11-15,0 29 6 16,0 8 34-16,0-5-13 16,0-5-9-16,0-8-4 15,0-5-3-15,0-4 0 16,0-7 1-16,0 0-1 15,0 0-2-15,0 0 11 16,0 0 11-16,0 0-3 0,0-18-17 16,0-8-14-1,-9-8-14-15,9 1-67 0,-9 5-67 16,3 7-95-16,-4 12-233 16</inkml:trace>
  <inkml:trace contextRef="#ctx0" brushRef="#br0" timeOffset="394439.1654">6798 7592 772 0,'0'0'90'16,"0"0"127"-16,0 0-100 15,0 0-67-15,0 0-34 16,0 0-9-16,-202 41 2 15,202-12 2-15,0 3-4 16,0-1 9-16,34 1 5 16,13-3-6-16,9 0-9 0,0 3 1 15,-3-6-3-15,-6-2-4 16,-4-5 1-16,-15 6-1 16,-18-3 1-16,-10-2-1 15,0-3-2-15,-10-1-1 16,-37-2-4-16,-5-7 0 15,5-7-5-15,19 0 5 16,-6 0-3-16,15 0 5 16,9-13-7-16,10-4-1 15,0 1-2-15,0-2 0 16,0-5 4-16,19 2 1 16,19-1 8-16,5-2 0 15,-5-1-2-15,-1 0 4 0,0 0 4 16,-12 3-3-16,3-2 3 15,-18 3-3-15,-10-2 3 16,0 5 13-16,0 1-6 16,-10 0 5-16,-18 1-3 15,-6 7-3-15,-3-4-6 16,9 1-4-16,-10 12-5 16,1 0-54-16,-16 12-150 15,6 10-304-15</inkml:trace>
  <inkml:trace contextRef="#ctx0" brushRef="#br0" timeOffset="408994.0531">7225 7766 148 0,'0'0'96'15,"0"0"-12"-15,0 0 12 16,0 0-35-16,0 0-21 16,0 0 5-16,0 0 5 15,0 0-3-15,-9 0 4 16,9 0-5-16,0 0-13 15,0 0-19-15,9 0-8 16,19 0 36-16,9 0-17 0,7-3-8 16,-7-2-9-16,-9-1-1 15,0-1-2-15,0 3-1 16,-9-3-3-16,-9 2 3 16,-4 5-1-16,-3-1-3 15,-3 1 3-15,0 0 3 16,0 0-6-16,0 0-1 15,0 5-2-15,0 20 3 16,-3 9 4-16,-16 7 2 16,-6 7 3-16,-3-3 0 15,9-3-6-15,1 2-1 16,8-6-2-16,1-9 1 0,9-8 1 16,-6-4-2-16,6-2 1 15,-3-5 1-15,3-6-2 16,0 1 0-16,0-5-8 15,0 0-28-15,-7 0-44 16,4 0 5-16,-6 0-37 16,3-1-172-16</inkml:trace>
  <inkml:trace contextRef="#ctx0" brushRef="#br0" timeOffset="409275.2761">7216 7997 528 0,'0'0'49'0,"0"0"147"16,0 0-96-16,0 0-58 15,0 0-37-15,0 0 11 16,174-63-1-16,-109 53 1 16,-12 1-4-16,4 1-4 15,-5 1 0-15,-14-1-1 16,9 7-4-16,-13-7-3 15,-12 8 0-15,-7 0-2 16,4 0-42-16,-19 0-82 16,0 4-128-16</inkml:trace>
  <inkml:trace contextRef="#ctx0" brushRef="#br0" timeOffset="409681.5609">8487 7666 524 0,'0'0'36'0,"0"0"107"16,0 0-8-16,0 0-56 16,0 0-29-16,-265 0-9 15,212 33 1-15,6 2-5 16,10 17-2-16,27-1-2 15,10-5 0-15,0 0-9 16,0-9-10-16,19-6-7 16,18-8 0-16,7-6-5 15,-7-4-4-15,1-9 2 16,9-4-79-16,-13 0-70 0,3 0-91 16,-9-12-147-16</inkml:trace>
  <inkml:trace contextRef="#ctx0" brushRef="#br0" timeOffset="410337.797">8552 7684 724 0,'0'0'81'16,"0"0"118"-16,0 0-83 16,0 0-82-16,0 0-31 15,0 0-2-15,53 41 29 16,-34-4-1-16,-10-2 4 15,0 7-8-15,1-3-4 0,-10-5-7 16,0-2-11-16,0-8 1 16,0-8-2-16,0 0-2 15,0-8 4-15,0-8-4 16,0 0 3-16,0 0 0 16,0 0 1-16,0-1-4 15,0-23-3-15,0-9 0 16,9-1 1-16,0-1 2 15,1 1-3-15,8 2-1 16,1 8 3-16,6 3-1 16,-6 8 2-16,9 3 0 15,-10 5 0-15,1 5-1 0,6 0-7 16,-3 0 6-16,3 3-3 16,3 22 4-16,9 2 0 15,-9 5 1-15,-9 2 2 16,-4-2-1-16,-5-1 1 15,-10-2 0-15,0-6-2 16,0-6 0-16,9-5 2 16,-9-6-1-16,0-3-2 15,0 1 2-15,0-4 3 16,0 0 1-16,0 0 6 16,0 0 5-16,0-23-10 15,0-6-5-15,0-5 0 16,0-3 1-16,10-2 4 15,8 1 1-15,-8 4-2 16,8 6 0-16,10 11 0 0,-9 4 0 16,-3 3 3-16,2 10-8 15,-8 0-5-15,18 0 1 16,-10 34 2-16,26 5 2 16,-16 7 2-16,-9-2-1 15,-1-1 3-15,1-4-4 16,-19 0-3-16,0-4-14 15,0-1-129-15,0-17-210 16</inkml:trace>
  <inkml:trace contextRef="#ctx0" brushRef="#br0" timeOffset="410837.8006">10268 7444 573 0,'0'0'64'15,"0"0"154"-15,0 0-78 16,0 0-31-16,0 0-23 15,0 0-30-15,-227-27-37 16,152 78 0-16,-6 23 9 16,19 12 7-16,15 4-7 15,19-11-3-15,28-3-10 0,0-16-6 16,0-14-6 0,28-5 0-16,19-15-3 0,15-8-8 15,13-16-85-15,6-2-75 16,-6-12-145-16,-13-29-317 15</inkml:trace>
  <inkml:trace contextRef="#ctx0" brushRef="#br0" timeOffset="411212.8084">10315 7589 760 0,'0'0'66'16,"0"0"170"-16,0 0-90 15,0 0-69-15,0 0-47 0,0 0-14 16,9-24-14-16,19 51 18 16,0 7 1-16,-3 6-1 15,3 7-5-15,0-2-2 16,1-6-9-16,-11-3 0 16,-2-7-4-16,-4-10 1 15,-2-8 0-15,-4-6 1 16,-6-5-1-16,0 0 3 15,0 0 2-15,9 0 7 16,-9-6-3-16,10-23-4 16,-10-9-1-16,9-7 0 15,0-9 2-15,1 4-2 16,-1 3-5-16,10 11 1 0,-10 9 0 16,0 9-2-16,7 7-5 15,-7 4-28-15,1 7-62 16,-1 0-121-16,-9 0-150 15,0 17-171-15</inkml:trace>
  <inkml:trace contextRef="#ctx0" brushRef="#br0" timeOffset="411619.1406">11081 7684 120 0,'0'0'797'0,"0"0"-709"16,0 0 88-16,0 0-90 16,0 0-51-16,0 0-19 15,-261 66 2-15,239-40-10 16,6-5-2-16,16 2-2 15,0-1-1-15,0-2-2 16,25-1-1-16,13-3 1 16,8 3-2-16,1-1 0 15,-13-3-12-15,-6-1 6 0,-18-4 1 16,-1 1 6-16,-9 0-1 16,0 1 0-16,-28 1 1 15,-16 4 6-15,-12-4-5 16,0-9 2-16,3 1-2 15,7-5-2-15,18 0-25 16,0 0-56-16,3-17-99 16,6-12-197-16</inkml:trace>
  <inkml:trace contextRef="#ctx0" brushRef="#br0" timeOffset="411931.5598">11047 7389 871 0,'0'0'59'0,"0"0"5"16,0 0 36-16,0 0-20 15,246 119-50-15,-180-62-3 16,-13-1-13-16,-7 7-2 15,-18-2-6-15,-28 2-4 16,0 5-2-16,-74 1-1 16,-45 6-115-16,-37-2-115 15,-9-15-299-15</inkml:trace>
  <inkml:trace contextRef="#ctx0" brushRef="#br1" timeOffset="458320.6762">12573 12787 38 0,'0'0'71'16,"0"0"-45"-16,0 0-26 15,0 0-10-15,0 0 5 16,0 0 5-16,0 0 5 16,0 0-1-16,29-3 17 15,-29-2 10-15,0 5 1 16,0 0-19-16,0 0-11 15,0 0 3-15,6 0-3 0,-6 0-1 16,0 0 1-16,0 0 7 16,0 0 17-16,0 0 2 15,0 0-21-15,0 0-7 16,0 0-1-16,0 0-4 16,3 0 5-16,6 0 2 15,-9 0-1-15,6 0 0 16,-6 0-1-16,0 0 0 15,10 0-1-15,-10 5 0 16,9-2-14-16,0 2-66 16,1-5 23-16,-1 0 9 15,0 0 32-15,-9 0 17 16,0 0 33-16,10 0 45 0,-10 0 10 16,0 0-19-16,0 0-27 15,0 0-12-15,0 0-12 16,0 0 2-16,0 0 9 15,0 0 5-15,0 0 17 16,0 0 0-16,9 0-1 16,-9 0-11-16,0 0-22 15,0 0-5-15,0 0-12 16,0 0-3-16,0 0-22 16,0 0-34-16,0 0-12 15,0 0-21-15,19 0-18 16,6 0-2-16,-7 0-36 15</inkml:trace>
  <inkml:trace contextRef="#ctx0" brushRef="#br1" timeOffset="459790.0626">12664 12717 29 0,'0'0'65'15,"0"0"4"-15,0 0-6 16,0 0-4-16,0 0-11 15,0 0-11-15,-10-21-5 0,10 21 8 16,0 0-8-16,0-7 3 16,0 7-5-16,0 0-6 15,-9 0 0-15,9 0 3 16,0 0-7-16,0-2 5 16,0-1-4-16,0 3-4 15,0 0 2-15,0 0-6 16,0 0-3-16,0 0 3 15,0 0-4-15,0 0-2 16,0 0 9-16,0 0-4 16,0 0-2-16,0 0-4 15,0 0-6-15,0 0-9 0,0 0 6 16,19 0 6-16,9 5 12 16,28 11-7-16,-3 0 6 15,12 2 2-15,-2 1-9 16,2 2-5-16,-3-3 5 15,-6-2-1-15,0 2-3 16,-12 5-1-16,3-6-1 16,9-1 4-16,-13 1-5 15,14-3 0-15,5-4 1 16,-15 3-1-16,18 3-6 16,-3-7 6-16,1 0 2 15,2 2 1-15,0-2-1 16,7 4-2-16,-16 4 1 0,16-5 0 15,-7-2-1 1,-12 6 0-16,3-3-4 0,0-2 7 16,-12-1-6-16,-7 3 4 15,1-3-5-15,-4-4 7 16,3 7-3-16,1-8 2 16,-1 5 0-16,7-9-1 15,-7 6-1-15,10-1 0 16,6-3-1-16,3-1 5 15,-3-2-4-15,3 0 0 16,-9 0-13-16,5 0 12 16,5 0 2-16,-1 0 3 0,-3 0-4 15,3 0 1 1,0 0-1-16,6 0 0 0,0 0 0 16,4 0 1-16,-10 0 0 15,6 0 0-15,4 0-1 16,-4 0 0-16,3 0-1 15,7 5 1-15,3 0 0 16,-4-1-1-16,4 0-9 16,-3 0 8-16,-16 1 1 15,-3 0-2-15,-16-3-5 16,0 11-22-16,-18 1-66 16,-9-7-95-16,-10-3-229 0</inkml:trace>
  <inkml:trace contextRef="#ctx0" brushRef="#br1" timeOffset="461697.8829">14913 13097 245 0,'0'0'98'0,"0"0"-31"16,0 0 15-16,0 0-14 15,0 0-27-15,0 0-21 16,0-5-10-16,0 5 8 0,0 0 0 16,0 0-5-1,0 0-1-15,0 0 5 0,0 0-4 16,0 0-13-16,0 0-3 16,0 0 3-16,28 0 3 15,0 0 14-15,16 0 6 16,2 0-1-16,26 13-8 15,3-8 5-15,15 6-5 16,3 1 10-16,7-6-6 16,0 5-10-16,9 1 2 15,-6-6-3-15,-4-1-7 16,1 0 3-16,0 4-2 16,-7-1 2-16,-12-1-2 0,0-2-1 15,-15 4 0 1,15-1 0-16,-7 2 0 0,-2-3 2 15,12 2-2-15,-12-1 1 16,2-3-1-16,7 5 1 16,-6-9 1-16,6 4-2 15,0 3-2-15,-15 2 1 16,5-5 1-16,-5 1 1 16,-20-1-1-16,17 3 0 15,-7-3-1-15,-3 5 1 16,-7-4-1-16,1 5 1 15,15-4 0-15,-5 3 0 0,14-2 0 16,4-4 0 0,-3 1 1-16,2-3-1 0,-2-2-2 15,3 5 1-15,-13-5 1 16,-6 5 0-16,0-1 0 16,-12-1 0-16,-7 4-1 15,10-3 1-15,-4 1 2 16,-5 2-2-16,9-3-1 15,6 5 0-15,3-9 1 16,15 4 0-16,4 1 4 16,-3-5-4-16,2 2-3 15,17 1 2-15,2-1 1 0,-2 3 1 16,-1-1 0-16,-6 1-1 16,-12-2 0-16,9 2 0 15,-7 2 2-15,-2-2-1 16,3-5 2-16,-13 4 2 15,13 1-5-15,-13 3 0 16,13 2 0-16,-3-4 3 16,2 4 3-16,-2-2-6 15,-7 3 0-15,-2-1-1 16,-7-2 1-16,-10-3 0 16,7 5 5-16,-6-4-5 15,-9 1 0-15,-4-1 0 16,13-1 4-16,-10 5-2 0,0-2-2 15,7-4 0 1,-7 8 1-16,10-3 1 0,-3-1-1 16,2 4 0-16,1-3 2 15,6-1-3-15,-16 2 1 16,10-5 4-16,6-3 4 16,-6 7 1-16,0-4-5 15,5 3 0-15,5-1-2 16,-4 2-3-16,3-1 1 15,-10-3 1-15,-2 0-2 16,-7 0 1-16,1 0 1 16,-10-4 0-16,6-1 3 0,-15 0-4 15,-1 0 10 1,1 5-10-16,-10-5-2 16,10 0 5-16,-10 0-8 0,10 7 0 15,-3-6-43-15,12 9-97 16,-19-10-167-16</inkml:trace>
  <inkml:trace contextRef="#ctx0" brushRef="#br1" timeOffset="467795.4039">21732 13793 105 0,'0'0'88'15,"0"0"-20"-15,0 0 3 0,0 0-12 16,0 0-14-16,0 0 2 16,0 0 16-16,-28 0-8 15,28-5-12-15,0 4-14 16,0-6-2-16,0 7 6 15,0-5-10-15,0 4-8 16,0 1-1-16,0-4 9 16,0 4 0-16,0 0 1 15,0 0-9-15,0 0-2 16,0 0 1-16,0 0-6 0,0 0 5 16,0 0-2-1,0 0-2-15,0 0 4 0,0 0-6 16,0 0-7-16,0 0-6 15,0 0 6-15,0 0 7 16,37 0 1-16,0 0 14 16,7 5-10-16,3 0 4 15,6 2 2-15,-7-1-7 16,1-1-4-16,6 0-2 16,3-4 7-16,-9 4 0 15,6-5 0-15,12 0-5 16,-2 0 7-16,11 0-6 15,-2 0 0-15,-7 0-1 16,7 0-1-16,-16 0-2 16,6 0-2-16,-6 0 0 0,0 0 2 15,-3 0-3-15,-6 7-1 16,9-7 1-16,-3 4 2 16,-6-2-1-16,-7 3 0 15,10 0 0-15,-3 1-2 16,6-1 1-16,-6 2-1 15,9 4 1-15,-3-6 0 32,-7 1 1-32,10 1 0 0,-3 2-2 0,-15-2 1 15,9-2-1-15,-13 3 0 16,3-4 1-16,1 1 0 16,-1 0 0-16,-3-3 3 0,13 3-2 15,0-5 7-15,6 4-9 16,3 0 2-16,-3 0-1 15,-7 1 1-15,1 0-2 16,-10 2 0-16,-2-3 0 16,2 4 5-16,-9-3-5 15,10 0-5-15,-14 6 4 16,4-6 1-16,1 3 0 16,8-3 0-16,-3 5 1 15,-6-5 0-15,0 1-2 16,0-6 2-16,-9 8-1 15,3-3 0-15,9 0 1 16,6-5-1-16,-9 6 2 0,10-1-1 16,-4 2 0-1,3-7 0-15,-9 6 1 0,10-6-3 16,-26 5 1-16,10-5-2 16,-13 0 2-16,1 5 2 31,-1-5-2-31,10 0-2 15,-1 5 2-15,1-4 0 16,9 6-1-16,-3-3 1 16,3-4 4-16,-9 5-4 15,0-3 0-15,-10-2-1 0,10 0 1 0,-10 0 0 32,0 0 1-32,7 5-1 0,3-5 1 0,-1 0-1 15,10 5 1-15,0-1-1 0,0 0-2 31,16 0 1-31,-16 1 1 0,0 0-3 0,0-3 3 32,-9 3-1-32,6-1-1 15,-16-4 2-15,10 0 2 16,-1 5 1-16,1-5-2 16,9 4-1-16,-6-4 0 15,9 0 0-15,-12 0-1 16,-10 4 3-16,0-4-4 15,1 0 5-15,-10 0-3 16,0 0 0-16,9 0 3 16,-9 0 0-16,0 0 5 15,0 0-1-15,0 0-1 0,0 0-4 16,0 0-2-16,0 0-8 16,0 5-52-16,0 0-113 15,-19-5-148-15,1 0-160 16</inkml:trace>
  <inkml:trace contextRef="#ctx0" brushRef="#br1" timeOffset="468404.8749">25507 13987 197 0,'0'0'187'0,"0"0"-116"16,0 0 22-16,0 0-10 15,0 0-26-15,0 0-19 16,-19-17 13-16,19 17 2 16,-9 0-8-16,9-3-4 15,0 3-10-15,0 0-6 16,-9 0 4-16,-1 0-13 0,1 0 13 16,9 0 7-16,0 0-17 15,0 0-14-15,0 0-5 16,0 0-7-16,0 3-2 15,37 17 9-15,4 4 10 16,18 0 6-16,6-3-1 16,-12 7-4-16,13-9-7 15,-4 3-4-15,-15-5 3 16,0-4-1-16,-23 1-2 16,-5-3 0-16,-9 2-4 15,-10-2 0-15,0 7 0 16,-10 3 4-16,-43 2 3 0,6-4 3 15,-9-2-3-15,3-5-1 16,16-1-2-16,0-6 4 16,15 0-4-16,9-4 1 15,13-1-2-15,-9 7 0 16,0-3-61-16,-1 8-90 16,1-7-124-16</inkml:trace>
  <inkml:trace contextRef="#ctx0" brushRef="#br1" timeOffset="469436.5151">26585 14391 327 0,'0'0'151'16,"0"0"-73"-16,0 0 12 0,0 0-15 15,0 0-15-15,0 0-16 16,0-12 20-16,0 12 8 16,0-4 0-16,0 4-4 15,0 0-16-15,0 0-17 16,0 0-6-16,0 0-17 16,0 0-7-16,0 0-5 15,9 4-14-15,1 30 14 16,8 10 0-16,-5 9 8 15,8-1-5-15,-2-2 3 16,0 1-4-16,0-12 1 0,-10-5 0 16,0-12 2-1,1-9-4-15,-10-8 4 0,0-5-4 16,0 0 1-16,0 0 7 16,9 0 8-16,-9 0 21 15,0 0 12-15,9-29-16 16,-9 0-26-16,10-10-6 15,5-1 1-15,-5-3-2 16,8 1 1-16,1-2-2 16,0 9-2-16,9 2-3 15,0 4 4-15,-3 12 0 16,-7 5-7-16,1 3-27 16,-19 9 11-16,9 0-32 15,-9 0-66-15,0 9-93 0,10 15 75 16,-10 2-221-16</inkml:trace>
  <inkml:trace contextRef="#ctx0" brushRef="#br1" timeOffset="470014.8301">27563 14760 549 0,'0'0'36'0,"0"0"116"16,0 0-26-16,0 0-37 0,0 0-33 15,0 0-30-15,-221-47 8 16,168 47-6-16,15 0-4 15,1 18-6-15,12 5-8 16,16-2 3-16,9-2-10 16,0 10-3-16,0-2 0 15,43 2 0-15,13 0 4 16,7 4 4-16,2-4-4 16,-9 0 1-16,-3-2-2 15,-15 0-3-15,-20-2 2 16,1-3-4-16,-19-6 0 15,0 2-7-15,0-7 9 16,-19-1 0-16,-27-2 15 0,-17-3-8 16,7-5 0-16,-9 0-4 15,2 0-3-15,-2 0-4 16,3 0-142-16,6-18-174 16</inkml:trace>
  <inkml:trace contextRef="#ctx0" brushRef="#br1" timeOffset="473580.4079">20990 12644 323 0,'0'0'114'0,"0"0"-42"16,0 0 37-16,0 0-35 15,0 0-17-15,0 0-17 16,-9-5 6-16,9 3 8 0,0 2-14 16,0-3-5-1,0 3-10-15,0 0-11 0,0 0-9 16,0 0-1-16,0 0 0 15,0 0 1-15,0 0-1 16,0 0-1-16,0 0-1 16,0 0-1-16,0 0-1 15,0 0-1-15,0 0-10 16,9 21 7-16,29 20 4 16,8 13 0-16,-2 14 2 15,-7 8-2-15,-9 5 2 16,-18 2 5-16,-10 3-5 0,0-1 0 15,-38-6 0 1,-27-5-2-16,3-10 0 0,-4-9 5 16,13-18 3-16,7-4 6 15,27-16-9-15,0-5 12 16,10-8-7-16,-1-2 4 16,4-2-4-16,-3 0-10 15,0 0-2-15,-1 0-50 16,1-13-19-16,9-3-101 15,0-7-141-15</inkml:trace>
  <inkml:trace contextRef="#ctx0" brushRef="#br1" timeOffset="474268.4195">22015 13081 581 0,'0'0'78'0,"0"0"92"15,0 0-71-15,0 0-42 16,0 0-28-16,0 0-19 15,-9-34 3-15,37 29 3 16,6 5-10-16,13 0-6 16,-1 0 5-16,-2 10-2 15,3 9 4-15,-10 7-7 16,-18-2-1-16,0 5 0 0,-19-1 1 16,0-1-5-16,0-3 4 15,-38 0-1-15,-18-3 4 16,13-8 0-16,-4 2 6 15,0-9 0-15,28-1-7 16,10 3-1-16,9-8 0 16,0 0-6-16,0 0-39 15,0 0-31-15,28 0 27 16,0 0 39-16,9 5 2 16,-8 6 6-16,-5 1 2 15,-14 4 0-15,-1 1 0 16,-9 4-1-16,0 0-1 0,0 1-1 15,-19 3 3-15,-15-4 13 16,-3-4 11-16,-10-5-4 16,3-3-9-16,-2-4-9 15,8-2-2-15,10-3-16 16,3 0-125-16,7 0-93 16</inkml:trace>
  <inkml:trace contextRef="#ctx0" brushRef="#br1" timeOffset="474659.0484">22772 13241 422 0,'0'0'201'0,"0"0"-87"15,0 0 21-15,0 0-70 16,0 0-44-16,0 0-16 16,-109 14 5-16,90 10 7 15,10 5-1-15,9-1-6 16,0-4-4-16,0 3-6 16,9-8-3-16,29-6 3 15,8-8 5-15,7-5 9 0,-6 0 4 16,-10 0-7-1,-12-11 5-15,-6-8-2 0,-10-4-2 16,-9 1 12-16,0-7 4 16,0 1-25-16,-9 9-3 15,-25 4-17-15,15 7-39 16,-9 3-42-16,0 5-97 16,19 0-227-16</inkml:trace>
  <inkml:trace contextRef="#ctx0" brushRef="#br1" timeOffset="475174.7521">23330 12912 461 0,'0'0'73'16,"0"0"43"-16,0 0-16 15,0 0-37-15,0 0-21 16,0 0 2-16,-109-52-12 0,90 52-13 15,-9 0-10-15,-6 0-5 16,6 5 3-16,0 6 2 16,9 7 1-16,10 4-3 15,9-4 10-15,0 3-2 16,0-1-11-16,9-4 4 16,19 1-7-16,0-5 6 15,0-7 4-15,-16-5-4 16,10 0 0-16,-22 0 31 15,10 0 28-15,-10 0 15 16,9-12 1-16,-9-15-63 16,0-4-3-16,0-6-6 15,0-5-1-15,0 3-9 0,0 4-11 16,-9 8-15 0,9 10-73-16,0 0-65 0,0 1-296 15</inkml:trace>
  <inkml:trace contextRef="#ctx0" brushRef="#br0" timeOffset="525481.638">17719 14918 235 0,'0'0'83'16,"0"0"16"-16,0 0-44 0,0 0-34 15,0 0 4-15,0 0 18 16,0 0 6-16,0 0 20 15,0 0 14-15,0 0-18 16,0 0-24-16,0 0-7 16,0 0-3-16,0 0-7 15,0 0-6-15,0 0-1 16,0 0-7-16,0 0-8 16,19-10 3-16,25-7 0 15,12-3 1-15,25-6-5 16,3 4 0-16,16-7-1 15,-10 6-55-15,13-1-88 16,-22 2-66-16,-10-6-135 0</inkml:trace>
  <inkml:trace contextRef="#ctx0" brushRef="#br0" timeOffset="526122.2686">20395 13980 409 0,'0'0'76'0,"0"0"35"15,0 0-61-15,0 0-24 16,0 0 4-16,0 0 7 16,274-90-9-16,-236 79-14 15,-1-7-14-15,1 7-56 16,-4-7-65-16,-6 2-124 15</inkml:trace>
  <inkml:trace contextRef="#ctx0" brushRef="#br0" timeOffset="526231.64">21613 13485 440 0,'0'0'61'0,"0"0"19"15,0 0-20-15,0 0-35 16,0 0-11-16,0 0 3 16,228-107-13-16,-191 89-4 15,0-5-27-15,-12 7-60 16,-6-8-132-16</inkml:trace>
  <inkml:trace contextRef="#ctx0" brushRef="#br0" timeOffset="526544.1481">22837 12870 321 0,'0'0'82'16,"0"0"47"-16,0 0-69 15,0 0-34-15,0 0-6 16,265-97-5-16,-227 82-10 0,-4 3-5 16,13-5-16-1,-10 0-52-15,0 1-11 0,-12-2-40 16,3-5-115-16</inkml:trace>
  <inkml:trace contextRef="#ctx0" brushRef="#br0" timeOffset="526856.653">23788 12427 343 0,'0'0'85'16,"0"0"18"-16,0 0-27 16,0 0-26-16,0 0-25 0,0 0 7 15,227-115-15-15,-199 99 4 16,9-6-2-16,-9 6-6 16,0-2-13-16,-3 7-57 15,-6-7-56-15,-10 2-106 16</inkml:trace>
  <inkml:trace contextRef="#ctx0" brushRef="#br0" timeOffset="527387.9328">25653 11534 499 0,'0'0'137'16,"0"0"-19"-16,0 0-48 15,0 0-70-15,0 0-93 16,0 0-158-16</inkml:trace>
  <inkml:trace contextRef="#ctx0" brushRef="#br0" timeOffset="529012.9533">12390 12581 153 0,'0'0'25'0,"0"0"5"0,0 0-1 16,0 0 8-16,0 0 10 16,0 0-9-16,0 0 22 15,0 23-11-15,0-23-17 16,9 0-18-16,38 0-4 15,34-7 2-15,46-19-12 16,29-16-1-16,53-2-53 16,31-14-76-16,53-5 17 15,27-14 9-15</inkml:trace>
  <inkml:trace contextRef="#ctx0" brushRef="#br0" timeOffset="531233.6284">24426 12125 93 0,'0'0'77'16,"0"0"-4"-16,0 0-11 16,0 0-17-16,0 0-20 15,0 0 15-15,0-16-9 0,0 16 3 16,0 0 2-16,-12 0 4 16,12 0 18-16,-3 0 2 15,3 0-5-15,0 0 0 16,0 0-15-16,0 0-20 15,0 0-8-15,-10 0 3 16,1 0-5-16,-1 0-8 16,-8 0 1-16,-1 0 9 15,10 0 3-15,-10 0-1 16,10 0-4-16,-10 0-7 16,3 5-3-16,16-3-1 15,-9 2 1-15,9-4-6 0,0 0-3 16,0 5-5-16,0 0 12 15,0 2 2-15,0-1 3 16,13-1 3-16,8 0-4 16,-2-4 0-16,0-1-1 15,-10 0 5-15,-9 0-3 16,9 0-2-16,-9 0 5 16,10 0-1-16,-1 0-1 15,-9-5 2-15,9-6-2 16,-9 3-2-16,0-2-2 15,0-1 2-15,0 3-5 16,0 3-2-16,0 0 3 16,0 5-3-16,-18 0 1 0,-10 0-9 15,9 0 10-15,-25 13 3 16,16 3-4-16,10 2 4 16,-1-7 0-16,19-6-1 15,0 0 1-15,0 2-2 16,0-7 0-16,0 0 2 15,19 0 11-15,18 0-9 16,7-7-2-16,-35-14-192 16,-9-1-520-16</inkml:trace>
  <inkml:trace contextRef="#ctx0" brushRef="#br0" timeOffset="535345.9011">18869 10585 126 0,'0'0'185'16,"0"0"-87"-16,0 0-62 15,0 0 17-15,0 0-52 16,0 0 5-16,0 0-3 0,0-39 14 16,0 31 0-16,0 8 17 15,0-5 11-15,0 5 1 16,0 0-7-16,0-1-14 15,0 1-10-15,0 0-5 16,0 0 1-16,0 0-2 16,0 0 0-16,0 0-3 15,0 0 1-15,0 0 0 16,0 0-7-16,0 0-5 16,0 1 5-16,19 17 0 15,37-2 2-15,6 13-1 16,3-1 6-16,16 1-7 0,3 3-29 15,-3-1-92 1,4-3-58-16,-4-5-254 0</inkml:trace>
  <inkml:trace contextRef="#ctx0" brushRef="#br0" timeOffset="535658.4335">19993 11046 332 0,'0'0'26'0,"0"0"111"15,0 0-25-15,0 0-41 0,0 0-18 16,0 0 5-16,137 6-22 16,-99-1-21-16,-10 0-9 15,-9 1-2-15,15 5-4 16,-6 1-19-16,0 1-44 15,0 3-21-15,9 1 11 16,7 0-3-16,12 0-71 16,-9-5-96-16</inkml:trace>
  <inkml:trace contextRef="#ctx0" brushRef="#br0" timeOffset="576737.7509">17956 14905 84 0,'0'0'34'0,"0"0"-10"15,0 0-4-15,0 0-7 16,0 0 1-16,0 0 21 16,0 0 8-16,0 0-5 15,0-14-15-15,0 14-15 16,0 0-6-16,0 0-1 16,0 0 0-16,0 0 9 15,0 0 5-15,0 0 3 0,0 0 3 16,0 0 7-1,0 0-15-15,0 0-3 0,10 0 0 16,-1 0 6-16,10 0 9 16,9 0-4-16,-3-2 14 15,-7-3 3-15,10 0-10 16,-18 0-10-16,8 5-11 16,1-3 0-16,15-6 0 15,4-3 8-15,8-5-3 16,7 0-2-16,22-5-7 15,-3-2-3-15,2 1-8 16,7 2-67-16,-15 3-66 16,-4 2-142-16</inkml:trace>
  <inkml:trace contextRef="#ctx0" brushRef="#br0" timeOffset="577034.6419">19364 14578 147 0,'0'0'198'15,"0"0"-183"-15,0 0 77 16,0 0-48-16,0 0-34 16,0 0 12-16,119-58 22 15,-101 53-21-15,1-2-19 16,0 3-3-16,-1-8-1 0,-2 7-8 15,12-6-39-15,9 3-20 16,10-6-106-16,-3-6-129 16</inkml:trace>
  <inkml:trace contextRef="#ctx0" brushRef="#br0" timeOffset="577347.1169">20414 14196 256 0,'0'0'21'15,"0"0"64"-15,0 0-43 0,0 0-38 16,0 0 1-16,0 0-5 16,202-85-6-16,-174 73-20 15,-3 0-31-15,3-5-25 16,0 1 8-16</inkml:trace>
  <inkml:trace contextRef="#ctx0" brushRef="#br0" timeOffset="577456.5055">21648 13606 138 0,'0'0'22'0,"0"0"63"16,0 0-25-16,0 0-26 16,0 0-26-16,0 0-8 15,211-126-45-15,-183 109-178 16</inkml:trace>
  <inkml:trace contextRef="#ctx0" brushRef="#br0" timeOffset="577862.9246">23513 12438 79 0,'0'0'75'15,"0"0"-32"-15,0 0-8 16,0 0-22-16,0 0-9 16,0 0 9-16,203-135 8 15,-169 115 11-15,4-1-15 16,-1 4-10-16,-9 1 3 15,6-2-9-15,-6 2-1 16,0 3-16-16,10 1-82 0,-13 1-21 16</inkml:trace>
  <inkml:trace contextRef="#ctx0" brushRef="#br0" timeOffset="578191.0527">24373 11995 175 0,'0'0'61'15,"0"0"26"-15,0 0-21 16,0 0-25-16,0 0-35 16,0 0-5-16,72-52-1 15,-63 42 2-15,10-1-2 0,0-2-2 16,9 2-43-16,-10-4-46 15,-8-2-80-15</inkml:trace>
  <inkml:trace contextRef="#ctx0" brushRef="#br0" timeOffset="578487.9605">24912 11591 179 0,'0'0'81'0,"0"0"-10"15,0 0 22-15,0 0-39 16,0 0-31-16,0 0 4 16,37-21-8-16,-27 8-17 15,-1 8 0-15,7-6-2 16,-7 3-30-16,0 3-24 15,-9 0 17-15,10 3 11 16,-10 2-23-16,0 0-5 16,0-3 52-16,0 3 2 15,9 0 37-15,-9 0 10 16,0 0-15-16,0 0-32 16,0 0-7-16,0-2-210 0</inkml:trace>
  <inkml:trace contextRef="#ctx0" brushRef="#br0" timeOffset="579801.2267">19006 10691 243 0,'0'0'93'0,"0"0"46"16,0 0-69-16,0 0-15 16,0 0-7-16,0 0-1 15,-25 0 10-15,25 0 2 16,0 0 0-16,0 0-7 15,0 0-20-15,0 0-14 16,0 0-18-16,0 0-20 16,9 0 0-16,26 0 20 0,21 5 6 15,15 8-5-15,4-1-1 16,6 1-79-16,13-1-81 16,5-4-28-16,-8-7-81 15</inkml:trace>
  <inkml:trace contextRef="#ctx0" brushRef="#br0" timeOffset="579988.7374">20296 10854 223 0,'0'0'38'0,"0"0"38"0,0 0 75 15,0 0-85-15,0 0-30 16,0 0 8-16,255 9-16 15,-208-4-21-15,-10-3-7 16,16-2 0-16,-6 5-68 16,-10-5-162-16</inkml:trace>
  <inkml:trace contextRef="#ctx0" brushRef="#br0" timeOffset="580223.1403">21613 11081 381 0,'0'0'16'0,"0"0"113"16,0 0-51-16,0 0-32 16,0 0-29-16,274 34-5 15,-221-29-7-15,3 0-4 16,7 4-1-16,-7-6-44 15,9 2-49-15,-21 0-81 16,3 0-163-16</inkml:trace>
  <inkml:trace contextRef="#ctx0" brushRef="#br0" timeOffset="580520.0172">22946 11266 378 0,'0'0'61'16,"0"0"77"-16,0 0-57 15,0 0-37-15,0 0-32 16,0 0-12-16,128 5 4 16,-109-3-4-16,9-2-34 15,0 6-63-15,6-2-21 16,-6-4-77-16</inkml:trace>
  <inkml:trace contextRef="#ctx0" brushRef="#br0" timeOffset="580644.9904">23844 11302 223 0,'0'0'137'16,"0"0"8"-16,0 0-54 15,0 0-36-15,0 0-25 16,0 0-7-16,109 11-10 16,-91-11-9-16,1 0-4 15,6 0-2-15,3 0-71 0,0 0-175 16</inkml:trace>
  <inkml:trace contextRef="#ctx0" brushRef="#br0" timeOffset="580957.491">24501 11237 243 0,'0'0'56'0,"0"0"53"16,0 0-50-16,0 0-28 15,0 0-4-15,0 0 10 16,81 0-18-16,-72 0-10 0,1 0-5 16,-1 0-3-16,0 0 1 15,-9 0 0-15,10 0-1 16,-1 0-1-16,0 0-41 16,1 0-44-16,8-4-44 15</inkml:trace>
  <inkml:trace contextRef="#ctx0" brushRef="#br0" timeOffset="581254.3708">24865 11220 262 0,'0'0'170'0,"0"0"-80"0,0 0 10 16,0 0-32-1,0 0-39-15,0 0 4 0,10 0-1 16,-10 0-21-16,0 0-11 15,0 0-79-15,0 0-157 16</inkml:trace>
  <inkml:trace contextRef="#ctx0" brushRef="#br0" timeOffset="592918.8342">12602 12718 78 0,'0'0'104'0,"0"0"-63"15,0 0 38-15,0 0-12 16,0 0-30-16,0 0-22 16,0 0-12-16,0-6 22 15,0 6 8-15,0 0-6 16,0 0 9-16,0 0-16 16,0 0-10-16,0 0 16 0,0 0-9 15,0 0-6 1,0 0-6-16,0 0 2 0,0 0-2 15,0 0 4-15,0 0 1 16,0 0 0-16,0 0 14 16,0 0-1-16,0 0 0 15,0 0-4-15,0 0-2 16,0 0-2-16,15 0 7 16,4 0-3-16,9 0-1 15,0 0 10-15,0 0-13 0,0 0-7 16,6 0-1-1,-6 0-1-15,10 0-1 0,-10 0-1 16,0 0-3-16,-3 0 0 16,-7 0 0-16,10 0 1 15,0 0 0-15,-3 0-1 16,3 0 1-16,0 0-1 16,0 0 1-16,0 0-2 15,16-7 0-15,-7 4 2 16,10-3 0-16,15-1-2 15,-6 2 0-15,16-1 1 16,3-1-1-16,-3-4-1 16,-7 5 1-16,-9-4 0 15,-3 5 0-15,3 0-3 16,-3-3 6-16,3 2-3 0,16-9 0 16,-16 7-2-1,19-2 2-15,-13-1 2 0,9-2-2 16,-14 4 0-16,8 2 1 15,-3-2-1-15,-6 0-1 16,-3 3-3-16,3-4 2 16,10 1 0-16,-4 0 2 15,13-3 0-15,-3-1 0 16,8-1 0-16,-14 3 0 16,15 3 1-16,-16-2-1 15,7 0 0-15,-7-3-1 16,1 8-4-16,-13-6 2 0,12 6 3 15,-12-8 0-15,-6 9 0 16,6-3-2-16,-6 2 2 16,-1-3 0-16,7-1-1 15,3 7 0-15,-9-3 1 16,15 0-1-16,-15 0 1 16,15-3 2-16,-6-1-2 15,0 2 0-15,7 2 0 16,2-3 0-16,-12 4 0 15,3-1 1-15,-9-2-1 16,-3 2-2-16,2 1 2 16,-8 0 0-16,5-1 0 15,-5 1 0-15,-1-1 1 0,10 0-1 16,-4-1 0 0,4-1-1-16,9 5 1 0,-12-2 2 15,-7-1-2-15,1 5-2 16,-4 0 2-16,-6 0-4 15,-9 0-2-15,-1 0 0 16,-8 0-4-16,-10 0 8 16,0 0 2-16,9 0-1 15,-9 0 1-15,9 0-2 16,-9 0-4-16,10 0-7 16,-10 0 1-16,18 0 4 15,-2 0 8-15,3 0 0 16,-1 0 0-16,10 0 0 15,0 0 2-15,0 0-2 0,-12 0-1 16,-7 0-1-16,1 0-4 16,-10 0-18-16,9 0 12 15,0 0 9-15,1 0 3 16,8 0 0-16,1 0 1 16,0 0 0-16,6 0 1 15,3 0 1-15,0 0-2 16,0 0-1-16,0 0 0 15,6 0-1-15,-6 0 1 16,9 0 0-16,1 0 1 16,5 0-1-16,4-5 1 15,9 3 2-15,7-3 4 0,-7 1-1 16,-3-3-4-16,3 2 4 16,6-1-5-16,-6-1 2 15,19-4-2-15,-13 5 2 16,13-4 1-16,-4 5 1 15,-5 0 1-15,6-3-6 16,-16 3 4-16,6-1-3 16,3-4 2-16,-2 6-2 15,-7-5 0-15,6 3 4 16,3-4-5-16,1 5 3 16,-13-7 5-16,12 7 2 15,-12-2-2-15,13 2-1 16,-4-3-3-16,-6-1 1 0,16 7-3 15,-7-8 0-15,7 6-2 16,-16-3 3-16,9 6 1 16,-3-4 1-16,-6 0 0 15,-3 3-1-15,4-1-3 16,-11 3 1-16,7 0-1 16,-6 0 2-16,15-2-3 15,-6-2 2-15,10-3 0 16,5 1 4-16,-5-4 5 15,15 8 2-15,-16-2-12 16,7-3 3-16,-1 7 1 16,-5-5-4-16,-1-1 2 15,7-4-2-15,3 5 8 0,-4-3 2 16,1 3-5-16,-7-1 7 16,16-4-4-16,3-3 1 15,7 4 7-15,-7 2-4 16,-3-1-2-16,-9 3-10 15,-16-4 5-15,9 7-2 16,-12-3 9-16,-6 0 4 16,-10 1-6-16,7-3 4 15,12 1 5-15,-3 1-8 16,3-2-2-16,0 3-7 16,16-3 11-16,-7 1-10 15,-3-4-1-15,13 3 4 0,-3-1 1 16,-7-1 2-1,7 4-6-15,-7-2 3 0,7 3 5 16,-7-3 3-16,-12 2-10 16,3 4-1-16,-18-4-1 15,5 0-1-15,4 5 1 16,-10-2 0-16,16 2 3 16,-6-3-3-16,9 2 2 15,-3 1 0-15,3-7-1 16,6 7-2-16,-6 0-1 15,1-5 2-15,-5 5-1 16,-14 0-2-16,9-5 5 16,6 4 6-16,-7-4 4 15,1-1 1-15,6-6-6 0,-6 7-8 16,-10 5-1-16,16-1 0 16,-16-2-1-16,10 1 1 15,-3-3 0-15,2-3 4 16,1-2-3-16,-3 6 0 15,3-3 3-15,-1-4-1 16,7 7-2-16,-6-4 2 16,3-2-2-16,0-1 1 15,-13 4 3-15,0 1-1 16,-12-1 1-16,-15 2 1 16,18-6-1-16,-10 10 3 15,1-4-4-15,9-2-1 16,-9 4-3-16,-7-3 0 0,10-1 1 15,-3 5-2-15,9-2 0 16,0-6 0-16,-10 8 1 16,1-1 0-16,6 2-1 15,-16-6 0-15,10 7 0 16,-10-5 1-16,1 5 1 16,-1-1-1-16,-9-3 3 15,0 4-1-15,0 0 0 16,0 0 0-16,0 0 0 15,0 0-2-15,0 0-1 16,0 0 0-16,0 0-3 16,0 0 1-16,0 0 0 15,0 0-8-15,0 0-27 16,0 0-72-16,-9 0-113 0,-47 0-83 16,3 0-302-16</inkml:trace>
  <inkml:trace contextRef="#ctx0" brushRef="#br0" timeOffset="593762.7699">24756 11291 520 0,'0'0'26'0,"0"0"117"0,0 0-19 15,0 0-57-15,0 0-51 16,0 0 0-16,0 0 18 15,-18 0-1-15,8 0 3 16,1 0-18-16,0 0-1 16,-1 0 47-16,-2 0-26 15,9 0-9-15,3 0 7 0,0 0-7 16,0 0-6-16,-10 0 9 16,10 0 2-16,0 0-2 15,0 0-2-15,0 0-9 16,0 0-4-16,0 0 2 15,0 0-2-15,0 0-2 16,0 0-1-16,0 0-3 16,0 0 1-16,0 0-3 15,0 0-2-15,0 0-5 16,25 0-1-16,22 0 10 16,9 0 5-16,6 6-5 15,4-1-4-15,5 0-1 16,4 0 1-16,-3-1-7 15,-16 0 6-15,6-4-6 0,-24 0 1 16,-10 4 0-16,-19-4-1 16,0 0 0-16,-9 0-1 15,0 0-1-15,0 0 2 16,0 5 0-16,0-3-6 16,0-2 3-16,0 5-2 15,0 4-2-15,0 0 6 16,0 5 1-16,-9 1 0 15,-10-1-1-15,-18 5 1 16,-7 2 5-16,-12 2-2 16,0 6-1-16,3-2 1 0,6 2-1 15,1 0-1-15,2-4 6 16,7-3-1 0,9 0-4-16,9-6 0 0,10-3-2 15,-1-3 1-15,10-4 1 16,0-6-1-16,0 0 2 15,0 0-3-15,0 0 3 16,0 0-3-16,0 0 0 16,0 5-12-16,0 2-73 15,0-7-288-15,0-17-437 16</inkml:trace>
  <inkml:trace contextRef="#ctx0" brushRef="#br0" timeOffset="595904.6869">490 2150 118 0,'0'0'337'0,"0"0"-289"0,0 0 10 16,0 0 19-16,0 0 9 0,0 0-21 15,0 0-23-15,0-6 15 16,-9 4-4-16,9 2-2 31,0 0-17-31,-9 0-17 0,9 0-14 0,0 0 6 16,0 0-8-16,0 0 0 31,0 0-1-31,0 0 1 16,0 0 1-16,0 0-2 15,0 0 0-15,9 0 2 16,28 7 2-16,26 2 1 16,8-1 5-16,13-3 4 0,25 2 9 0,4-6-8 15,5 4 0-15,10 0-6 16,-1-5-5-16,10 0 0 0,16 0 1 16,6 0 2-16,12 0-2 31,4 0 1-31,15-2 2 0,-13-7-4 0,13-6 5 15,-15 2-8-15,-1 0 2 32,7-3-3-32,-16 5 2 15,0 1-2-15,-9 2 0 16,-13 3-2-16,-12 1 2 16,-3 2 1-16,-10-3 0 15,0 4-1-15,-9-6 0 16,10 2 1-16,-1 0-1 15,-6 4 0-15,16-4 0 0,0 5 0 16,-1 0 3-16,1 0-3 16,0 0-2-16,18 0 2 15,10 0 2-15,9 0-2 16,10-3 0-16,-4-4-2 16,-6-1 1-16,-9 0 1 15,-1 2 1-15,-8-1-1 16,-1-1 0-16,1 3-3 15,-10 1 3-15,-19-1 2 16,-9-2-2-16,-19 2 0 16,-33 2 1-16,-11-2 2 15,-18 5-2-15,-12-3 0 16,-13 3 1-16,3 0-1 0,-6 0 2 16,0 0 2-1,0 0-2-15,0 0 2 0,0 0 0 16,0-1 2-16,0 1-4 15,10 0 2-15,-10 0 0 16,9 0 2-16,0 0 7 16,-9 0-6-16,10 0-2 15,-10 0-6-15,0 0-6 16,0 0-52-16,0 14-99 16,-10 5-135-16,-46-14-430 15</inkml:trace>
  <inkml:trace contextRef="#ctx0" brushRef="#br0" timeOffset="600516.6819">25379 10807 805 0,'0'0'12'0,"0"0"107"15,0 0-9-15,0 0-36 0,0 0-50 16,0 0 8-16,0 0 6 15,-18-68-10-15,18 68-17 16,0 0-11-16,0 21-5 16,0 21 5-16,0 14 20 15,0 7-10-15,9 10-4 16,16-1-2-16,3-4-1 16,-9-10-2-16,9-6 1 15,0-12-2-15,-10-8 2 16,-5-12-2-16,-1-11 0 0,-2-4 2 15,-10-5 2 1,0 0 8-16,9 0 4 0,0-14 11 16,10-20 8-16,9-13-32 15,0-11 5-15,-9-6-6 16,6-6 2-16,-7 7-3 16,-8 0 0-16,8 13 1 15,-8-1 2-15,8 4 2 16,1 7 3-16,0 0-8 15,6 6 1-15,-7 12 0 16,1 6-2-16,0 7-5 16,0 5-12-16,-1 4-60 15,16 0-63-15,-5 0-69 16,-1 0-225-16</inkml:trace>
  <inkml:trace contextRef="#ctx0" brushRef="#br0" timeOffset="601188.9001">26211 11052 643 0,'0'0'28'0,"0"0"182"16,0 0-62-16,0 0-65 15,0 0-55-15,0 0-8 16,0-19-13-16,0 61-6 15,0 12 26-15,-9 4 9 16,-1-6-3-16,1-7-19 16,0-5-1-16,9-6-2 15,-10-13 1-15,10-8 0 0,-9-3-6 16,9-8-1 0,0-2 1-16,0 0 7 0,0 0 11 15,-9-20 21-15,-1-17-33 16,1-10-8-16,9-14-3 15,-9-2 1-15,9-5 5 16,0 7-6-16,0 3 1 16,9 16 0-16,28 8-2 15,-9 8 0-15,0 9-3 16,-3 5 3-16,-6 12 3 16,0 0-3-16,-10 0-6 15,19 12 3-15,9 26 3 16,7 8 0-16,-7 0 0 0,1 6 0 15,-4-4 0 1,-6-1 1-16,-9-8-1 0,-1-9 0 16,-8-2-1-16,-1-10 1 15,1-7-1-15,-10-5-10 16,9-2-20-16,-9-4-38 16,0 0-40-16,0 0-57 15,0 0-51-15,0 0-74 16,-9-5-261-16</inkml:trace>
  <inkml:trace contextRef="#ctx0" brushRef="#br0" timeOffset="601501.4274">26373 11176 414 0,'0'0'202'0,"0"0"-112"15,0 0 126-15,0 0-129 16,0 0-54-16,0 0-6 15,-12-22 1-15,12 22-16 16,0 0-3-16,0 0-6 16,0 0-3-16,12 0-2 15,35 0 2-15,9-7-44 16,15-3-59-16,-14-2-210 16</inkml:trace>
  <inkml:trace contextRef="#ctx0" brushRef="#br0" timeOffset="601829.5554">26822 11057 631 0,'0'0'55'15,"0"0"142"-15,0 0-72 16,0 0-86-16,0 0-15 15,0 0 2-15,0-11-5 16,9-2 3-16,38-2-8 16,6-4-7-16,12-4-3 15,16 2-1-15,3 3-5 16,-3 2 7-16,3-1-7 16,-22 10-1-16,-15-3 1 15,-28 7-14-15,-10 3-50 16,-9 0-36-16,0 0-94 0,0 0-18 15,-28 0-382-15</inkml:trace>
  <inkml:trace contextRef="#ctx0" brushRef="#br0" timeOffset="602157.7082">27133 10796 602 0,'0'0'19'15,"0"0"136"-15,0 0 14 16,0 0-83-16,0 0-26 16,0 0 16-16,-19-41-29 15,19 41-6-15,-9 0-9 0,9 0-15 16,0 0-17-16,0 29 5 16,0 12-5-16,0 4 5 15,9 6 0-15,19 4-4 16,-9-2-1-16,0-7 0 15,-10-6-5-15,-6-8-79 16,10-8-42-16,-13 2-46 16,0-13-130-16,0-13-210 15</inkml:trace>
  <inkml:trace contextRef="#ctx0" brushRef="#br0" timeOffset="602548.3954">27572 10633 718 0,'0'0'67'16,"0"0"116"-16,0 0-65 16,0 0-89-16,0 0-26 15,0 0 19-15,72 63 21 16,-35-20-9-16,-9 7-1 15,0-3-15-15,7 4-6 16,-17-12-5-16,10 0-4 16,-9-10 0-16,0-7-2 15,-10-10 0-15,-9-7 0 0,9-5-1 16,-9 0 3-16,0 0 8 16,10-4 6-16,5-20-4 15,-5-11-11-15,8-9-1 16,1-7 0-16,-10 5 2 15,1-4 1-15,8 10-3 16,-8 0-1-16,-1 11 5 16,0 7-5-16,4-2 0 15,9 8 0-15,-13 4-14 16,0 6-61-16,10 1-63 16,-10 5-150-16,10 0-166 15</inkml:trace>
  <inkml:trace contextRef="#ctx0" brushRef="#br0" timeOffset="603283.1788">28404 10897 603 0,'0'0'158'15,"0"0"-74"-15,0 0 9 16,0 0-53-16,0 0 20 16,0 0-25-16,0 126 4 15,0-97-2-15,0-2-15 0,0-9-4 16,0-7-9-16,0 1 0 16,0-12-2-16,0 0 0 15,0 0 2-15,0 0 3 16,0 0 10-16,0 0 20 15,-19-16 14-15,1-22-43 16,-1-7-5-16,0-10 4 16,10 2-9-16,-4 8 9 15,13 8-6-15,0 6 4 16,0 9-3-16,13-1-6 16,15 14-1-16,9-6 0 15,-9 5-1-15,0 5 1 0,7 5-1 16,-17 0-2-1,1 0-5-15,9 0 1 0,-9 15 0 16,3 8 6-16,-1-4 0 16,-2 4-5-16,-19-6 3 15,0-1-1-15,0-4 3 16,0 1-8-16,0-9-1 16,0 1 6-16,0-3 4 15,0-2 2-15,0 0 1 16,0 0 1-16,0 0-4 15,0 0-2-15,0 0-12 16,0 0 10-16,0 0-7 0,0 0 0 16,9 5 1-1,29 4 10-15,-10 4 1 0,6 3-1 16,3 9-8-16,-18 2 8 16,0 7-5-16,-19 0 2 15,0-5 0-15,-19 0 2 16,-28-7 2-16,-6-5-1 15,-3-5 12-15,3-7 2 16,25-5 15-16,-9 0-21 16,9 0 9-16,0 0-1 15,3-5-11-15,6-3-5 16,10-6-33-16,0-4-104 16,-1-4-161-16</inkml:trace>
  <inkml:trace contextRef="#ctx0" brushRef="#br0" timeOffset="619881.6769">25295 11312 22 0,'0'0'162'15,"0"0"-121"-15,0 0 2 16,0 0-19-16,0 0 2 15,0 0 28-15,0 0 14 16,0 0-22-16,0 0-27 16,0 0-19-16,0 0-4 15,-9 0-6-15,9 0 0 16,0 0 10-16,0 0 12 0,0 0-9 16,0 0 6-16,0-5-2 15,0 5 0-15,0 0 3 16,0 0 2-16,0 0 1 15,0 0-2-15,0 0 9 16,0 0-1-16,0 0 12 16,0 0 13-16,0 0 16 15,0 0-8-15,0 0-15 16,0-5-9-16,0 5-9 16,0-2-10-16,0-7-5 0,9-3 5 15,19-5 2 1,19-6-4-16,-3-1-4 0,-7-5-3 15,10 1-2-15,-4-1-8 16,-5 4-22-16,-10 0-34 16,9-2-25-16,-3-2-31 15,4 0-32-15,-1 1-239 16</inkml:trace>
  <inkml:trace contextRef="#ctx0" brushRef="#br0" timeOffset="620225.3748">26438 10641 145 0,'0'0'49'0,"0"0"45"16,0 0-54-16,0 0-21 16,0 0-19-16,0 0-4 15,175-109-15-15,-156 93 19 16,5-2-1-16,-5 0 1 16,9 2 3-16,-9-7 8 15,0 2 1-15,9-1-12 0,-3-2-4 16,12-4-59-16,-9 4-102 15</inkml:trace>
  <inkml:trace contextRef="#ctx0" brushRef="#br0" timeOffset="620584.728">27142 10153 89 0,'0'0'14'16,"0"0"12"-16,0 0 9 15,0 0 4-15,0 0-25 16,0 0-2-16,218-120 2 15,-190 109 14-15,10-7 2 16,-10 2-11-16,-6-1 1 16,9-3-11-16,-12 4-5 0,-1-2-4 15,1 2 0 1,9-5-41-16,-9 4-90 0</inkml:trace>
  <inkml:trace contextRef="#ctx0" brushRef="#br0" timeOffset="621178.9429">27865 9623 104 0,'0'0'39'0,"0"0"31"15,0 0 21-15,0 0-32 16,0 0 4-16,0 0-1 16,181-136-4-16,-153 119-36 0,0-3-16 15,0 4-5-15,-9-2 3 16,-1 2-4-16,7 0 0 15,-6 0 1-15,9-2-2 16,-9 7-4-16,-1-7-4 16,4 2-2-16,19-2-11 15,-13-1-4-15,0 5-2 16,9-3-8-16,-3 0 8 16,4 5 16-16,-10-5 12 15,0 2-1-15,6 1 1 16,3-1-1-16,-9 2 2 15,0-3 0-15,0 3-1 16,7 4 0-16,-17-4 0 16,10-3-1-16,1-1 2 15,-1 0-1-15,6 5 0 0,-6-5 1 16,9 5 0-16,-18-1-1 16,0-1 11-16,6-1 1 15,-7 1 13-15,1 4-15 16,0-4 2-16,-1 3-10 15,1-2 0-15,3 2-2 16,0 1 4-16,-4 2-1 16,1-2 7-16,-10 4 19 15,10-4-7-15,-19 7-2 16,9-2 4-16,1 0-6 16,-1-1-5-16,0-4 3 15,1 2 0-15,-7-1 4 0,6-3 4 16,4 3-3-16,-4-4 5 15,0 3-2-15,-9 0 4 16,10-4-14-16,-1 4-6 16,0-3 2-16,-9 7 9 15,0-4-1-15,10 2-2 16,-1-2 4-16,-9 6 3 16,0-3-7-16,9 7-5 15,-9 0 2-15,0-2-5 16,0 2 2-16,0 0 2 15,0 0-1-15,0 0-4 16,0 0-5-16,0-3 5 16,0 3 2-16,0 0 5 0,0 0-6 15,0 0-4-15,0 0 0 16,0 0-4-16,0 0-18 16,0 0-51-16,10 0-82 15,-1-8-83-15,-9-3-172 16</inkml:trace>
  <inkml:trace contextRef="#ctx0" brushRef="#br0" timeOffset="623757.9162">20333 8816 222 0,'0'0'70'0,"0"0"-20"16,0 0 15-16,0 0-27 15,0 0-24-15,0 0 1 16,0 0 14-16,9 0-4 15,-9 0-5-15,10 0-8 16,-1 0 1-16,19 0-4 0,6 0-4 16,13 0-4-16,15 4 0 15,13-4 2-15,6 5-3 16,22-2 0-16,6-1 0 16,19-2 0-16,-1 3 0 15,-18-3 0-15,0 0-2 16,-6 5 0-16,-12-5-1 15,8 0 0-15,-15 0-3 16,7 0 5-16,-1 0 0 16,3 0 1-16,7 0 0 15,9 0-2-15,0 0 2 16,3 0 0-16,7-8 1 0,-10-2-1 16,-10 6 0-16,4-1-1 15,-12-2-5-15,-1 7-2 16,-6-5 4-16,-3 5 4 15,-6 0 0-15,-4 0 0 16,1 0 4-16,3 0-4 16,-4 0 1-16,4 0-1 15,6 0 0-15,-6 0-11 16,6 0-19-16,3 0 5 16,-3 0-9-16,0 0 18 15,-16-4 1-15,7 0 9 16,-16 0 5-16,0-3 1 15,6-3-2-15,-15 7 2 0,6-2-2 16,-6 2-12 0,-10 2-36-16,4 1 17 0,9 0 8 15,-13 0 4-15,10-5 21 16,15 5-1-16,-6-2 1 16,16-3 0-16,-7 2 4 15,7-3-4-15,3 6-1 16,-4-7 1-16,-5 2 0 15,5 4 0-15,4-6 1 16,-13-1-1-16,13 0 2 16,-13 2 5-16,4-4 11 15,5 5 6-15,-5-3 1 16,15 3 0-16,3-4-2 16,-3 0-11-16,9-2 8 0,-6 2-8 15,-3-3-8-15,-6 4 14 16,-3-1-11-16,-16 4 1 15,6-2-5-15,-6 2-2 16,-3 2 0-16,-6-2-1 16,0-4 0-16,-7 9 5 15,10-5-4-15,-13 3-1 16,1-3 1-16,5 5-1 16,-5-4 9-16,-10 4 4 15,9 0-3-15,16 0 4 16,-16 0-8-16,10 0 1 15,15 0-4-15,-15 0-3 16,6 0 5-16,3 0-3 0,-9 0 3 16,6-4 4-16,3-1 8 15,-6 1 11-15,9-3-9 16,-3 2-2-16,-3-3-1 16,3 0-6-16,-9 2-4 15,6 1-6-15,-6 0 3 16,-10-1 0-16,7-1 0 15,-7 2 4-15,0-1 9 16,-15 4 4-16,9-3 5 16,-21 2-8-16,8 3-13 15,-8-1 0-15,8 1-3 16,1-7 1-16,0 7-1 0,2 0 0 16,11 0 0-16,-14-1 1 15,1-3-1-15,9 3 0 16,-9-3 1-16,-7 3-2 15,19-4 0-15,-12 5 1 16,18-5 0-16,1-3 3 16,5-2 2-16,-5 4-1 15,9 0-1-15,5-1-2 16,-14 2-2-16,-1 0 0 16,1 4 1-16,-4-4-1 15,13 2 0-15,-10-4 0 16,7 4 1-16,-7 1-1 15,10-6 0-15,-16 8 1 0,9-4-1 16,-2 4 0-16,-10 0-5 16,3 0 2-16,0 0 2 15,6 0-2-15,-18 0 2 16,9 0 1-16,-9 0 0 16,3 0 0-16,9 0 2 15,-13 0-2-15,11 0 2 16,-11 0-2-16,1 0 0 15,-7 0-1-15,-2 0-1 16,2 0 1-16,-12 0-2 16,10 0 3-16,-10 0 0 15,9 0 0-15,-9-2 3 16,9-1-1-16,1 1-2 0,-10 2 0 16,0 0 0-16,0 0 2 15,0 0 4-15,0 0-6 16,0 0-2-16,0 0-6 15,0 0 8-15,-19 0 12 16,-12 5-10-16,0 9 3 16,-7 6-5-16,1-1-1 15,-13 10 1-15,9 0 3 16,4 3-2-16,-3-3-2 16,18 5 0-16,3-5-1 15,10 0 1-15,-1-3 1 16,-8-2-3-16,-1-1-1 0,-9 1-5 15,-16 4 2 1,7-3-19-16,-10 8-2 0,-6-8-29 16,16 4-36-16,9-11 26 15,0-7-102-15</inkml:trace>
  <inkml:trace contextRef="#ctx0" brushRef="#br2" timeOffset="636108.4948">12782 12605 91 0,'0'0'37'16,"0"0"58"-16,0 0 6 15,0 0-41-15,0 0-20 16,0 0-2-16,0 0-4 16,0 0-3-16,0 0-2 15,0 0 9-15,0 0 0 16,0 0 1-16,0 0 1 15,0 0 5-15,0 0-9 0,10 0-17 16,-1 0-2 15,10-5-7-31,-1-8-3 0,1 12-2 16,15-9-3-16,-6 5 2 16,0-3 2-16,-9 3-4 0,9 1 4 0,-3 2 1 31,3-3-2-31,0-4 2 15,9 0-5-15,1 3 3 16,5-4-4-16,4 0 1 16,9-3 2-16,-3 1-1 15,-6 0 1-15,9 2 1 16,-3-1-4-16,-6-2 2 0,15 1 2 16,-6-4-2-16,6 5-3 15,-6-2 1-15,19-3 1 16,-3 1 1-16,9-2 5 15,-7-3-2-15,-2 9-3 16,-6-3 4-16,-4 1-6 16,-6 1 4-16,-9 1-5 15,-4 0 1-15,4 6-1 16,0-1 0-16,-4-3 0 16,13 0 2-16,-9-1 0 15,15 4-1-15,4-7-1 16,-4 1-2-16,13-4 2 15,6 0 0-15,3-2 1 0,-12 7 0 16,-7-2-1-16,-3 2 0 16,-15 1 1-16,-3 5 0 15,-7-3 0-15,0-1 8 16,10-3-3-16,6 0-1 16,3 2 1-16,6-1-3 15,4-7-1-15,-4 7 1 16,4-1-2-16,-1 1 7 15,-3-2-2-15,4 2-3 16,-13 1 0-16,12-3 1 16,-12 4-4-16,12-3 0 15,-2-1 0-15,2 4 3 0,7-3-2 16,-7-5 4-16,1 1-2 16,-4 3 5-16,-6-3-4 15,6 3 2-15,-6 3-1 16,7-1-1-16,-7-7-2 15,15 0 4-15,-5 2-1 16,-4-2 15-16,4 2 0 16,-20-3-1-16,7 4-1 15,-15-2 3-15,-1 10-4 16,0-4-5-16,-2 3-8 16,-7-1-3-16,0 4-1 15,-10-2-2-15,17 3 2 16,-17 0 0-16,10 1-4 0,-9 3-5 15,-10 0-33 1,10 0-37-16,-10 0-102 0,1 3-118 16</inkml:trace>
  <inkml:trace contextRef="#ctx0" brushRef="#br2" timeOffset="637109.1012">17162 11550 72 0,'0'0'251'16,"0"0"-216"-16,0 0 49 15,0 0-28-15,0 0-36 16,0 0-12-16,0 0 13 15,0 0 4-15,0 0-12 16,0 0-3-16,0 0 1 16,0 0 3-16,0 0-2 15,0 0 0-15,0 2 8 16,0 8 6-16,0-6-19 0,0 0-2 16,0 0-5-16,9-4 0 15,19 0 1-15,-12 5 5 16,12-5-1-16,9 0-5 15,-9 0-3-15,7 0-77 16,-7 0 1-16,0 0-7 16,-10 0-145-16</inkml:trace>
  <inkml:trace contextRef="#ctx0" brushRef="#br2" timeOffset="639580.4504">17498 11603 267 0,'0'0'13'15,"0"0"63"-15,0 0-3 16,0 0-59-16,0 0-9 16,0 0 5-16,-9 0 19 15,9 0 22-15,-9 0-1 16,9 0-3-16,0 0-16 15,0 0 9-15,0 0 2 0,0 0-12 16,0 0-21 0,0 0 2-16,0 0-9 0,0 0 6 15,0-3-2-15,28-6 28 16,9-1-2-16,19-1-7 16,-3-7-6-16,3 7-10 15,16-2-1-15,3-3-6 16,6-2 5-16,-7 0-3 15,7 2-4-15,10-7 5 16,-17 7 7-16,17-3 15 16,-7 0-3-16,6-6 0 15,0 3-3-15,-5 2-12 16,5-1 0-16,10-1-3 16,-16-1-2-16,-3 6-3 15,-7-1 3-15,-11 3-2 0,-7-2 3 16,6 2 11-16,-15-1 6 15,0-3-5-15,-4 1-6 16,13-1-4-16,0 4-7 16,7-3 1-16,-7 5 1 15,6-3-2-15,-6 3 1 16,6-3 0-16,4 0 3 16,-4-2-4-16,-6 7 4 15,0 1-2-15,-3-3-1 16,13 2-1-16,-13 6 0 15,3-8 3-15,0 9-3 16,-13-3 0-16,4 2 0 0,0-3 0 16,-4-1 1-16,4 2 1 15,0-7 0-15,6 6-1 16,12-2 0-16,-3-1 1 16,13-2 0-16,-3 1-1 15,-7-4 3-15,16 3 6 16,-6-3 1-16,-3 5 11 15,2-7-1-15,-11 8-7 16,2-3-10-16,7 1 5 16,-7-4 2-16,7 7 1 15,-7-9 1-15,7 0 5 16,3 2-1-16,-4-3 0 16,4 2 1-16,6 0-7 0,0-6-7 15,-6 12 7-15,6-4-7 16,-6 1 2-16,6-1-1 15,-16 2-2-15,-3 7 1 16,4-4 0-16,-13 2 0 16,-7-1 1-16,10-3 2 15,7 7-1-15,-7-7 2 16,16 2-3-16,2-1-2 16,-2-2 0-16,3 6-2 15,-13-2 0-15,3-4 1 16,-2 3-2-16,-7-3 4 15,3 2 2-15,0 0 3 0,-3-1-6 16,-3 1 3-16,3 1-3 16,-6-3-1-16,9 9 0 15,-3-3-2-15,7 1 2 16,-7-6-1-16,-3 3 4 16,3 2-4-16,-10-2 1 15,17-4 0-15,-7 1 2 16,6 1 5-16,4-2-7 15,-7-1 3-15,9 1-1 16,-2 3-2-16,-4-3 0 16,-6 8-1-16,6-6 2 15,4-2-1-15,5 2 3 16,4-7 3-16,-3 4-3 16,-7-1 1-16,7 1-4 0,-7-1 0 15,-2-1 3-15,-7 1-2 16,0-2 1-16,6 5 3 15,-6-5 0-15,-3 1 1 16,3-2-6-16,6 7 2 16,-6-7-1-16,1 3-2 15,-4 0 7-15,3 0-8 16,-16 2 5-16,29-3-1 16,-13-3-1-16,6 0 2 15,3-1-2-15,-2 2-1 16,-7-3 1-16,-10 4-1 0,17 1-1 15,-16 3 1-15,-4-2-1 16,4 1 0-16,-10-1 0 16,16 2 1-16,-15 4-2 15,-1-3 1-15,10-5-1 16,-4 5 1-16,4-5-1 16,0 5 0-16,6-5 1 15,3 0 0-15,-3 1 0 16,-7 0-1-16,11-3 0 15,-14 7 1-15,4-5 0 16,-10 2 0-16,4-2-1 16,-1 4 2-16,-2-5-1 15,-1 3 0-15,7-2 0 0,-16 10-1 16,9-6 1-16,-9 4-1 16,-6-1 0-16,9 0 0 15,-12 1 0-15,9 2 0 16,0-1 0-16,0-5 1 15,15 2-1-15,-5-7 1 16,-1 2-1-16,16-3 0 16,-16 3 0-16,10-2 0 15,-16 3 0-15,10-2 1 16,-4 5-1-16,1-5 0 16,-4 0 1-16,3 0 1 15,1 1-2-15,-1-2 0 0,7 2 1 16,-7-2-1-16,0 7-1 15,-9-7 0-15,16 7 1 16,-7-2 0-16,10 2 0 16,6 1 3-16,-6-3-3 15,0 2 0-15,-4-7 0 16,13 2 0-16,-6-1 0 16,9-3 0-16,-3 4-2 15,-3-2-1-15,3-1 3 16,-9 1 0-16,-3 1 0 15,-16-1 2-15,9 3-1 16,-18-2-2-16,15 5 1 16,-15-1 0-16,-10 4 0 0,10 2 0 15,-10 2 2 1,0 1-2-16,1-5 0 0,9 9-1 16,-7-4-1-16,7-1 1 15,12-2 0-15,-3 3 1 16,0-9 0-16,9 8 1 15,-2-7-1-15,-7 4 1 16,0-1-2-16,0 4 2 16,-10 0 0-16,-15 3-1 15,19-2 1-15,-12 0-1 16,-1 1 1-16,0 2 0 16,-9-3-1-16,0 4 0 15,10-1-3-15,-10 1-5 16,0 0-49-16,0 0-50 0,-28 0-127 15,-53 5-339-15</inkml:trace>
  <inkml:trace contextRef="#ctx0" brushRef="#br2" timeOffset="640346.5048">28768 8464 539 0,'0'0'93'0,"0"0"51"15,0 0-4-15,0 0-47 16,0 0-61-16,0 0 10 15,0 0 30-15,-9-14-1 16,9 14-7-16,0 0-11 16,0 0-6-16,0 0-6 15,0 0-23-15,0 0-2 16,19 0 1-16,-1 0-5 16,20 0 6-16,5 0 13 15,4 0-13-15,19 0-4 0,5 0-4 16,-5 0 1-16,15 0 0 15,-13 0 1-15,10 1-7 16,-13-1 0-16,7 0 0 16,-13 0 2-16,0 0-6 15,-21 0 2-15,-10 0 1 16,-19-1 1-16,4-3-2 16,-1 4-2-16,-12-1 1 15,10 1-2-15,-10 0 2 16,0 0-2-16,0 0 0 15,0 0-1-15,0 0 0 16,0 0-2-16,0 0 1 16,0 0 0-16,0 1 2 0,0 15 0 15,0 1 5-15,0 2-4 16,-22 3 2-16,9 1-3 16,-15 13 1-16,0 2-1 15,0 3 2-15,-15 2 3 16,-4 2-4-16,9-4 1 15,-11-3 2-15,17-9 0 16,4-1-1-16,19-9 2 16,9-8 1-16,0 2-5 15,0-12 3-15,0 2-4 16,0-3 1-16,0 0 6 16,0 0-4-16,0 0 7 0,0 0-8 15,0 0 3-15,0 0-2 16,0 0-2-16,0 0-2 15,0 0-18-15,0 0-71 16,0 0-109-16,0-28-713 16</inkml:trace>
  <inkml:trace contextRef="#ctx0" brushRef="#br2" timeOffset="641957.2818">29971 8968 570 0,'0'0'127'0,"0"0"126"15,0 0-76-15,0 0-44 0,0 0-33 16,0 0-33-1,0 0-30-15,0-51-27 0,0 51-10 16,0 19-4-16,0 33 4 16,0 10 9-16,0 6-1 15,12 0-1-15,16-10-2 16,-9-6-2-16,9-14-1 16,-9-4 1-16,-1-11-1 15,-14-12-2-15,2-6 0 16,-3-5 7-16,3 0-2 15,-3 0 2-15,10 0 13 16,-4-16 7-16,0-20-11 16,10-7-13-16,0-15 0 0,9-4 0 15,0-2 5 1,6 1-8-16,3 6 3 0,-8 12-3 16,-1 11-2-16,-7 11 1 15,11 5-4-15,-14 13-7 16,1 5-32-16,0 0-63 15,-1 0-243-15,-18 13-218 16</inkml:trace>
  <inkml:trace contextRef="#ctx0" brushRef="#br2" timeOffset="642488.971">30715 9334 844 0,'0'0'76'15,"0"0"148"-15,0 0-104 16,0 0-44-16,0 0-35 15,0 0-24-15,-18-38-17 16,18 58 2-16,-10 26-2 16,10 10 25-16,0 5 8 15,0 2-18-15,0-5-8 16,0-1-5-16,0-11 1 16,0-2-2-16,0-8 0 15,0-14-1-15,0-5 1 0,0-4-1 16,0-8-4-16,0 1-35 15,0-6-66-15,0 0-45 16,0 0-18-16,0-17-223 16</inkml:trace>
  <inkml:trace contextRef="#ctx0" brushRef="#br2" timeOffset="642770.2189">30687 9368 671 0,'0'0'100'16,"0"0"81"-16,0 0-80 0,0 0-55 16,0 0-11-16,0 0 6 15,125-92-7-15,-57 70-1 16,13 10-13-16,-6-4 6 15,6 5-3-15,-6 4-8 16,-13 3-11-16,-15 0-4 16,-28 4-3-16,-10 0-50 15,-9 4-87-15,0 21-43 16,-37 4-136-16</inkml:trace>
  <inkml:trace contextRef="#ctx0" brushRef="#br2" timeOffset="643192.0986">30734 9566 531 0,'0'0'99'0,"0"0"96"16,0 0-46-16,0 0-91 16,0 0-25-16,0 0 36 15,174-19-5-15,-111 9-4 16,2 4 11-16,-15-4-20 15,19 10 5-15,-13-1-17 0,6-6-17 16,3 7-5 0,-12-5-10-16,-25 5-7 15,-9 0 0-15,-10 0-38 0,-9 0-123 16,0 0-208-16</inkml:trace>
  <inkml:trace contextRef="#ctx0" brushRef="#br2" timeOffset="645958.8416">17829 17546 724 0,'0'0'38'0,"0"0"151"15,0 0-99-15,0 0-10 0,-10-121-18 16,20 107 17-16,-10 7 13 16,0 7-34-16,0 0-23 15,0 0-26-15,0 0-9 16,9 25-10-16,10 25 6 15,-1 22 4-15,16 4 0 16,4-4 3-16,-1-4-3 16,7-10 0-16,-7-8 0 15,-9-15 0-15,10-11 1 16,-20-8-1-16,-2-6 2 16,-13-7-1-16,3-3-1 15,-6 0 2-15,0 0 10 16,0 0-1-16,10-19-1 0,-10-15-4 15,0-10-5-15,0 2 1 16,0-2-2-16,9-3 0 16,0-3 0-16,10 4 1 15,9 2 1-15,-9 2-2 16,9 8-5-16,-13 13 5 16,13 2-1-16,-18 9-11 15,8 10-26-15,10 0-43 16,10 0-75-16,15 0-37 15,3 10-144-15,-3-4-232 16</inkml:trace>
  <inkml:trace contextRef="#ctx0" brushRef="#br2" timeOffset="646427.5908">19034 17896 452 0,'0'0'135'16,"0"0"-8"-16,0 0 51 16,0 0-64-16,0 0-23 15,0 0-25-15,-34-77 7 16,34 77-15-16,0 0-24 16,0 0-25-16,0 5-9 15,0 19-5-15,0 14 5 16,0 10 15-16,0-9-9 15,0 6-2-15,0 2-3 16,6-8 0-16,3-1 1 16,-9-14-1-16,0-1-1 15,0-12 0-15,0-6-3 0,0 3-61 16,0-8-29-16,0 5-37 16,0-5-99-16,0 0-62 15</inkml:trace>
  <inkml:trace contextRef="#ctx0" brushRef="#br2" timeOffset="646771.3746">18916 17837 629 0,'0'0'56'16,"0"0"95"-16,0 0-39 15,0 0-57-15,0 0-28 16,0 0-13-16,90-75 11 16,-25 58 6-16,7-6-4 15,3 0-9-15,6 7-3 16,-16 3-10-16,-18 4-5 16,-13 9-9-16,-15 0-67 15,-10 0-134-15,-9 17-10 16,-9 9-121-16</inkml:trace>
  <inkml:trace contextRef="#ctx0" brushRef="#br2" timeOffset="647115.0998">18990 18058 526 0,'0'0'35'15,"0"0"78"-15,0 0-11 16,0 0-54-16,0 0 17 15,0 0 30-15,162-27-33 16,-78 14-28-16,-3 2 2 16,4 1-19-16,-4 2-4 15,-35 3-13-15,-2 5-9 16,-16 0-100-16,-9 0-159 16,-10 5-104-16</inkml:trace>
  <inkml:trace contextRef="#ctx0" brushRef="#br2" timeOffset="647490.1046">20249 17989 811 0,'0'0'100'0,"0"0"123"15,0 0-94-15,0 0-66 16,0 0-34-16,0 0-5 16,0 0-5-16,0 0-5 15,0 0-13-15,3 0-1 16,31 0 0-16,22-5 10 16,7 0-7-16,2-1-3 15,-18 6-2-15,-4 0-70 16,-15 0-109-16,-28 0-45 0,0 5-142 15</inkml:trace>
  <inkml:trace contextRef="#ctx0" brushRef="#br2" timeOffset="647615.1132">20068 18189 448 0,'0'0'270'0,"0"0"-201"16,0 0 38-16,0 0-75 15,0 0-20-15,0 0 45 16,128 0 15-16,-38-10-39 16,-6-3-21-16,16-3-12 0,-10 3-47 15,-24 2-164 1,-29-7-254-16</inkml:trace>
  <inkml:trace contextRef="#ctx0" brushRef="#br2" timeOffset="648255.8255">20891 17641 775 0,'0'0'215'0,"0"0"-180"16,0 0 90-16,0 0-106 15,0 0-19-15,0 0 0 16,56 76 4-16,-3-13 11 0,12 5 8 16,-3-4-15-1,-6-3-1-15,-12-16 4 0,3-9-10 16,-10-14 2-16,-18-6-3 15,-10-9 6-15,-9-7-2 16,0 0 6-16,0 0 50 16,0 0 17-16,0-24-13 15,0-10-53-15,0-18-8 16,0 2 0-16,0-7-3 16,9 5 0-16,16 2 1 15,-6 15-1-15,9-6-6 16,0 15 5-16,0 2-4 15,16 7-16-15,-16 7-21 16,9 10-37-16,1 0-84 16,15 0-36-16,-7 27-69 0,-8-6-212 15</inkml:trace>
  <inkml:trace contextRef="#ctx0" brushRef="#br2" timeOffset="648833.967">21887 18025 838 0,'0'0'19'15,"0"0"125"-15,0 0-95 0,0 0-45 16,0 0-4-16,0 0 30 15,-28 146 7-15,28-104 3 16,-9 2-9-16,9-9-11 16,-9-3-2-16,-1-7-5 15,10-8-1-15,0-12-3 16,-9 0-4-16,9-5-4 16,0 0 10-16,0 0 1 15,0 0 20-15,-9 0 4 16,9 0 3-16,0-27-14 15,0-2-18-15,0-10-2 16,0-8-5-16,0-3 0 0,9-1 0 16,19-6 1-1,0 12-1-15,9 3-5 0,-2 13 4 16,-7 8-1-16,0 3 4 16,0 9-2-16,-10 2 4 15,-11 2 1-15,11 5-1 16,1 0-3-16,18 0-2 15,10 21-2-15,-3 8 3 16,12 10 4-16,-9 1-3 16,-4 1 1-16,-5-7-1 15,-20-1-2-15,1 1 0 16,-19-10 0-16,0 4 1 16,0-4 0-16,0-3-11 15,0 2-32-15,0-4-45 0,0-3-65 16,-19 0-43-16,1-16-131 15,-1 0-84-15</inkml:trace>
  <inkml:trace contextRef="#ctx0" brushRef="#br2" timeOffset="649177.7228">21978 18213 684 0,'0'0'79'0,"0"0"82"16,0 0-37-16,0 0-86 16,0 0-11-16,0 0 12 0,-19 0 8 15,19 0-19-15,28 0-26 16,19-13 3-16,34-3-5 16,18-13-182-16,-14-5-143 15</inkml:trace>
  <inkml:trace contextRef="#ctx0" brushRef="#br2" timeOffset="649646.48">20716 17251 516 0,'0'0'33'15,"0"0"104"-15,0 0-15 16,0 0-65-16,0 0-21 16,0 0-5-16,-47 5 10 15,47-5 0-15,0 0 11 16,0 0 8-16,0 0-8 0,0 0-16 16,38 0-20-16,37-5 13 15,34-8-11-15,18 4-12 16,20-3 3-16,8 7-2 15,1-3-5-15,-9 4 3 16,-48 4-5-16,-27 0-1 16,-44 0-1-16,-19 0-22 15,-9 0-67-15,0 0-19 16,0 0-129-16,-37 0-52 16</inkml:trace>
  <inkml:trace contextRef="#ctx0" brushRef="#br2" timeOffset="650005.854">21585 17030 729 0,'0'0'35'15,"0"0"146"-15,0 0-104 16,0 0-70-16,0 0 12 16,0 0 12-16,246 44 12 15,-190-25-9-15,-12 9-15 16,-16-6-11-16,-28 14-5 15,0 2-6-15,-19 7-26 16,-43 7-85-16,-3-7-123 16,-16-11-309-16</inkml:trace>
  <inkml:trace contextRef="#ctx0" brushRef="#br2" timeOffset="650599.698">22763 17921 769 0,'0'0'57'0,"0"0"130"16,0 0-100-16,0 0-50 16,0 0-27-16,0 0-4 0,9-16-6 15,38 11 16-15,24 1 13 16,14-6-8-16,5-1-5 16,3 2-7-16,-2-4-8 15,-20 8-1-15,-24-2-7 16,-10 7-61-16,-27 0-28 15,-1 0-25-15,-9 0-51 16,0 0-48-16</inkml:trace>
  <inkml:trace contextRef="#ctx0" brushRef="#br2" timeOffset="650974.6216">22928 17683 755 0,'0'0'34'16,"0"0"110"-16,0 0-6 16,0 0-82-16,0 0-51 15,0 0-3-15,-28-5 4 16,56 31 38-16,-10 8 19 16,1 2-23-16,0-3-10 15,0 8-22-15,-10 7-5 16,3-10-3-16,10 1-1 15,-12-5-58-15,-10-5-108 16,0-11-167-16</inkml:trace>
  <inkml:trace contextRef="#ctx0" brushRef="#br2" timeOffset="651724.967">23423 17558 597 0,'0'0'223'0,"0"0"-93"0,0 0 67 15,0 0-101-15,0 0-65 16,0 0-31-16,-9-12-14 15,18 41 14-15,25 12 17 16,-6 4 2-16,10 6 8 16,-1-1-4-16,7 7-2 15,2-6-11-15,-8-9 3 16,5-8-10-16,-15-7 0 16,-9-11-1-16,0-8 2 15,-19-3-3-15,9-5 4 16,-9 0 3-16,0 0 10 15,0 0 25-15,10-6-5 16,-10-27-18-16,0-13-19 0,9-5 1 16,0-8-2-1,-9 3 1-15,10 0 0 0,-10 15-1 16,9 3 0 0,7 9 0-16,-7 6-2 0,10 10-5 15,-1 8-11-15,10 5-21 16,10 0-67-16,-4 0-18 15,13 28-53-15,-29-4-134 16,1-2-216-16</inkml:trace>
  <inkml:trace contextRef="#ctx0" brushRef="#br2" timeOffset="652490.8133">24208 17946 810 0,'0'0'71'0,"0"0"70"16,0 0-17-16,0 0-83 15,0 0-34-15,0 0-7 0,-19 22 2 16,19 12 12 0,0 6 27-16,0 10-6 0,0-5-18 15,0-6-10-15,0-3-3 16,0-14-3-16,0-9 1 16,0-3-1-16,0-10 3 15,0 0 2-15,0 0 5 16,0 0 28-16,0-5 21 15,0-19-22-15,0-15-32 16,0-13-5-16,0 2-1 16,0-1 1-16,0-1-1 15,0 12 0-15,10 6-2 16,27 6-2-16,-9 5 2 16,6 12-8-16,-6 4 8 0,0 3 1 15,10 4-4-15,-4 0-1 16,-6 6 2-16,0 21 1 15,-9 3-3-15,-10-1 5 16,-9-3-4-16,0-2-2 16,0-1-23-16,0 0 20 15,-9-12-3-15,-10-5 4 16,10-1 2-16,9-5-4 16,-10 0-2-16,10 0-21 15,0 0 1-15,0 7 3 16,0-7-20-16,0 4-10 15,0 8-10-15,10 1 36 16,18 3 28-16,0 1 5 0,6 0-2 16,-6-4-3-16,0 3 3 15,-18 1 3-15,-1-2 0 16,-9 3-1-16,0-2 1 16,-47 1 12-16,-15 0 17 15,6-4-7-15,-6-2-9 16,15-6 11-16,9-4-7 15,1-1-1-15,3 0-12 16,6 0-4-16,-10 0-84 16,1-1-175-16,12-22-290 15</inkml:trace>
  <inkml:trace contextRef="#ctx0" brushRef="#br2" timeOffset="653006.5333">23330 17217 546 0,'0'0'141'0,"0"0"-48"15,0 0 68-15,0 0-95 16,0 0-45-16,0 0 1 16,-19 0 21-16,19 0 0 15,0 0 2-15,0 0-10 16,0 0-12-16,56 0-15 16,34 0 29-16,47 0 17 0,28 0-33 15,1-13-7-15,-11 4-8 16,-8 2-5-16,-48 2 1 15,-24 1-2-15,-41 4-9 16,-24 0-85-16,-10 0-39 16,-19 0-34-16,-53 0-146 15,-9 0-319-15</inkml:trace>
  <inkml:trace contextRef="#ctx0" brushRef="#br2" timeOffset="653365.8285">23999 17046 670 0,'0'0'64'16,"0"0"119"-16,0 0-91 0,0 0-68 16,0 0-4-16,0 0 8 15,290 47 19-15,-234-8-8 16,0 0-10-16,-31 2-9 16,-16 9-20-16,-9 7 0 15,-9 1-20-15,-72 3-118 16,-28-20-198-16</inkml:trace>
  <inkml:trace contextRef="#ctx0" brushRef="#br2" timeOffset="654084.6743">25030 18013 369 0,'0'0'118'0,"0"0"20"15,0 0 31-15,0 0-64 16,0 0-27-16,0 0-14 15,0 0-6-15,-18 0-20 0,18 0-18 16,18 0-8-16,38 0 17 16,16 0-3-16,12 0-9 15,-3 0-4-15,-9-1-9 16,-16-4-3-16,-28 5 0 16,0 0-2-16,-16 0-14 15,-2 0-76-15,12 0-5 16,-13-5-26-16,19 0-90 15,-9-8-43-15</inkml:trace>
  <inkml:trace contextRef="#ctx0" brushRef="#br2" timeOffset="654475.2419">25186 17848 648 0,'0'0'45'0,"0"0"175"0,0 0-99 15,0 0-54-15,0 0-17 16,0 0-3-16,-9-7-16 16,9 7-19-16,0 2 12 15,0 25 40-15,28 8-23 16,-19 4-17-16,10 1-16 16,6 7-8-16,-16-3-1 15,1 2-2-15,-1-7-80 16,0-4-66-16,-9-7-43 15,0-17-174-15</inkml:trace>
  <inkml:trace contextRef="#ctx0" brushRef="#br2" timeOffset="654834.5935">25918 17670 982 0,'0'0'42'16,"0"0"73"-16,0 0-8 0,0 0-99 16,0 0-8-1,0 0-4-15,0 86 4 0,0-33 24 16,19 8-5-16,-4-2-13 15,-5-9 1-15,9 0-4 16,-1-14 1-16,1-2-2 16,9-7-1-16,-9-11 0 15,-7-3-1-15,1-6 2 16,-4-7-2-16,-9 0 3 16,0 0 6-16,0 0-2 15,9-2 13-15,10-25 2 16,0-12-20-16,-1-8 7 15,-8-11-4-15,8-2-5 0,1-3 2 16,-10 6-2 0,16 10 3-16,-15 18-6 0,8 8 1 15,-8 13-9-15,8 3-56 16,1 5-93-16,9 0-81 16,6 5-5-16,4 13-215 15</inkml:trace>
  <inkml:trace contextRef="#ctx0" brushRef="#br2" timeOffset="655225.2294">26909 18031 701 0,'0'0'30'16,"0"0"132"-16,0 0-11 16,0 0-101-16,0 0-7 15,-243-24 3-15,190 48-10 16,-3 10-4-16,9 13 2 16,13 1-5-16,24-3-4 15,10-9-5-15,0-9-6 16,53-4 3-16,13-10-2 15,33-13-7-15,11 0-1 16,27 0-7-16,0-25-93 0,-25-20-175 16,-41-5-309-16</inkml:trace>
  <inkml:trace contextRef="#ctx0" brushRef="#br2" timeOffset="655709.633">25871 17467 618 0,'0'0'40'16,"0"0"150"0,0 0-121-16,0 0-41 0,0 0 23 15,0 0-2 1,-155-18-5-16,145 18-4 0,10 0-11 16,-9 0-15-16,0 0-1 15,-1 0-9-15,-2 0-1 16,9 5 2-16,3-5-2 15,0 5-3-15,0-2 0 16,0-3 3-16,0 0-3 16,0 0-8-16,71 0 8 15,29 0 24-15,28-8-7 0,18-13-12 16,19-1-3 0,-9-2-2-16,-19 7-39 0,-37 0-14 15,-44 5-38-15,-47 1-70 16,-9 5-42-16,-9-10-37 15</inkml:trace>
  <inkml:trace contextRef="#ctx0" brushRef="#br2" timeOffset="656084.6139">26476 17127 710 0,'0'0'52'15,"0"0"143"-15,0 0-126 16,0 0-53-16,0 0 35 15,0 0 16-15,208 102-17 16,-161-64-15-16,-9 3-19 0,-23 4-3 16,-15 6-13-16,-25 7-18 15,-50-8-151-15,-34-11-259 16</inkml:trace>
  <inkml:trace contextRef="#ctx0" brushRef="#br2" timeOffset="676474.4968">12757 12734 204 0,'0'0'60'0,"0"0"20"0,0 0 17 16,0 0-27-16,0 0-14 15,0 0-9-15,0 0 5 16,0-5 5-16,0 1-5 16,0 4 1-16,0-4 2 15,0 1-11-15,0 3-2 16,0 0-4-16,0 0-16 15,0 0-16-15,0 0-6 16,0 0-3-16,0 0-8 16,0 0 3-16,-9 0 8 15,-10 0 18-15,-9 0-5 16,0 0-9-16,0 0-4 0,0 0 3 16,-6 0-3-1,-4 0 1-15,10 0-1 0,-18 7 0 16,-7 2-4-16,-3-2 2 15,3-2-31-15,-13 4 2 16,13-1 10-16,-12 4 5 16,9-8-12-16,-6 9 13 15,5-3 9-15,-5-4-6 16,6 7-13-16,-9-3-21 16,-7 1-10-16,7 2-23 15,-7-3 43-15,10-4 12 16,6-6 24-16,9 12 2 15,9-8 2-15,-5 3-3 0,6 3 5 16,8-2-6 0,-14 1 1-16,-4-2-1 0,0 2-2 15,-6-1-19-15,-12 2-3 16,3 1-13-16,-13 2-35 16,-6-1 0-16,6 5 31 15,-15-5 6-15,18-3 28 16,7 4 7-16,-1-1 0 15,23-8 11-15,5 8-10 16,10-6-1-16,0-1-91 16</inkml:trace>
  <inkml:trace contextRef="#ctx0" brushRef="#br2" timeOffset="676849.4944">9128 13378 111 0,'0'0'359'0,"0"0"-322"0,0 0 62 15,0 0-50 1,0 0-31-16,0 0-12 0,-37 16-5 16,0-7 5-16,-7 7-4 15,-22 0-2-15,-15 7-67 16,-12-1-108-16,3-1-212 16</inkml:trace>
  <inkml:trace contextRef="#ctx0" brushRef="#br2" timeOffset="677005.7738">7300 13788 189 0,'0'0'19'16,"0"0"-8"-16,0 0-11 15,0 0-2-15,0 0-21 16,-246 62 14-16,180-51 9 16,1 0 12-16,-26 7-12 15,-8 0-47-15</inkml:trace>
  <inkml:trace contextRef="#ctx0" brushRef="#br2" timeOffset="677380.7598">5627 14298 37 0,'0'0'25'16,"0"0"43"-16,0 0 8 15,0 0-2-15,0 0 2 16,-237 64-2-16,172-55-6 16,9 4-15-16,-16-1-35 15,10 0-18-15,-13 5-18 0,10-8-126 16,-16 4-70-16</inkml:trace>
  <inkml:trace contextRef="#ctx0" brushRef="#br2" timeOffset="677740.1302">3278 14799 531 0,'0'0'49'15,"0"0"-44"-15,0 0 34 16,0 0-13-16,0 0-23 0,0 0-3 16,-103 34 2-16,51-17-2 15,5 7-5-15,-9-3-21 16,-7 2-53-16,17-7-127 16</inkml:trace>
  <inkml:trace contextRef="#ctx0" brushRef="#br2" timeOffset="677896.3819">2135 15107 370 0,'0'0'97'0,"0"0"-95"16,0 0 9-16,0 0-4 15,0 0-7-15,0 0-95 16,-165 43-31-16,146-35 60 16,-9-3 54-16,-6 0-23 15,-13 1-51-15</inkml:trace>
  <inkml:trace contextRef="#ctx0" brushRef="#br2" timeOffset="678255.7672">1549 15279 528 0,'0'0'85'0,"0"0"-74"16,0 0 94-16,0 0-43 15,0 0-62-15,0 0-2 16,-109 43-7-16,63-32-37 16,-10 2-7-16,-7 3 16 15,7-6-11-15,3-7-87 16,16-3-158-16</inkml:trace>
  <inkml:trace contextRef="#ctx0" brushRef="#br2" timeOffset="678443.2919">1338 15121 460 0,'0'0'35'16,"0"0"92"-16,0 0 5 15,0 0-60-15,0 0-8 16,0 0-6-16,-16-55-10 16,16 55-10-16,0 0-15 15,-9 0-10-15,-10 7-13 16,0 15 18-16,-15 12-1 15,-3 5-9-15,-10 7-3 16,-6 1 0-16,-3 0-5 0,0-4 0 16,9-9 5-16,3-5-4 15,16-18-1-15,10 1 0 16,18-6 0-16,0-6 11 16,0 5 5-16,0-5 2 15,0 0-8-15,0 0-4 16,0 0-5-16,0 0 11 15,0 0-6-15,0 0-1 16,0 5-5-16,0 1-3 16,28 10-1-16,25 0 4 15,12 4 3-15,16-6-3 16,13-1 0-16,15-6-36 0,9-7-111 16,4 0-78-16,-23 0-213 15</inkml:trace>
  <inkml:trace contextRef="#ctx0" brushRef="#br2" timeOffset="681038.6892">562 14246 456 0,'0'0'55'0,"0"0"14"16,0 0 25-16,0 0-11 15,0 0-23-15,0 0 7 16,0 0-4-16,-19 8 27 16,19-8-8-16,0 0-18 15,10-1-10-15,36-15 0 16,20-9-13-16,15 4-10 15,18-8-8-15,-8 7-4 0,-7-2-6 16,-3 7-2-16,-34 6-8 16,-10 5-1-16,-21 6-2 15,-16 0-7-15,0 0-33 16,0 0-50-16,0 13-57 16,0 8 4-16,0-4-185 15</inkml:trace>
  <inkml:trace contextRef="#ctx0" brushRef="#br2" timeOffset="681523.0525">1222 13741 826 0,'0'0'68'0,"0"0"97"16,0 0-11-16,0 0-53 15,0 0-44-15,0 0-34 16,-21-62-10-16,21 62-13 16,3 12-10-16,34 22 10 15,16 21 4-15,9 8 6 16,-6 11-6-16,-9-6 0 0,0-10-2 15,-4-13-2-15,-15-5 1 16,-9-19-1-16,0-8 0 16,-13-3 2-16,-3-10 0 15,-3 0 8-15,6 0-2 16,-6-10 5-16,0-19 2 16,4-9-14-16,5-14 1 15,0-11 2-15,1 0-1 16,5-4-2-16,-6 4 0 15,10 1 0-15,0 11-1 16,-10 15-1-16,1 4 1 16,-1 14-4-16,0 7-36 0,-3 11-93 15,4 0-80-15,-1 0-110 16,1 10-67-16</inkml:trace>
  <inkml:trace contextRef="#ctx0" brushRef="#br2" timeOffset="681898.0344">2017 13827 786 0,'0'0'153'0,"0"0"9"15,0 0 29-15,0 0-111 0,0 0-49 16,0 0-29-16,0 39 2 16,0 3-4-16,0 8 12 15,0 6 6-15,9 0-11 16,0-10 4-16,1 0-6 16,-1-7-4-16,-3-10 1 15,-3-13-1-15,4 2 0 16,-7-12-1-16,0-2 0 15,0-4-3-15,0 0-31 16,0 0-36-16,0 0-38 0,0-20-91 16,0-10-176-1,-16-11-281-15</inkml:trace>
  <inkml:trace contextRef="#ctx0" brushRef="#br2" timeOffset="682116.782">1926 13843 656 0,'0'0'56'0,"0"0"132"15,0 0-53-15,0 0-50 16,0 0-49-16,0 0-6 16,109-140 3-16,-46 120-1 15,-7 4-10-15,9-1 1 16,-3 0-7-16,1 6-1 0,-17 5-15 15,1 6-2 1,0 0-14-16,-13 0-100 0,-15 13-60 16,-19 12-156-16,0 0-323 15</inkml:trace>
  <inkml:trace contextRef="#ctx0" brushRef="#br2" timeOffset="682413.6625">2042 14070 625 0,'0'0'100'0,"0"0"99"0,0 0-98 15,0 0-43-15,0 0-3 16,314-95-7-16,-208 66-2 16,-12 7-8-16,15 6-24 15,-35 3-14-15,-21 13-16 16,-25 0-145-16,-28 0-260 15</inkml:trace>
  <inkml:trace contextRef="#ctx0" brushRef="#br2" timeOffset="692936.1565">25815 14293 178 0,'0'0'92'0,"0"0"-26"16,0 0 24-16,0 0-41 16,0 0-16-16,0 0 7 15,0 0-9-15,0 0 0 16,-15 0 10-16,5 0-8 15,1 0 0-15,-10 0 0 16,10 0-11-16,-10 0-8 0,1 0-4 16,-10 0-4-16,-7 17-2 15,-11 6 0 1,-10 6-3-16,-7 5 0 0,-11-1 0 16,-7 6-1-16,-10 1-3 15,7-4-51-15,-16 3-40 16,1-6-20-16,-4 1-106 15</inkml:trace>
  <inkml:trace contextRef="#ctx0" brushRef="#br2" timeOffset="693311.1561">23741 14934 314 0,'0'0'45'0,"0"0"71"16,0 0-42-16,0 0-35 15,0 0-10-15,0 0-5 16,-246 29-5-16,199-11-9 16,3-7-7-16,-2 12-3 15,-1-5 0-15,-15 4-39 16,-13 1-68-16,-15-6-139 15</inkml:trace>
  <inkml:trace contextRef="#ctx0" brushRef="#br2" timeOffset="693451.7826">21831 15430 381 0,'0'0'26'16,"0"0"62"-16,0 0-62 16,0 0-16-16,0 0-7 15,0 0 11-15,-208 86 1 16,161-69-3-16,0 4-8 0,-25-1-4 16,-2 2-53-1,-17-1-39-15,1 3-49 0,-13 4-15 16</inkml:trace>
  <inkml:trace contextRef="#ctx0" brushRef="#br2" timeOffset="693826.7637">19511 16049 465 0,'0'0'15'0,"0"0"61"15,0 0-42-15,0 0-20 16,0 0-3-16,0 0 4 16,-194 53 12-16,166-47-17 0,-6 4-3 15,-3 8-7-15,-1 4-9 16,-5-4-50-16,-4 5-60 16,-9-5-120-16</inkml:trace>
  <inkml:trace contextRef="#ctx0" brushRef="#br2" timeOffset="693967.3862">17427 16636 441 0,'0'0'2'15,"0"0"16"-15,-302 40 6 16,236-22-16-16,13-4-5 16,6 4 0-16,13 1-2 15,6-2-1-15,-9 5-25 16,-10-1-106-16,-15 3-82 16</inkml:trace>
  <inkml:trace contextRef="#ctx0" brushRef="#br2" timeOffset="694358.015">15791 17159 216 0,'0'0'28'0,"0"0"8"15,0 0 14-15,0 0-44 16,0 0-2-16,0 0 13 15,-283 68-4-15,217-62 9 16,10 12 27-16,-6-7-30 16,6 7-18-16,3-2-1 15,6 2-77-15,1-7-27 16,11 5-100-16</inkml:trace>
  <inkml:trace contextRef="#ctx0" brushRef="#br2" timeOffset="694498.6478">14237 17551 395 0,'0'0'29'16,"0"0"-16"-16,0 0 8 15,0 0-9-15,0 0-1 16,0 0 9-16,-221 76 0 0,186-66 5 15,-2 2-4 1,9 0-21-16,-9 5 0 0,-7-7-28 16,-3 1-119-16</inkml:trace>
  <inkml:trace contextRef="#ctx0" brushRef="#br2" timeOffset="694639.2766">13277 17830 164 0,'0'0'33'0,"0"0"77"15,0 0-8-15,0 0-38 16,0 0-32-16,0 0 9 16,-193 87-8-16,156-75-23 0,12 3-10 15,-12-9-23-15,9 4-29 16,9-7-52-16,0-3-172 15</inkml:trace>
  <inkml:trace contextRef="#ctx0" brushRef="#br2" timeOffset="697530.2492">1412 15630 164 0,'0'0'424'0,"0"0"-412"16,0 0 92-16,0 0 23 15,0 0-67-15,0 0-45 16,0 0 16-16,38 10 25 15,-1-10-29-15,1-5-6 16,-4 0-16-16,3 5-4 16,10 0-1-16,-4 0-1 15,14 0-6-15,8 0-20 16,16 16-40-16,9 7-105 16,19 1-21-16,19 3-171 0</inkml:trace>
  <inkml:trace contextRef="#ctx0" brushRef="#br2" timeOffset="697936.5069">3864 16078 68 0,'0'0'445'16,"0"0"-432"-16,237 19 42 15,-138-14 36-15,1 1-61 16,-16 4-16-16,-3 3-6 0,-6 3-7 16,-4 7-1-16,4-6-4 15,-3 0-5-15,9 5-39 16,3-2 7-16,-3 0-38 16,19 3-36-16,-16 1-83 15</inkml:trace>
  <inkml:trace contextRef="#ctx0" brushRef="#br2" timeOffset="698092.7619">6558 16420 136 0,'0'0'113'0,"0"0"-73"0,0 0 116 16,0 0-101-16,265 24-15 15,-209-14 15-15,0 2-29 16,7 0 3-16,8-3-5 15,-5 4-8-15,15-1-4 16,3 2-6-16,-3-6-6 16,3 8-11-16,-3-3-83 15,9-2-57-15,-6-1-163 16</inkml:trace>
  <inkml:trace contextRef="#ctx0" brushRef="#br2" timeOffset="698514.6409">8287 16721 59 0,'0'0'125'16,"0"0"-118"-16,0 0 26 0,0 0 3 16,0 0 29-16,246 68-14 15,-190-52-12-15,-12-3-5 16,3-2-8-16,9 1 5 16,-3-6-15-16,9-1-3 15,3 0-6-15,1-4-4 16,6 4-3-16,-16 2 1 15,6-1-1-15,-6-1-6 16,-3 13-7-16,-16-2-3 16,1-3 11-16,8 3 4 15,-2 2-3-15,12-9-6 16,9 2-46-16,-2 3-64 16,12 1-52-16</inkml:trace>
  <inkml:trace contextRef="#ctx0" brushRef="#br2" timeOffset="698670.8959">10845 17154 385 0,'0'0'17'0,"0"0"9"16,246 0 101-16,-162 0-78 15,-3 0 42-15,-6 7-47 16,6 3 8-16,0-6 19 15,3 0-49-15,-3 0 1 0,-7-4 11 16,7 5-15-16,-6-5-13 16,-13 0-6-16,4 7 2 15,6-2-4-15,-16 7-7 16,0-2-1-16,-3-3-43 16,-7 10 11-16,7-12-7 15,3 6-46-15,10-6-17 16,-4-5 3-16,13 5-109 15</inkml:trace>
  <inkml:trace contextRef="#ctx0" brushRef="#br2" timeOffset="699124.0214">12929 17290 37 0,'0'0'138'15,"0"0"-43"-15,0 0 104 16,0 0-155-16,292 19-5 0,-245-14 2 16,0-5-14-16,-4 0 13 15,14 0-1-15,-14 0 1 16,13 0 18-16,0 0-12 15,-3 0-11-15,13 0-1 16,5 0 10-16,-5 5 24 16,-4 6-67-16,-6 0 12 15,6-4 0-15,-6-2 11 16,1 1 28-16,5 5-31 16,-15-4 26-16,9-2-35 15,-22 0-8-15,13-1-2 16,-19-2 7-16,9 5 2 0,-3-3-2 15,4 3 9 1,-10-7-4-16,9 5 1 0,-12-5 12 16,-6 0 4-16,-10 0-7 15,-9 0-1-15,0 0-12 16,0 0-11-16,0 0 0 16,0 0-10-16,0 9-65 15,-19-1-24-15,-9 2-7 16,-15-4-87-16,5-6-83 15,10 0-197-15</inkml:trace>
  <inkml:trace contextRef="#ctx0" brushRef="#br2" timeOffset="699264.6518">14053 17267 643 0,'0'0'64'15,"0"0"75"-15,0 0-1 16,0 0-50-16,0 0-55 16,0 0-22-16,19-5 7 15,37 10 26-15,-3 8 6 16,-6 3-35-16,-1 2-3 16,-11 5-8-16,-7-1-4 15,-28 12-1-15,0 2-3 16,-28 7-31-16,-63-3-45 15,-27-1-76-15,-1-16-235 0</inkml:trace>
  <inkml:trace contextRef="#ctx0" brushRef="#br2" timeOffset="701954.4427">12508 12866 73 0,'0'0'90'0,"0"0"-15"15,0 0 14-15,0 0-2 16,0 0-29-16,0 0-14 16,0 0-5-16,9 0-4 15,-9 0 18-15,0 0 4 16,0 0 19-16,0 0-14 16,0 0-6-16,0 0-8 15,0 0-8-15,0 0-10 16,0 0-7-16,0 0-12 15,0 0-9-15,0 0 6 16,0 0-7-16,0 0 8 16,0 0 3-16,0 0 14 0,0 0 3 15,0 0-7-15,0 0-4 16,0 0-9-16,0 0 11 16,0 0 2-16,0 0 7 15,0 0-2-15,0 0-2 16,0 0-5-16,0 0-1 15,0 0 3-15,0 0-2 16,0 0-4-16,0 0-5 16,0 0-6-16,0 0-5 15,0 0-4-15,0 18 1 16,0 3 3-16,0 15 7 16,10 2-4-16,-10 3 8 0,9-3-2 15,0 9-2-15,1-3-2 16,-1-2 4-16,0 6-1 15,1-8-2-15,-1 7 3 16,1-3 0-16,-4 3 1 16,-3-6-5-16,3 5-1 15,-6-2-1-15,3-4-1 16,-3 10 0-16,6-5-1 16,4-3 1-16,-1 2 1 15,-9-4-1-15,9 1 1 16,-9-3 4-16,0-2-5 15,10-2 1-15,-10 4 1 16,9-9 2-16,-9 0-4 0,9 4 1 16,1-4-3-1,9-5 2-15,-10 3-2 0,0 2 2 16,1-5 1-16,-4 2-2 16,3 3 1-16,0 0-1 15,1-5 1-15,-10 5 2 16,19-2-2-16,-10-3 1 15,0 2-1-15,1-2 0 16,-1 9 5-16,0-4-4 16,1 0 2-16,-1 0 0 15,-9 5-2-15,9-5 1 16,10-2-2-16,-10-3-1 0,1 2 1 16,-4-2 0-1,3-1-1-15,1 1 2 0,-1-1-1 16,0-2-1-16,1 3 3 15,8 3-1-15,-8-3 2 16,8 9-3-16,7-4 0 16,-6 4 1-16,0 1 3 15,-10 2-3-15,10-2 2 16,-1 4 3-16,1 1-3 16,0-2-2-16,-1-2 1 15,-2-1-1-15,3 0 0 16,-1-2-2-16,1-3 1 15,0 0 1-15,-10 0 1 16,10 3-2-16,-4-7 2 16,-2 0 1-16,2 0-1 0,-5-1-3 15,8-2 5-15,-8 4-5 16,18-2 0-16,-9 5 1 16,-1-1-1-16,-2-4 0 15,-7 3 3-15,10-2-2 16,-10-5-1-16,10-2 1 15,0 6 3-15,-1-7-1 16,1 10 0-16,0-4-3 16,6-6 3-16,-7 11 3 15,1-4-6-15,9 3 5 0,-9 2-3 16,6-5-3 0,-7 2 4-16,-8-1-3 0,-1-2 1 15,10 4 2-15,-10-9-2 16,0 0 0-16,1-2 3 15,-1 2-2-15,0 0-1 16,1-4-1-16,8 2 0 16,-18-1 1-16,19 7-1 15,-10-1 2-15,7 2-2 16,-7-4-1-16,10 9 3 16,-10-7-2-16,10-2 0 15,0 3 0-15,-10-1 1 16,10 8 0-16,-10-6-1 0,7 6 0 15,-7 0 3 1,0 0-3-16,10-1 0 0,-10 5 4 16,1-4-1-16,-1-3-2 15,-9-2 0-15,9-6 0 16,-9 3 0-16,0-3-1 16,10-7 0-16,-10 2 0 15,9-2 0-15,1 7 2 16,-10-8-2-16,15 7 1 15,-12 0-1-15,7 7 0 16,-4-2 0-16,12 8-1 16,-8 3 1-16,-1-4-1 0,1-7 2 15,-1 1-1 1,0-1 0-16,1-4-1 0,-1 0 1 16,0 0-1-16,10-2 2 15,-10 6-2-15,1-6 2 16,5 2-2-16,-5 3 0 15,-1-3 0-15,0 6 0 16,1-8 0-16,-1 2 0 16,-9-13 1-16,9 1 0 15,-9-6-1-15,0 0 0 16,0 0 0-16,0 0-9 16,10 0 4-16,-10 0-17 15,9 0-19-15,10-6 4 16,-1-23-61-16,1-15-45 15,-13-19-340-15</inkml:trace>
  <inkml:trace contextRef="#ctx0" brushRef="#br2" timeOffset="702970.8539">13670 17058 275 0,'0'0'53'0,"0"0"26"16,0 0-30-16,0 0-13 16,0 0 1-16,0 0 23 15,0-62 23-15,0 53 17 16,0 4 8-16,0-1-10 15,0-4-21-15,9 2 8 16,-9-1-25-16,0 2-2 16,0-3-1-16,0 6 3 0,10 4-8 15,-10-4-2 1,0 4-20-16,0 0-17 0,0 0-5 16,9 0-2-16,10 4-2 15,6 21 1-15,12 9 8 16,0 8-4-16,7-2 2 15,3 5 0-15,18-5-5 16,-3 1-3-16,4-7 6 16,-4-7-7-16,4-3 0 15,-4-8 0-15,-6 2-1 16,0-8 0-16,-12-4-1 16,2 1 1-16,-18-3 0 15,7-2 1-15,-17 3-1 0,1-5-1 16,0 0 3-1,-1 0 0-15,10 0 2 0,7 0-1 16,-7-11-1-16,9-2-2 16,-9-2 0-16,10-3 0 15,-4 6 0-15,-6-11-1 16,9-4 1-16,1-2 3 16,-4-5-3-16,-6 0 1 15,0-6-1-15,0 6 0 16,0-7 2-16,-12 2-1 15,12 10 3-15,-10-5 1 16,1 5-3-16,0 1 0 0,-1 12 4 16,-8 3 3-1,-10 2 3-15,0 6 3 0,0 5-3 16,0 0-2-16,0 0-7 16,0 0-3-16,0 0-1 15,0 0-2-15,0 0-1 16,0 0-27-16,0 0-51 15,0 0-30-15,0 0-176 16,-10 0-357-16</inkml:trace>
  <inkml:trace contextRef="#ctx0" brushRef="#br2" timeOffset="705081.9351">12757 13029 149 0,'0'0'6'15,"0"0"-6"-15,0 0 26 16,0 0 6-16,0 0-8 16,0 0 12-16,-75-6 0 15,66 3 17-15,0 3 15 16,-1-7-30-16,1 2-4 16,0 1 51-16,-1-9-31 0,10 1-5 15,-6-5 17 1,3 0-17-16,3 5-3 0,-9 2-4 15,3-1-3-15,-4 4 1 16,1 1-11-16,-1-4 11 16,1 4-12-16,-10-6 19 15,10 1 15-15,-10 11-13 16,10-5-10-16,0 5-12 16,9 0 1-16,0 0-13 15,0 0-14-15,0 0 5 16,0 0-2-16,0 0-3 15,0 0-1-15,0 0-6 0,0 11 0 16,-10 17 6 0,10 6 8-16,0 13 2 0,0 3-3 15,0-4 2-15,0 4-3 16,0 7 0-16,10-6 6 16,-1 7 3-16,-9 4 0 15,9-8-4-15,1 1 5 16,-1 1-7-16,-9 2 0 15,9-1-1-15,1-3-2 16,-1 4 3-16,0-1-2 16,10 1-1-16,9-6-2 15,-3 2 0-15,3-2-1 16,0-7-1-16,-9 7 4 16,6-9-3-16,-7-1 1 15,-8-3 4-15,9 1-4 0,-10-5 0 16,0 1-2-16,10-3 1 15,0 1 0-15,-1 0-2 16,1 0-1-16,0-5 1 16,-4 0 0-16,4 5 2 15,0-7-2-15,-10-2 0 16,0-5 2-16,10 3 1 16,-10 0 0-16,10-6-3 15,-10 1 2-15,1-2-1 16,-4 2 0-16,3 5 2 15,1-7 0-15,-1 6-3 16,-9-2 4-16,9 1-2 0,1 8 2 16,8 4-1-16,-8 1 3 15,-10 0 0-15,9 0 1 16,-9 6-1-16,9-6-2 16,1 5-2-16,5-5 1 15,-12 1-1-15,7-6 1 16,-4 5 0-16,3 3 2 15,1-3 0-15,-1 4-4 16,0-4 3-16,1-5 0 16,8 5-1-16,-8-5-1 15,-1 3 0-15,0-3 2 16,1 5 0-16,8 0 1 16,-2 5 0-16,3-4-2 0,-1 1-3 15,1-6 4-15,0-1-2 16,-10-5 1-16,19 6 3 15,-12-3-4-15,-7-3 5 16,10 10-2-16,9-2-1 16,-9 2 2-16,9 2-5 15,-3-3-2-15,-7 2 2 16,1 6-2-16,9-3 3 16,0-2-2-16,-9 2 0 15,6-4 5-15,-4-5-1 16,-5 0 0-16,12-1-2 15,-9-4 3-15,-1 3-3 0,1-6-3 16,6-1 3-16,-13-3-2 16,4 0 1-16,3 0 1 15,-10-1 3-15,10 2-4 16,-10 3 1-16,0-3-3 16,1 6 6-16,8-3-5 15,-8 6 5-15,-1-7-1 16,0 2-1-16,-2-1-3 15,2-3 0-15,-9 6 4 16,0-8-2-16,0 2-3 16,9 3 4-16,-9-8-2 15,0 3 3-15,10 7-5 16,-10-6 3-16,0 0-2 0,9 5-1 16,0 2 0-16,-9 2 3 15,10-1-2-15,-1 0 0 16,-9-3-1-16,9-6 2 15,-9 2-2-15,10-2 1 16,-10-3-1-16,9 3 2 16,1 2-3-16,-1 0 2 15,0-2-2-15,1-7 2 16,-4 4-2-16,3-3 1 16,-9-4-5-16,9 7-19 15,1-3-17-15,-1 1-18 16,1 1-32-16,-1-11-17 0,-9-1-52 15,0 0-244-15,0-34 7 16</inkml:trace>
  <inkml:trace contextRef="#ctx0" brushRef="#br2" timeOffset="705691.3132">13405 16920 710 0,'0'0'101'0,"0"0"123"15,0 0-99-15,0 0-49 16,0 0-25-16,0 0-6 15,-28-29-9-15,28 29-1 16,0 0-12-16,0 0 5 16,0 0-5-16,0 0-4 15,0 0 3-15,0 0-3 16,0 0-4-16,0 1-8 16,0 22-5-16,38 11 9 15,14-1 0-15,5 14 0 0,5-7 2 16,3-1-8-16,1-4 1 15,5 1 0-15,10-11 0 16,3 4-2-16,-3-1-4 16,4-9 3-16,5-8-2 15,-15-1 0-15,-13-10 0 16,-6 0 0-16,-3 0 2 16,3-21 3-16,0-8-3 15,-12 0 3-15,2 2-4 16,1-7 0-16,-3 5-2 15,2-5 2-15,1 5-1 16,-3-5-1-16,-7 0 1 16,7 4 1-16,-16 3 2 0,0 11-1 15,-9-2 9 1,-10 7-8-16,0 11-1 0,1-7-3 16,-10 7 0-16,0 0-8 15,0 0-34-15,0 0-31 16,9 7-98-16,-9 2-395 15</inkml:trace>
  <inkml:trace contextRef="#ctx0" brushRef="#br2" timeOffset="706644.925">14520 17979 723 0,'0'0'119'0,"0"0"111"16,0 0-71-16,0 0-49 15,-56-126-18-15,56 126-58 16,0 0-14-16,0 0-13 0,0 29-2 16,0 28-5-16,28 11 20 15,19 12-4-15,-3-1-4 16,12-4-4-16,0-19-4 15,-13-9-3-15,-5-20 0 16,-20-15 0-16,1-8 0 16,-9-4 1-16,-1 0 3 15,-3-4 6-15,-6-25 3 16,3-15-6-16,-3-9-8 16,0-9 1-16,0 0-1 0,0-6 2 15,0 0-2 1,6 0 0-16,22 5 0 0,1 11 0 15,8 12-1-15,-3 12 0 16,-6 10-5-16,10 12-25 16,8 6-15-16,7 0-58 15,-6 24-182-15,-10 10-237 16</inkml:trace>
  <inkml:trace contextRef="#ctx0" brushRef="#br2" timeOffset="707051.1854">15461 18092 1111 0,'0'0'96'16,"0"0"63"-16,0 0-58 16,0 0-78-16,0 0-14 15,0 0-5-15,56 54 14 16,-37-5 15-16,-4 8-8 16,-5-1-1-16,-10 2-11 15,0-12-7-15,0-8-4 0,0-9 0 16,0-11 0-16,0-3-2 15,0-7-2-15,0-8-9 16,0 4-33-16,0-4-33 16,-10 0-143-16,-14 0-201 15</inkml:trace>
  <inkml:trace contextRef="#ctx0" brushRef="#br2" timeOffset="707457.4348">15561 18112 872 0,'0'0'67'15,"0"0"99"-15,0 0-56 16,0 0-57-16,0 0-35 15,0 0 2-15,274-99 4 16,-199 99 5-16,-4 0-8 16,-5 28 2-16,-4 1 13 15,-25 5-9-15,-9 4-10 16,-18 4-7-16,-10 3 3 16,0 5-4-16,-47-3-1 0,-15 5-3 15,-13-9 2-15,13-1-2 16,-4-8-2-16,10-11 8 15,13-2 4-15,15-9 1 16,9-7-6-16,10-5 5 16,-1 0-1-16,1 0-5 15,-1 0 8-15,-14 0-14 16,-4-16-3-16,-1 5-7 16,-8 0-38-16,-10-2-64 15,-24-10-419-15</inkml:trace>
  <inkml:trace contextRef="#ctx0" brushRef="#br2" timeOffset="724304.147">17829 13843 184 0,'0'0'66'0,"0"0"-5"16,0 0 45-16,0 0-38 16,0 0-57-16,-237 142-1 15,199-118-7-15,-8 4-3 16,11-6-13-16,-2 7-16 15,0 7-38-15,-1-6-64 16,4 3-25-16</inkml:trace>
  <inkml:trace contextRef="#ctx0" brushRef="#br2" timeOffset="724460.3987">16530 14713 375 0,'0'0'21'0,"0"0"57"16,0 0-32-16,-247 128-25 16,201-95-18-16,-7-2 2 0,6-7-3 15,10 4-1-15,-7-4 0 16,7 0 0-16,-10-5-1 15,3 1 2-15,-2 2-2 16,-10 7-15-16,-7-3-60 16,-2 3-48-16,12-5 34 15,-3-1 33-15,3 1-24 16,-3-3 18-16,9-2 28 16</inkml:trace>
  <inkml:trace contextRef="#ctx0" brushRef="#br2" timeOffset="724866.6536">15140 15367 32 0,'0'0'154'0,"0"0"-117"16,0 0 64-16,0 0 5 0,0 0-50 16,0 0-16-16,-255 124-10 15,193-99-12-15,-13 4-4 16,-6 5 9-16,6-1 9 16,-6-4 19-16,6 5 11 15,-6-6-18-15,6 6-7 16,4-10-14-16,15-2-9 15,-7-1-14-15,7-8-1 16,13-2-61-16,-4 2-42 16,0-8 7-16,13-5-32 15,-13 5-81-15,10-5 73 16,0 0 89-16</inkml:trace>
  <inkml:trace contextRef="#ctx0" brushRef="#br2" timeOffset="725022.9048">13443 15941 174 0,'0'0'107'16,"0"0"-6"-16,0 0 25 16,0 0-49-16,0 0-39 15,0 0-23-15,-128 34 3 16,128-34 20-16,0 2 20 16,-3-2-7-16,-7 5 5 15,-15 0 2-15,7 3-17 16,-1 1-3-16,10-4-8 15,-1-3-6-15,10 3-13 0,0-5 3 16,0 0 5 0,0 0-10-16,0 0-9 0,0 0-7 15,28 4-43-15,-9 9-75 16,0-6-132-16,-19-2-156 16</inkml:trace>
  <inkml:trace contextRef="#ctx0" brushRef="#br2" timeOffset="728197.0672">19511 13183 350 0,'0'0'56'0,"0"0"104"15,0 0-71-15,0 0-12 16,0 0 7-16,0 0-11 15,0 0-33-15,0 0 16 0,0-33-10 16,0 27 2 0,0-1-12-16,0-4-12 0,0 6-8 15,0-1-5-15,0-4-10 16,18 9-1-16,1-11 0 16,-3 7 0-16,2 5 0 15,-8 0-1-15,-10 0-2 16,9 0-2-16,-9 0-7 15,9 0-5-15,-9 23 5 16,0 4 2-16,0 7 10 16,0-5 12-16,-9 0-8 15,-19 0 0-15,-6-3 2 16,-4-2 0-16,-8-1-2 16,11-5-4-16,7-2 0 0,0 1-9 15,19-10-9-15,0-2-4 16,9 0 1-16,0-5 3 15,0 0 6-15,0 0-7 16,0 0 11-16,37 0 8 16,16-10 1-16,12-1 2 15,-2-2-1-15,-7 1 1 16,-10 1-3-16,-11 6 0 16,-7 5-3-16,-19 0-70 15,0 0-132-15,-9 0-10 16,0 0-167-16</inkml:trace>
  <inkml:trace contextRef="#ctx0" brushRef="#br2" timeOffset="728603.3267">20031 13092 593 0,'0'0'123'0,"0"0"71"16,0 0-40-16,0 0-66 15,0 0-52-15,0 0-15 16,0-6-9-16,0 17-12 0,0 25 0 16,0 4 14-16,0 8 7 15,0-1-19-15,0-7-2 16,0 1 1-16,0-8-1 15,0-2-30-15,0-9-49 16,0-1-65-16,0-10-126 16,0-11-196-16</inkml:trace>
  <inkml:trace contextRef="#ctx0" brushRef="#br2" timeOffset="729040.8332">20352 13195 568 0,'0'0'54'0,"0"0"84"16,0 0-54-16,0 0-53 15,0 0-23-15,0 0 12 16,-38 29 29-16,29-8-9 15,0 4-2-15,-1-3-8 16,10 6-12-16,0-6 3 16,0-4-7-16,19 4-9 15,9-10-2-15,0-3 4 0,-9-6-5 16,-10-3 3 0,7 0 6-16,-16 0-3 0,9-6 7 15,0-16-3-15,-9-7-3 16,0-7-1-16,0 2-8 15,0 8 0-15,0 2 0 16,-9 7-15-16,-10 7-35 16,4 3-27-16,-4 7-71 15,-18 0-195-15</inkml:trace>
  <inkml:trace contextRef="#ctx0" brushRef="#br2" timeOffset="729478.3434">20498 12770 41 0,'0'0'470'0,"0"0"-411"15,0 0 59-15,0 0-68 16,0 0 12-16,0 0-32 15,-84-15-15-15,59 15 5 16,6 0 14-16,-9 3 3 16,10 2-9-16,-1 5-10 15,0-4-13-15,1 7 5 16,2 3 1-16,-3-3-4 16,19 3-6-16,0 2-1 15,0-2 0-15,0 7 14 16,16-1-2-16,12-4 10 15,0-2-12-15,0-9-2 0,-9 2-6 16,-1-9 10-16,-8 0 10 16,-1 0 13-16,-3 0 4 15,-6-14 13-15,19-10 0 16,-10-10-38-16,-9 5 1 16,0-5-14-16,0 7 3 15,0 2-4-15,0 16-33 16,0 7-12-16,0-3-64 15,0 5-154-15,0-5-356 16</inkml:trace>
  <inkml:trace contextRef="#ctx0" brushRef="#br3" timeOffset="761086.0522">18844 12597 168 0,'0'0'90'16,"0"0"1"-16,0 0-16 16,0 0-26-16,0 0-7 15,0 0 17-15,0 0 6 16,0-16 6-16,0 16-23 0,0 0-22 15,0 0-12-15,0 0-3 16,0 0 0-16,0 0 2 16,0 0 6-16,0 0 13 15,-9 0-1-15,9 0-18 16,0 0 1-16,0 0-5 16,0 0 4-16,0 0-2 15,-10 0 4-15,10 0 5 16,-9 0-1-16,0 0-1 15,-1 0 9-15,10 0 2 16,-9 5 0-16,9-5 1 16,0 1-7-16,-9-1 1 0,-1 5-5 15,1 7-2-15,-10-6 2 16,10 4-6-16,-7-4-7 16,-2 5 6-16,8-4 0 15,-8 4-1-15,-1 2-2 16,0 2-1-16,0-2-5 15,1 3 3-15,-7 1-3 16,6 0-3-16,0 0 3 16,1-1 0-16,8 2 0 15,-8-2 8-15,8-3 2 16,1 3-6-16,0-3 7 16,-1-3-8-16,-5 1 0 15,5 7-4-15,1-7-1 0,0 7 1 16,-1 4-2-16,-8-1 1 15,8-1 1-15,1-2-1 16,-10-4 3-16,19-3-3 16,-9-3 1-16,9 2-1 15,-9-3 4-15,-1 2-3 16,4 4-1-16,3-8 0 16,-13 6 0-16,16-6-1 15,-9 8 1-15,0-8 3 16,-1 1-4-16,10 7 3 0,-9-3-1 15,-10 1 0 1,10 2-1-16,-10-3-1 0,10-1 0 16,0-1 1-16,9-3 0 15,0-3 1-15,0-2-2 16,-10 3 1-16,10-1 1 16,0-2-4-16,0 5 4 15,0-5 0-15,0 0-2 16,0 0 1-16,-6 0 3 15,3 0 0-15,3 0 1 16,0 0 5-16,0 0-7 16,0 0 1-16,0 0-4 15,-6 0 0-15,6 0-1 0,-10 0-19 16,10 0-19-16,0 0-17 16,-9 0-43-16,9 0 24 15,0 0 17-15,0 0 2 16,0 0-8-16,0 0-119 15,0 0-133-15</inkml:trace>
  <inkml:trace contextRef="#ctx0" brushRef="#br3" timeOffset="766092.0033">18595 12621 134 0,'0'0'86'0,"0"0"8"16,0 0 7-16,0 0-18 15,0 0-15-15,0 0-17 16,0-1-4-16,0 1-21 15,0 0 0-15,0 0-1 16,0 0 20-16,0 0 5 16,0 0 17-16,0 0-12 0,0 0 6 15,0 0-13 1,0 0 0-16,0-3-14 0,0 3-12 16,0 0-11-16,0 0-8 15,0 0-2-15,0 0 6 16,0 0-3-16,-16 9 29 15,-2 4 8-15,8 2-10 16,-9-2 0-16,10-2-8 16,-10 0-6-16,10 5-5 15,-10-3 0-15,10 5-3 16,0 0-7-16,-7 1 11 16,-3-5-2-16,10 3-2 0,-10 0 1 15,10-2-6-15,-10 3 0 16,10-2-1-16,-10 3-3 15,10 4-1-15,-10 6 1 16,10-2 3-16,-7 5-2 16,-2-7 0-16,-1 4 5 15,10-2-3-15,-10-4 1 16,10-1-4-16,-1 2 5 16,-8-1-5-16,18-1 3 15,-10 3-3-15,-5-4 1 16,-4 1 0-16,10 2-2 15,-1 2 2-15,1-2 1 16,0-1 0-16,-10 4-1 0,0-8-1 16,1 8-1-16,2-2 1 15,-3 2 1-15,1-3 5 16,-1 5-5-16,-9-3 1 16,9 3-1-16,0 0 3 15,1-1-3-15,-7-4 1 16,16-2-1-16,-10 3 0 15,0-5 0-15,0 3-1 16,1-7 1-16,-1 8-1 16,-6-6 4-16,6-2 1 15,1 7-5-15,-1-5 3 16,0-2-2-16,-9-3 2 0,10 3-3 16,-7-2 1-16,6-1 5 15,0-2-5-15,1 2 0 16,-1-1-1-16,0-3 0 15,-6 4 0-15,7-2 2 16,-10-1-1-16,0 3-1 16,9-2 0-16,-9 1 5 15,-6-1-5-15,6 0 4 16,0 5-1-16,-10-4-2 16,13 0 3-16,-3 0 0 15,10-3-2-15,-1 4-2 16,10-8 0-16,-10 6 1 15,9-2-1-15,1-5 1 0,0 8-2 16,-7-3 3-16,7-1-1 16,-10 2-1-16,10 0 0 15,-1-4 2-15,1 7-2 16,0-8 0-16,-1 5 1 16,1-9 2-16,0 11-3 15,-1-11 3-15,-8 4 1 16,8 6-1-16,-5-5 0 15,-4 5-2-15,0-4 1 16,1 3-2-16,-1-2 0 16,-9 3 2-16,0 3 1 15,-6-1-2-15,6-6 2 0,0 2 0 16,9 4 1-16,-9-8 1 16,3 6-4-16,6-6 4 15,-9 8-2-15,10-6-2 16,-1 2 1-16,0-1-2 15,10-3 1-15,-7 0 0 16,7 1 0-16,-10-1 0 16,1 0-1-16,8 3 2 15,-8-3-2-15,-1 5 6 16,9-4-1-16,-8 1-1 16,2-3 1-16,-2-2-4 15,8 3 1-15,1 0-2 16,-1 0 0-16,1-4 1 0,-10 10-1 15,1-4 1-15,8-2-1 16,-8 6 0-16,-1 0 0 16,-6-4 0-16,6 2 1 15,10 4-1-15,0-8 0 16,-10 2 0-16,10-3 0 16,-1 6 0-16,-8-2 0 15,2 2 0-15,-3-4 0 16,10 7 0-16,-10-3 0 15,1 1 0-15,-1 2 0 16,10-2 0-16,-1-1 2 16,-8 3-2-16,2-2 0 0,-3 1 0 15,10-1 0-15,-10-1 0 16,10-2-1-16,-10 3 1 16,1-1 1-16,8-2-1 15,-8 1-1-15,8 3 1 16,-15 0 0-16,7 3 1 15,-1-4-1-15,-9 2-1 16,9-2 1-16,-9-1 0 16,3 3 1-16,-3-2 1 15,0 5-1-15,-9-4 4 16,3 1-1-16,-4-2 1 16,10 0-5-16,0-6 0 15,9 6 4-15,-6-4-4 0,7 4 0 16,-10 5 1-16,9-9 0 15,-9 6-1-15,9-4 0 16,-6-2 1-16,-3 2-1 16,0 4 1-16,-9-1 0 15,0 2-1-15,2-1-2 16,-2-2 2-16,0 2 2 16,8-2-1-16,-5 0-2 15,6 2 0-15,0-3 1 16,0-4 4-16,-6 7-4 15,-4-3 1-15,10 3-1 16,-9-2 0-16,0 7 0 0,-16-2 0 16,15 2 1-16,-5 2-1 15,5-2 0-15,1-2-1 16,0 2 1-16,9-2 2 16,-16 2 0-16,16-7-2 15,0 7 0-15,0-4 1 16,3 1-1-16,-12-5-1 15,9 7 0-15,-1 0 2 16,-8 0-2-16,3-1 1 16,-4 2 0-16,1-2 0 15,12 2 1-15,-3-7 0 16,0 2-1-16,-9-3 0 16,2 8 0-16,-2-7 0 0,0 0 0 15,-10 7-2 1,13-4 2-16,-4-6 0 0,10 4 0 15,19-7 0-15,0-5 0 16,9 0 0-16,0 4 1 16,-10-4-1-16,10 0 0 15,0 2 1-15,-9-2-1 16,9 3 0-16,-9 1 0 16,-1 0 0-16,1 1 0 15,0-3-3-15,-7 3 6 16,7-1-6-16,9 1 6 15,-10-5-6-15,10 0 5 0,-9 4-4 16,9-4 2-16,0 0 0 16,0 0 0-16,0 0 1 15,-9 0-1-15,9 0 1 16,0 0 0-16,0 4-1 16,0-4 2-16,0 0-2 15,0 5 0-15,-10-5 0 16,10 0-2-16,0 0 1 15,0 0 0-15,0 0 0 16,0 0 1-16,0 0-2 16,0 0-1-16,0 5-2 15,28-3 4-15,25 2 1 16,13-4 2-16,24 0-1 0,3 0 1 16,-2 0 2-16,-10-11-1 15,-16 2-1-15,-9-4-2 16,-3-3 3-16,-6 3-2 15,6-4-1-15,-6 0 0 16,9 1 0-16,-13-7 1 16,4 5-1-16,-19 2-1 15,9-2 1-15,-12 7 1 16,3-2 1-16,-9 2-2 16,9-4 0-16,0 3 0 15,6-5 1-15,4 0-1 16,-1 1 0-16,10-2 0 0,-4 0-1 15,4 7 0-15,0-7 1 16,6 2 0-16,-16 5 0 16,16-7 0-16,-15 7 2 15,8-6-3-15,7 6 1 16,-6-2 0-16,0 2 0 16,9-3 0-16,-3 1 0 15,3 1 0-15,6-1 0 16,-15 4 1-16,6-3 0 15,-16 1-1-15,-9 0 1 16,10 4 0-16,-10-4 1 16,-3 0-2-16,3 4 0 15,0-4 1-15,-10 0-1 0,1 0 1 16,6 3 0 0,-6-2 0-16,-1 4-1 0,1-4 1 15,0-3-1-15,9 7 1 16,-10-4 0-16,7-3 1 15,-6 2-1-15,0-3 4 16,-1 1 2-16,1-3-1 16,0 3-5-16,-1 1-1 15,1-1 0-15,-10 4 3 16,7-1-2-16,-7-3-1 16,1 2 2-16,8 0 1 15,1-2 0-15,-10-2-2 0,20-3-1 16,-5 7 0-1,-5-11 0-15,9 5 0 0,0 0 0 16,10 1 1-16,-4-2 0 16,-6 0 1-16,9-4 0 15,10-1-1-15,-3 0 0 16,2-1-1-16,1 2 0 16,6-1 0-16,3 0 0 15,-9-1 1-15,-4 3 0 16,4-6 4-16,-9 8-3 15,-4-2 1-15,-6-2 2 16,9-1 0-16,-9-4-3 16,16 4-1-16,-16 3-1 15,9-3 1-15,-9 2-1 16,7 1 1-16,-7-2 0 0,0-2 0 16,9 2-1-16,-3 2 1 15,-6-8 0-15,10 0 0 16,-1 5 0-16,7-8 0 15,-7 8-1-15,0-4 0 16,1 6 0-16,-4-1-1 16,3-6 1-16,1 6 0 15,-1-1 1-15,7-2 1 16,-7 2-2-16,1-3 2 16,-4-2 0-16,3 5 0 0,-9-4-1 15,0 7 1 1,0 2-1-16,7-4-1 0,-7 2 1 15,-10-1 1-15,10-2-1 16,0-1 1-16,-3 0 0 16,3 0-2-16,-9-7 0 15,9 3 1-15,0-5-1 16,0 5 1-16,-3-5 0 16,-6 10-1-16,-1-9 0 15,1 9 0-15,9-4 0 16,-9 4 0-16,0-2 1 15,-4 7-1-15,4-4 1 16,0 2-1-16,-10-3 1 16,0-3-1-16,10 8 1 15,-10-9-2-15,1-1 2 0,-1 3 1 16,-9-3-2-16,9 0 0 16,-2 2 0-16,-4 3 0 15,3-5 0-15,-6 1 0 16,9 10 0-16,-9-3-1 15,10 2 1-15,-10 3 0 16,0-2 0-16,9 2-2 16,-9-6 2-16,0 5 0 15,0-5 3-15,0-2-3 16,0 1-4-16,0 2 4 16,0 2 0-16,0 4 0 15,0 2-1-15,0 2-2 0,0 5-1 16,0-1 1-16,0 2 1 15,0-1 1-15,0-4 0 16,0-3 1-16,0 4 0 16,-9-3 0-16,-1 8 0 15,10 0 0-15,-9 4-4 16,9-5 1-16,0 5 0 16,0 0 0-16,0 0-2 15,0 0 4-15,0 0-1 16,0 0 2-16,0 0 0 15,0 0 0-15,0 0 0 16,0 0 0-16,0 0-5 16,0 0-1-16,0 0-2 0,-6 9 1 15,-13 11 6-15,0 8 1 16,1 3 1-16,-1 2-1 16,-9 6 2-16,0 1-2 15,-6 6 0-15,-4 0 1 16,10 4-1-16,-9 2 1 15,2 0-1-15,7-4 0 16,-9-8-2-16,9 7 2 16,0-8 0-16,3-4 3 15,-3-3-5-15,9-3 3 16,1 0-1-16,-1-6 1 16,10 1-1-16,-1-3 0 0,-15 7 0 15,7-9-1-15,-1 9 1 16,0-3 1-16,1 0-1 15,-1 4 0-15,-6 5 0 16,-3 0 0-16,9 6-1 16,-9-4 1-16,0-2 0 15,-9 0 0-15,-16-1-2 16,-3 6 1-16,-16 1 1 31,-3 1-3-31,-15-2-2 16,0 7-16-16,-13-1-21 15,13 2-32-15,-10 3-53 16,0-14-351-16</inkml:trace>
  <inkml:trace contextRef="#ctx0" brushRef="#br3" timeOffset="777568.2552">1210 9502 629 0,'0'0'125'0,"0"0"73"16,0 0-83-16,0 0-25 15,0 0-37-15,0 0 0 16,0 0-14-16,0-66 19 15,0 66-1-15,0 0-17 16,0 0-11-16,0 0-9 16,0 0-3-16,0 0-6 15,0 0-8-15,0 0-3 0,0 0-5 16,0 14-3-16,0 19 8 16,0 12 3-16,0 6 1 15,0 4 8 1,0 10-1-16,-6-11-8 0,3 3 6 15,-4-11-5-15,7-4-1 16,-9-8 0-16,9-5-2 16,0-5-1-16,0-5 1 15,0-6-1-15,0-3-1 16,0-5-1-16,0-4-28 16,0-1-33-16,-9 0-35 15,-1 0-78-15,-8 0-83 16,-1 0-292-16</inkml:trace>
  <inkml:trace contextRef="#ctx0" brushRef="#br3" timeOffset="778224.7446">1250 9584 525 0,'0'0'182'0,"0"0"-23"0,0 0-67 15,0 0-53-15,0 0-7 16,0 0 29-16,7-18 10 16,11 7-13-16,10-7-11 15,0 2-38-15,7-3-5 16,-7 1 11-16,0 4 12 15,-10 2 2-15,10-1-8 16,-3 4-3-16,-6 7-4 16,-6-1-3-16,-7 3-1 15,3 0-10-15,0 11-3 16,10 23 3-16,-10 11 0 16,1 10 21-16,-1 2-13 0,-9 1 0 15,0-5-3-15,0-5-3 16,0-10-2-16,0-12 0 15,0-8 1-15,0-9 0 16,0-7 0-16,0-2 7 16,0 0 0-16,0 0 5 15,0-5 15-15,0-24-9 16,0-10-18-16,9-10 0 16,1-4 2-16,5 0-1 15,4 1 0-15,3 13-1 16,3 6-1-16,-6 12 0 15,9 3 0-15,-13 11 0 16,-2 7-2-16,-4 0 0 0,7 12-7 16,-7 22 2-1,0 12 3-15,10 8 4 0,-10-3 0 16,1-1 0-16,8-6 2 16,-18-6-2-16,10-4 0 15,-10-15-1-15,0 4-1 16,0-12-16-16,0-6-53 15,0 4-89-15,0-9-75 16,0 0-243-16</inkml:trace>
  <inkml:trace contextRef="#ctx0" brushRef="#br3" timeOffset="778646.5346">2154 9805 495 0,'0'0'92'0,"0"0"-30"16,0 0 60-16,0 0-22 15,0 0-46-15,0 0-5 16,236-18 4-16,-207 9 0 16,5-7 21-16,-12-2-22 15,-7-2-14-15,-12-1-11 16,-3 4-6-16,-3 1-13 15,-31-4-2-15,-13 3 5 16,10 2 5-16,3 2 4 16,5 8 1-16,1 5 6 0,10 0-14 15,-10 0-10-15,9 29 4 16,-6 8-7-16,6 5 2 16,10 3-1-16,9 2 9 15,0 3-2-15,0-8-4 16,44-9-2-16,2-7-1 15,10-6-1-15,7-8 0 16,21-7-37-16,-3-5-62 16,19 0-56-16,-16 0-48 15,-13-22-125-15,-15-2-90 16</inkml:trace>
  <inkml:trace contextRef="#ctx0" brushRef="#br3" timeOffset="779130.9979">2995 9771 362 0,'0'0'101'0,"0"0"50"15,0 0-4-15,0 0-26 16,0 0-20-16,15-124-17 16,-15 110 11-16,0-1-24 15,-25 10-10-15,-3 4-23 16,10 1-21-16,-26 0-6 16,7 0-3-16,-10 6-3 15,10 17 0-15,2 6 1 16,-2 4 0-16,18 8-1 15,10-2 7-15,9-6-6 16,0 2 0-16,0-3-4 0,0-12-2 16,9-2-7-1,19-9 7-15,0-4 9 0,-3-5-3 16,3 0-6-16,0 0-3 16,0-14-7-16,7-11-6 15,-7-4-14-15,-10-3 22 16,1 2 4-16,-10-4 4 15,-9 7 0-15,10 3 0 16,-10 7 1-16,0 13-1 16,9 0 4-16,0 4-4 15,1 0-7-15,5 13-10 16,-2 16 17-16,6 12 2 16,-4-3 8-16,4 9-2 15,-1-12-6-15,1-8-2 16,0 2 2-16,6-12-4 0,-13-3 2 15,13-4-49-15,-6-5-107 16,9-5-18-16,9 0-136 16,-2-20-339-16</inkml:trace>
  <inkml:trace contextRef="#ctx0" brushRef="#br3" timeOffset="779568.4208">3608 9612 724 0,'0'0'127'16,"0"0"94"-16,0 0-59 16,0 0-101-16,0 0-35 0,0 0-5 15,0 0-6-15,-221 35-3 16,221-12-5-16,0 6-5 16,0-2 0-16,19 9-1 15,28-6 1-15,6 7-2 16,-16-3 4-16,10-5 1 15,-22 0-3-15,-16-8 0 16,-9 1-2-16,0-6 0 16,-9 2 0-16,-29-7 2 15,-15-3 10-15,7-4-9 16,2-4 0-16,-3 0-3 16,10-9-12-16,21-18-58 15,7-4-79-15,9-10-85 0,0-5-111 16</inkml:trace>
  <inkml:trace contextRef="#ctx0" brushRef="#br3" timeOffset="779724.6723">3608 9612 511 0</inkml:trace>
  <inkml:trace contextRef="#ctx0" brushRef="#br3" timeOffset="780177.8046">3608 9612 511 0,'53'-7'131'0,"-53"2"111"0,0 4-106 0,10 1-61 0,-1 0-37 0,0 0-17 15,16 24-10-15,-3 10 59 16,3 9-12-16,3 1-24 0,-9-5-10 16,-10-6-6-16,19 2-10 15,-9-3-2-15,0-7-5 16,5-8-1-16,-5-5 2 16,0-7-4-16,0-5-1 15,5 0-3-15,-5 0-2 16,0-17-3-16,9-10-11 15,-9-8-13-15,-1-6 10 16,1-5 21-16,-3-6 1 16,-4 2 3-16,4 10 3 15,-7 18 6-15,0 5 15 16,-9 16 1-16,0 1-1 16,0 0-24-16,0 19-3 0,0 20 3 15,0 9 27 1,0 5-1-16,0-1-9 0,0-6-1 15,0-1-14-15,0-11 0 16,0-10-1-16,10-3-1 16,-1-8-5-16,-9-3-54 15,9-8-84-15,-9-2-92 16,0-2-133-16</inkml:trace>
  <inkml:trace contextRef="#ctx0" brushRef="#br3" timeOffset="780334.0568">4303 9703 784 0,'0'0'109'0,"0"0"35"0,0 0-28 15,0 0-50-15,0 0-12 16,0 0-8-16,265 89 3 16,-231-48-4-16,-15 0-9 15,0-7-12-15,-10 0-16 16,-9-10-2-16,0-7-6 15,0-7-1-15,0-5 1 16,0-5 0-16,0 0 3 16,0 0 8-16,0 0 2 15,0-23-5-15,0-6-6 16,-19-9 1-16,19-1-2 16,0-1-1-16,0-6-1 15,0 7 0-15,0-2 1 0,19 12 0 16,15 2-4-16,-6 9-4 15,-9 7-32-15,0 11-55 16,-1 0-88-16,-8 0-109 16,-10 0-312-16</inkml:trace>
  <inkml:trace contextRef="#ctx0" brushRef="#br3" timeOffset="780802.8115">4985 9874 552 0,'0'0'108'0,"0"0"62"15,0 0-62-15,0 0-26 16,0 0-22-16,0 0 13 16,175 58 17-16,-147-58-26 15,-19-7-17-15,10-10-19 16,-1-6-9-16,-11 5-10 15,-7-9-3-15,0 3-5 16,0 0 0-16,0 3 6 16,0-1 12-16,-16 6-7 15,-12 3 5-15,9 6-5 16,1 2 2-16,-1 5-2 16,3 0-4-16,-5 0-4 0,-23 25 0 15,7 12-2 1,12-2 3-16,12 6 4 0,13-7 1 15,0-6 0-15,0 1-3 16,28-5 1-16,28-6-1 16,16-2-3-16,3-7-1 15,-4-4-3-15,4-5-30 16,-12 0-56-16,-35 0-157 16,-19-26-320-16</inkml:trace>
  <inkml:trace contextRef="#ctx0" brushRef="#br3" timeOffset="781818.4623">6294 9434 467 0,'0'0'82'16,"0"0"126"-16,0 0-49 16,0 0-70-16,0 0-9 15,0 0 3-15,0 0 7 16,0-61-12-16,0 61-16 16,0 0-18-16,0 0-22 15,0 0-10-15,0 6-12 16,0 28-6-16,0 21 6 15,0 14 12-15,28 17-5 16,6 4 1-16,-6-4-3 0,-9-11-5 16,9-14 1-16,-10-11 1 15,1-14-2-15,-10-19 1 16,1-4 1-16,-10-13-2 16,6 0 4-16,-3 0 13 15,6-29 11-15,10-8-24 16,-3-11 1-16,12-10-4 15,-10-5 1-15,1-1-2 16,9-7 0-16,-3 8 1 16,-16 7 1-16,10 7-2 15,0 6 1-15,-1 9-1 16,1 5 0-16,0 13-2 0,-4 3 2 16,-5 3-9-16,-1 10-19 15,0 0-46-15,1 10-113 16,8 14-47-16,-8 0-184 15</inkml:trace>
  <inkml:trace contextRef="#ctx0" brushRef="#br3" timeOffset="782474.7357">7016 9892 791 0,'0'0'70'0,"0"0"176"16,0 0-85-16,0 0-82 16,0 0-54-16,0 0-18 15,0 21-4-15,-9 37 46 16,9 4-19-16,-9 5-8 16,-1-14-3-16,1-6-9 0,9-14-5 15,0-12 2-15,0-8-7 16,0-8 2-16,0-5 1 15,0 0-3-15,-9 0 10 16,9-29-10-16,-10-13-16 16,10-8-1-16,0-11 16 15,0 3-1-15,0-3-2 16,0 11 7-16,28 8-3 16,10 3 1-16,15 15-1 15,3 13-3-15,9 6 2 16,-12 5 0-16,12 5 1 15,-12 25-8-15,3 9 2 16,-12 8 2-16,-16 1 4 0,-19-3-5 16,-9-3 2-1,0-3-2-15,-18-10 0 0,-35 0 5 16,-3-7 4-16,-7-10 2 16,-2 2-4-16,0-11-2 15,2-3-11-15,17 0-34 16,11 0-72-16,17-4-85 15,18-21-207-15</inkml:trace>
  <inkml:trace contextRef="#ctx0" brushRef="#br3" timeOffset="783256.3736">8396 9584 650 0,'0'0'115'0,"0"0"126"16,0 0-47-16,0 0-47 15,0 0-47-15,0 0-45 16,-18-124-17-16,18 124-10 16,0 0-10-16,0 0-9 0,-10 23-9 15,1 25 1-15,0 21 1 16,-1 12 10-16,1 4 2 16,9-6-10-16,-6-7-2 15,6-14 0-15,0-11 0 16,0-13 0-16,0-7-2 15,0-14-3-15,0-8-15 16,0 2-20-16,-4-7-29 16,-5 0-60-16,-16 0-127 15,-3-23-298-15</inkml:trace>
  <inkml:trace contextRef="#ctx0" brushRef="#br3" timeOffset="783678.2354">8642 9901 631 0,'0'0'78'16,"0"0"50"-16,0 0-27 15,0 0 3-15,0 0-41 16,0 0-3-16,156 24-10 0,-128-24-18 15,0 0-4-15,-3-12 1 16,-6-5-14 0,-1-5-4-16,-8-1-4 0,-10 1 11 15,0-7 0-15,0 10 10 16,-10 0-7-16,-18 1 2 16,0 11-8-16,13 3 1 15,-4 4-3-15,0 0-9 16,-9 4-2-16,0 29 4 15,0 7-4-15,13 1 2 16,15 0 4-16,0-3 1 16,0-7-4-16,34-4-2 15,22-1-3-15,0-7 6 0,-3-2-6 16,13-11-23 0,-14-6-48-16,-5 0-93 0,-9 0-103 15,-14-23-218-15</inkml:trace>
  <inkml:trace contextRef="#ctx0" brushRef="#br3" timeOffset="784131.3436">9228 9691 700 0,'0'0'79'0,"0"0"162"16,0 0-95-16,0 0-75 15,0 0-71-15,0 0 20 0,72 56 16 16,-54-8 4-1,-8 8 1-15,-10 7-11 16,0-6-9-16,0-1-1 0,0-16-12 16,0-11-5-16,0-13-1 15,0-9 1-15,0-7-1 16,0 0 2-16,0 0 8 16,0-18 12-16,0-11-13 15,0-16-11-15,9-7 3 16,10-2-1-16,9-11-1 15,6 9-1-15,3 9-2 16,-9 18 2-16,10 8 1 16,-10 18-1-16,-3 3 1 15,3 0-2-15,9 20 1 16,-9 13 0-16,6 13 6 0,-15-5 0 16,0-1 0-16,-1-3-6 15,-8-3-2-15,-1-5 1 16,1-5-9-16,8-6-38 15,1-7-49-15,9-6-117 16,16-5-109-16,12-5-179 16</inkml:trace>
  <inkml:trace contextRef="#ctx0" brushRef="#br3" timeOffset="784584.4672">10405 9710 646 0,'0'0'106'15,"0"0"94"-15,0 0-6 16,0 0-96-16,0 0-55 16,0 0-16-16,-299-2-13 15,234 46-2-15,12-1 10 16,16 2-10-16,27-11 12 16,10 0-18-16,0-10-3 15,0-6-3-15,25-9-2 16,13-4-3-16,18-5 1 15,-10 0-22-15,-2-18-32 16,3-14-6-16,-19-8 12 16,6 1 13-16,-15-4 21 15,-10 4 18-15,0 19 5 0,-9 2 33 16,0 11 24 0,0 7 3-16,0 0-38 0,0 10-27 15,0 25 1-15,10 17 27 16,-10 10-1-16,9 1-1 15,-9-5 3-15,0 0-13 16,0-3-8-16,0-8 1 16,0-8-6-16,0-5-1 15,-19-10 1-15,10-7-3 16,-16-7 0-16,-12 1-1 16,-1-11-1-16,-8 0-6 15,-7 0-45-15,15-11-55 0,1-16-90 16,9-14-221-1</inkml:trace>
  <inkml:trace contextRef="#ctx0" brushRef="#br3" timeOffset="785068.854">10754 9502 706 0,'0'0'52'16,"0"0"186"-16,0 0-41 16,0 0-72-16,0 0-70 15,0 0-19-15,19 6-27 16,-19 48 40-16,0 7-10 0,0 8-6 16,0-3-11-16,0-8-13 15,0 0-3-15,0-11-2 16,0-4 0-16,9-9-2 15,-9-5 0-15,0-6-2 16,0-7 0-16,0-3-23 16,0-7-39-16,-9 4-17 15,-38-4-72-15,1-6-97 16,-7 0-196-16</inkml:trace>
  <inkml:trace contextRef="#ctx0" brushRef="#br3" timeOffset="785240.7262">10527 9892 804 0,'0'0'68'0,"0"0"147"15,0 0-77-15,0 0-68 16,0 0-56-16,0 0-6 16,209-70 5-16,-144 53-5 15,-3 4-7-15,-6-1 2 16,-12-2-3-16,-7-9-43 15,1 6-91-15,-10-13-73 16,-3-2-85-16,-7 0-72 16</inkml:trace>
  <inkml:trace contextRef="#ctx0" brushRef="#br3" timeOffset="785443.8611">11194 9484 267 0,'0'0'152'0,"0"0"40"16,0 0 13-16,0 0-46 0,0 0-75 15,0 0-40-15,18 18-17 16,-18 40 63-16,0 15-19 15,0 4-27-15,0 0 7 16,-18 5-15-16,-1-9-26 16,9-15 3-16,-8-12-12 15,18-20 2-15,0-3-2 16,0-17 2-16,0-6-2 16,0 0 4-16,0 0 16 15,0-6 9-15,0-23-8 16,28-10-19-16,15-8-1 15,-5 4-1-15,9 4-1 16,-10 10-1-16,0 16 0 0,-12 13 1 16,3 0-4-16,0 11-8 15,16 20 8-15,-7 8 3 16,-9 3-1-16,0 1-29 16,-18-4-112-16,-10-15-366 15</inkml:trace>
  <inkml:trace contextRef="#ctx0" brushRef="#br3" timeOffset="786819.5479">1148 11091 160 0,'0'0'306'16,"0"0"-213"-16,0 0 66 15,0 0-51-15,0 0-28 0,0 0-8 16,0 0 3 0,0-58 6-16,-19 58-11 0,-6 0-24 15,-22 0-23-15,-9 0-2 16,-6 0-4-16,-4 24 0 15,10 15-2-15,3 2 1 16,16 8-1-16,28-2-3 16,9-7-3-16,0 0-6 15,37-6-1-15,25-7 1 16,-6-2-3-16,19-11 0 16,-3-6-11-16,0-3-98 15,-7-5-52-15,0 0-78 0,-12-6-177 16</inkml:trace>
  <inkml:trace contextRef="#ctx0" brushRef="#br3" timeOffset="787507.1181">1677 11168 309 0,'0'0'276'15,"0"0"-124"-15,0 0 32 16,0 0-64-16,0 0-44 15,0 0-20-15,-137-64-14 16,84 64-17-16,-12 14-11 16,-7 17 5-16,16 6 5 15,9 3-5-15,13 7 0 16,25 0-2-16,9-9-5 0,0-4-5 16,9 0-7-16,35-10-3 15,2-4 3-15,-2-14 0 16,-7 2-21-16,-9-8-13 15,0 0-19-15,0-13 18 16,-3-16-10-16,-6-5-1 16,0-4 28-16,-10-8 5 15,0 5 13-15,10-3 4 16,0 10 4-16,9 0 13 16,6 15-2-16,3 4-14 15,1 11 3-15,9 4 2 16,-10 0-3-16,7 25 3 15,2 14 2-15,-8 8 7 0,-13 4 6 16,-7-1 2-16,-8-3-9 16,-1-6-5-16,-9-9-7 15,0-8-3-15,0-8 5 16,0 2-1-16,0-8-6 16,0-9 3-16,0-1-2 15,-19 0 11-15,1 0 19 16,-1-22-20-16,0-14-4 15,10-3-2-15,9-14-6 16,0-7 1-16,0-2-1 16,22 10 4-16,3 13-4 15,3 15-1-15,-10 10 1 0,10 10 3 16,-3 4-3-16,3 5-15 16,0 27 12-16,0 12 3 15,7 1 4-15,-14 7 1 16,-2-5-4-16,-3-2-1 15,-7-8-7-15,0-3-65 16,1-10-90-16,-10-6-135 16,0-18-478-16</inkml:trace>
  <inkml:trace contextRef="#ctx0" brushRef="#br3" timeOffset="787944.5382">2447 11115 546 0,'0'0'348'15,"0"0"-213"-15,0 0-11 16,0 0-81-16,0 0-33 16,0 0 43-16,109 90 5 15,-66-33 0-15,-12-3-22 16,4-5-20-16,-7-6-8 15,0 2 3-15,0-9-10 16,-3-4 4-16,-16-12-5 16,10-9 1-16,-19-6 0 0,9-5 4 15,-9 0 2-15,0 0 5 16,9-12 2-16,-9-21-12 16,10-8 3-1,-10-9-3-15,9-6 1 0,10-9 1 16,6-9-3-16,-4 6 1 15,4 14-2-15,-6 12 0 16,-10 13-2-16,1 14-16 16,-1 9-57-16,-9 6-45 15,19 0-120-15,-19 1-201 16</inkml:trace>
  <inkml:trace contextRef="#ctx0" brushRef="#br3" timeOffset="788413.2974">3297 11404 727 0,'0'0'60'15,"0"0"94"-15,0 0-52 16,0 0-61-16,0 0-7 16,0 0 4-16,53 22 11 15,-34-22 6-15,-1-5-11 0,1-8-8 16,0-8-12 0,-10-1-10-16,0-7 1 0,-9 0-8 15,0-5-5-15,0-5 6 16,0 5 4-16,-28 5 10 15,10 12 5-15,-1 12-5 16,0 5-17-16,-6 0 2 16,-3 22-1-16,-9 17-4 15,9 17 4-15,9-2 5 16,19 5-1-16,0-5 5 16,0-4-8-16,28-10-2 15,10-1-3-15,-1-10-2 16,-12-12-5-16,12 0 1 0,-9-17-46 15,7 0-43-15,-7 0-111 16,0-34-180-16,0-10-240 16</inkml:trace>
  <inkml:trace contextRef="#ctx0" brushRef="#br3" timeOffset="788600.8266">3297 11404 588 0</inkml:trace>
  <inkml:trace contextRef="#ctx0" brushRef="#br3" timeOffset="789069.5585">3297 11404 588 0,'318'-160'124'0,"-309"149"122"0,0-1-54 0,10 12-77 0,0 0-75 0,18 5-11 15,7 31 15-15,2 4-6 16,-8 12 3-16,-4-4-17 16,-15 0-10-16,-1 1-10 15,-18-7-3-15,0-13-1 16,0-8 1-16,0-9-4 0,0-12 3 16,0 0 0-16,0 0 7 15,-18-22 0-15,-1-18-7 16,0-7-2-16,10-5-5 15,3 2 0-15,6-1 5 16,0 7-1-16,0 1 3 16,37 5 3-16,7 5-3 15,18 4 0-15,-15 12-2 16,0 0 0-16,-10 10 2 16,-3 2 1-16,-15 5-1 15,-10 0-6-15,1 0 2 16,8 26 3-16,1 6 1 0,0 7 12 15,-1 5-5-15,-2 4-5 16,-4 5 8-16,-2-1-8 16,-1 1 1-16,-3-3 0 15,4-3-3-15,-10-4 1 16,0-8-1-16,0-11 0 16,0-6-8-16,0-8-23 15,0-9-32-15,0-1-66 16,0 0-65-16,-10-11-264 15</inkml:trace>
  <inkml:trace contextRef="#ctx0" brushRef="#br3" timeOffset="789225.8051">4138 11489 122 0,'0'0'761'0,"0"0"-640"15,0 0 58-15,0 0-76 16,0 0-56-16,0 0-17 15,6-18 5-15,32 13 22 16,27-1-17-16,7-5-26 16,2-7 1-16,7 0-8 15,4 2-4-15,-23 2-1 16,-6 1-2-16,-19 6 0 16,-21 2-7-16,-7 5-22 15,-9 0-62-15,0 0-88 0,-34 25 5 16,-41-6-198-16</inkml:trace>
  <inkml:trace contextRef="#ctx0" brushRef="#br3" timeOffset="789960.9112">5462 11273 31 0,'0'0'663'0,"0"0"-540"16,0 0 76-16,0 0-95 16,0 0-9-16,0 0-9 15,0 0 5-15,-9-81-22 0,9 81-30 16,0 0-10-16,-10 0-3 15,10 0-12-15,-9 18-14 16,0 21 3-16,-1 7 10 16,10 6-2-16,0 3-4 15,0-8-3-15,0-7-2 16,0-1-1-16,0-15-2 16,0-6 1-16,0-4-7 15,0-7-14-15,0-7-23 16,0 0-35-16,0 0-66 15,0 0-51-15,0-25-205 16</inkml:trace>
  <inkml:trace contextRef="#ctx0" brushRef="#br3" timeOffset="790414.059">5415 10887 753 0,'0'0'129'0,"0"0"75"15,0 0-24-15,0 0-83 16,0 0-60-16,0 0-12 16,0-40-2-16,0 40-15 15,0 0-8-15,0 0-8 0,0 0-96 16,0 7-127-16,0 7-128 15,0-12-201-15</inkml:trace>
  <inkml:trace contextRef="#ctx0" brushRef="#br3" timeOffset="790867.2874">5755 11331 871 0,'0'0'86'0,"0"0"137"16,0 0-115-16,0 0-60 16,0 0-38-16,0 0-8 15,0 0 4-15,71 61 23 0,-43-11 3 16,-9 2-3-16,-10-1-13 15,1-10-16-15,-10-6 0 16,0-8 0-16,0-8 3 16,0-9-1-16,0-5-1 15,0-5 9-15,0 0 2 16,0 0 13-16,0-5 9 16,0-24-17-16,0-16-17 15,0-8 1-15,0-3-2 16,28-1 2-16,9 7 3 15,-3 13-4-15,-6 11 0 16,10 4 0-16,-10 15 0 16,-3 3-2-16,-7 4 2 0,11 0-7 15,-1 25 3-15,9 13-1 16,-3 5 5-16,-6 2 0 16,0 2 0-16,-9-8 0 15,-10 3-7-15,-9-9-40 16,0-6-16-16,0-3-119 15,0-11-2-15,0-9-138 16,-9-4-105-16</inkml:trace>
  <inkml:trace contextRef="#ctx0" brushRef="#br3" timeOffset="791320.4471">6695 11075 804 0,'0'0'102'16,"0"0"146"-16,0 0-77 16,0 0-75-16,0 0-56 15,0 0-21-15,10-7-7 16,8 47 30-16,-8 10-11 16,9 7-6-16,-4-1-4 15,-12-3-6-15,3-3-14 16,-6-3 2-16,0-3-1 15,0-10-2-15,0-10-2 16,0 0-17-16,0-14-29 0,0 3-21 16,0-13-75-1,-34 0-85-15,-3-7-213 0</inkml:trace>
  <inkml:trace contextRef="#ctx0" brushRef="#br3" timeOffset="791789.1792">6412 11379 551 0,'0'0'343'0,"0"0"-221"15,0 0 44-15,0 0-79 16,0 0-67-16,0 0-11 0,165-25 7 16,-100 18 7-16,-2 1 3 15,2 1-11-15,7-2-4 16,3-2-4-16,-4-4-3 15,4 6-3-15,-13-2-1 16,-9 1 0-16,-22 4 0 16,-15 3-6-16,3 1 4 15,-19 0 0-15,0 0-8 16,0 0-5-16,0 0 4 16,-10 17 11-16,-8 8 4 15,-7 9 6-15,6-1-10 16,10 1 0-16,9 5 5 15,0-10 6-15,0-6 0 16,0-2-1-16,28-7 5 16,6-9 0-16,13-5-6 0,-1 0 4 15,-2 0-7-15,3-11 3 16,-10-9 4-16,-9-7 8 16,-12-1 0-16,-7-2-8 15,-9-2-2-15,0 2-7 16,0 3-4-16,-9 9-5 15,-35 1-5-15,7 7-46 16,-26 10-123-16,-2 0-231 16</inkml:trace>
  <inkml:trace contextRef="#ctx0" brushRef="#br3" timeOffset="792414.3632">8378 11052 754 0,'0'0'74'0,"0"0"181"16,0 0-84-16,0 0-62 16,0 0-71-16,0 0-33 15,0-18-1-15,18 65 4 16,10 9 24-16,-3 11-1 15,3-3-11-15,-9-1-6 16,0-7-9-16,9-10-2 16,-10-13 0-16,-2-10-1 0,-4-12-2 15,-5-6 2-15,-4-5 5 16,12 0 2-16,4-11 1 16,9-23-3-16,9-5-5 15,-9-8-1-15,-12-3 1 16,3-8-1-16,-10-3 1 15,0 5-1-15,-9 7-1 16,10 12 0-16,-10 13 0 16,0 13-1-16,0 6-16 15,0 5-14-15,0 0-51 16,0 0-165-16,0 11-14 16,0 7-138-16</inkml:trace>
  <inkml:trace contextRef="#ctx0" brushRef="#br3" timeOffset="792883.1473">9275 11205 800 0,'0'0'86'0,"0"0"109"16,0 0-78-16,0 0-48 0,0 0-50 16,0 0-9-1,-212 16 15-15,165 25 2 0,4-1 1 16,24-1-2-16,19 3-3 16,0-9-12-16,0 0-10 15,37-11 2-15,16-4-3 16,3-13 11-16,7-5-2 15,-7 0-3-15,-3-10-1 16,-16-19-3-16,-9-5 2 16,-9-3-2-16,-10-2-2 15,-9 1 0-15,0 2-2 16,0 4-1-16,-19 8 3 0,-9 13-13 16,-6 4-28-1,-3 7-33-15,-1 0-52 0,1 13-33 16,12 3-170-16,6-3-300 15</inkml:trace>
  <inkml:trace contextRef="#ctx0" brushRef="#br3" timeOffset="793351.875">9776 10989 973 0,'0'0'102'0,"0"0"160"15,0 0-128-15,0 0-85 16,0 0-30-16,0 0-7 16,0 5-8-16,0 35 6 15,0 10 19-15,0 3-7 16,0 2-2-16,0-3-2 15,0-1-9-15,0-5-5 16,0-4-3-16,0-4-1 16,0-4-3-16,0-5-20 15,0-8-30-15,0-3-16 16,-9-7-67-16,-10-11-111 16,10 0-203-16</inkml:trace>
  <inkml:trace contextRef="#ctx0" brushRef="#br3" timeOffset="793508.1561">10187 10960 900 0,'0'0'72'0,"0"0"169"16,0 0-84-16,0 0-83 15,0 0-53-15,0 0-3 16,0 63 26-16,10-5-2 0,-10 3-8 16,0 2-14-16,0-6-2 15,0 1-10-15,0-4-6 16,0-2 0-16,-10-7-2 16,1-4 6-16,0-12-6 15,9-18 0-15,0 0-13 16,0-4-25-16,0-7-7 15,0 0-23-15,-10 0-66 16,1-13-116-16,0-16-265 16</inkml:trace>
  <inkml:trace contextRef="#ctx0" brushRef="#br3" timeOffset="793976.9113">9932 11354 783 0,'0'0'74'0,"0"0"155"15,0 0-63-15,0 0-62 16,0 0-62-16,0 0-23 16,90-47 0-16,-24 42 0 15,5-6-5-15,-5 3-4 16,15-4-2-16,3-4 2 16,-3 5-1-16,-6-7-5 15,-13 8-4-15,-9-1-1 16,-25 6-1-16,-9 2-23 15,-19 3-65-15,0 0-110 16,0 0-81-16,-28 8-234 16</inkml:trace>
  <inkml:trace contextRef="#ctx0" brushRef="#br3" timeOffset="794148.7606">10982 11489 710 0,'0'0'359'0,"0"0"-255"16,0 0-5-16,0 0-82 0,0 0-17 15,0 0-162-15,0 29-258 16</inkml:trace>
  <inkml:trace contextRef="#ctx0" brushRef="#br3" timeOffset="806380.3139">618 12529 414 0,'0'0'68'0,"0"0"42"15,0 0-39-15,0 0 6 16,0 0-33-16,0 0 19 0,0 0-2 16,0 0-3-1,-28-44-26-15,28 37 9 0,0-5 0 16,0 0-4-16,0-4-8 16,0 0-12-16,0-3-11 15,37 3-3-15,1-2 1 16,5 0-3-16,4 4 0 15,0 9-1-15,-4 5 2 16,-5 0-5-16,-10 5 0 16,0 27-11-16,-13 8 12 15,-5 12 0-15,-10 0 2 16,0 6 0-16,-38 4 7 16,-24-6-7-16,-10-6 4 0,-2-10-3 15,21-11 4-15,-3-6-5 16,28-12 0-16,9-6 2 15,10 2-2-15,9-7 7 16,-7 0-7-16,7 0 0 16,0-7-18-16,0-9-11 15,0-2 10-15,0 9 6 16,16-3 13-16,12-1-3 16,19 9 0-16,6-3 3 15,12 2 0-15,1 5 1 16,-4 0-1-16,0 0-2 15,-15 0 1-15,-19 0-7 0,-9 0-37 16,-1 10-29 0,-18-4-56-16,0 7-26 0,0-8-57 15</inkml:trace>
  <inkml:trace contextRef="#ctx0" brushRef="#br3" timeOffset="806833.5266">1403 12689 608 0,'0'0'155'16,"0"0"8"-16,0 0-43 16,0 0-63-16,0 0-40 15,0 0-17-15,0 0-29 16,-9-34-32-16,9 34-136 15,0-6-212-15</inkml:trace>
  <inkml:trace contextRef="#ctx0" brushRef="#br3" timeOffset="807411.7226">2079 12354 581 0,'0'0'94'0,"0"0"87"16,0 0-75-16,0 0-44 16,0 0-28-16,0 0-8 15,-81-13-11-15,34 42 5 16,1 17 10-16,2 12 5 15,-3 6 8-15,19-2 4 16,9-2-26-16,19-2 1 16,0-8-7-16,0-5-12 15,19-11 0-15,9-5 0 0,10-6-2 16,5-10 0 0,-5-13 0-16,-10 0 8 0,18 0-2 15,-11 0 6-15,-7-23-6 16,0-6 2-16,-19 0-6 15,0 0-3-15,-9 2-1 16,0 10-15-16,-28 5-1 16,-18 12 0-16,-17 0-4 15,17 29-41-15,8 9-35 16,23-9-190-16,15-5-327 16</inkml:trace>
  <inkml:trace contextRef="#ctx0" brushRef="#br3" timeOffset="808318.2908">2528 12542 594 0,'0'0'98'15,"0"0"85"-15,0 0-92 0,0 0-52 16,0 0-2-16,0 0-6 16,155-122-5-16,-102 106-5 15,-22 15 4-15,-6-3 5 16,-6 4-6-16,-10 0-10 15,10 10-6-15,-19 18-8 16,0 5 13-16,0 10 3 16,0-2-8-16,-9 9-7 15,-29-5 8-15,-5-5 0 16,-13-4-8-16,9-6 7 16,10-10-6-16,12-11 4 15,15-6-6-15,10-3 3 16,0 0 3-16,0 0 0 0,0 0 3 15,0 0-8 1,19 0 12-16,15-12-7 0,4 0-6 16,-1 4 0-16,10-1 0 15,-4 4-4-15,13 3 2 16,7-1-1-16,-17 3-13 16,10 0-71-16,-12 0-12 15,-7 0-48-15,1 0-162 16,-4 0-243-16</inkml:trace>
  <inkml:trace contextRef="#ctx0" brushRef="#br3" timeOffset="808787.0222">3577 12499 629 0,'0'0'48'16,"0"0"173"-16,0 0-63 15,0 0-84-15,0 0-49 16,0 0 1-16,-255 26-16 16,236 20 19-16,10 4-5 15,9 0-1-15,0-9-7 16,9-3-16-16,38-9 2 15,0 0-3-15,6-11 1 0,-7-8-46 16,1-9-62-16,-3-1-45 16,-7 0-102-16,-9-24-99 15</inkml:trace>
  <inkml:trace contextRef="#ctx0" brushRef="#br3" timeOffset="809271.4034">3689 12563 394 0,'0'0'217'16,"0"0"2"-16,0 0-39 15,0 0-61-15,0 0-50 16,0 0-52-16,0-45-13 16,16 69 7-16,6 10 15 15,-7 7 5-15,-5-3-12 0,-1 3 1 16,-9-3-10-16,0-9-8 16,0-5 0-16,0-9-1 15,0-9-1-15,0-6 0 16,0 0-1-16,0 0-1 15,0 0 2-15,9-11 0 16,1-18-7-16,8-5-3 16,1-4 10-16,6 2-2 15,6 2 2-15,3 0 0 16,-5 5 0-16,8 13 0 16,-9 7-2-16,-9 9 1 15,-4 0-6-15,-5 0-3 16,-1 33 5-16,10 6 5 15,-19 1 1-15,9-1 5 16,-9-3-6-16,0-11 2 0,0-7 1 16,0-7-5-16,0-11 4 15,0 0 2-15,0 0 1 16,0 0 24-16,0-4 25 16,0-17-17-16,0-15-35 15,0 1 1-15,28-9-2 16,0-3 4-16,6 9-3 15,-6 9-1-15,0 11 1 16,-9 15 0-16,9 3-4 16,0 14-2-16,-3 20-9 0,12 11 9 15,-18 2 0 1,6 5 3-16,-6-2-5 0,-7-4-66 16,-6-2-138-16,-6-20-317 15</inkml:trace>
  <inkml:trace contextRef="#ctx0" brushRef="#br3" timeOffset="809755.7562">4711 12644 602 0,'0'0'73'0,"0"0"114"16,0 0-74-16,0 0-49 15,0 0-24-15,0 0-13 16,-53 0 9-16,53 0-3 15,0 0-2-15,0 0 2 16,0 0-5-16,53 0-23 16,22 0 17-16,25-5 13 15,18 3-20-15,10-9-11 16,-16 6-1-16,-22-1-1 16,-15-4-2-16,-31 10 0 15,-16-1-9-15,-19 1-8 16,-9 0-22-16,0-4-18 0,0 1-43 15,-9-2-35 1,-10 0-151-16,0-1-39 0</inkml:trace>
  <inkml:trace contextRef="#ctx0" brushRef="#br3" timeOffset="809927.633">5406 12388 688 0,'0'0'165'16,"0"0"28"-16,0 0-66 15,0 0-61-15,0 0-51 16,0 0-9-16,28 16 18 16,9 18-5-16,7 2-4 15,-13 3-15-15,-6 2 0 16,-16-3 0-16,-9-4-21 0,0 0-85 16,-9 2-44-16,-38-25-216 15</inkml:trace>
  <inkml:trace contextRef="#ctx0" brushRef="#br3" timeOffset="820866.7357">6194 12615 129 0,'0'0'31'0,"0"0"89"15,0 0-43-15,0 0-10 16,0 0-9-16,0 0-11 15,0 0 11-15,0 0-3 0,-56-23 0 16,56 23-4-16,0 0 6 16,0 0 8-16,0-5-9 15,0 4-5-15,-10-4-8 16,1 0-15-16,9-3 20 16,0-2-8-16,0 6-9 15,0-8-4-15,0 4-16 16,0-3-5-16,19-5 10 15,9 4-16-15,19 5 2 16,-4-3-2-16,-5 6 0 0,-10 4-1 16,-3 0-2-1,-13 0-3-15,-3 21-9 0,-9 13 9 16,0 8 6-16,0 7 0 16,-37-2 5-16,-19-7-5 15,0-1 3-15,-16-6-6 16,25-4 6-16,-5-6 0 15,14-12-3-15,19-6 0 16,10 2 2-16,9-7 1 16,0 0-1-16,0 0-2 15,0 0-10-15,0 0-8 16,0 0 15-16,28-7 1 16,10-3 4-16,18 4-2 15,6-4 0-15,19 2-1 16,-6 3 0-16,6 1-1 0,-16 2-11 15,-9-3-28-15,-12 0-26 16,-7 5-47-16,-9 0-65 16,-12-8-13-16,-13-1-202 15</inkml:trace>
  <inkml:trace contextRef="#ctx0" brushRef="#br3" timeOffset="821382.3675">6917 12474 200 0,'0'0'455'0,"0"0"-339"0,0 0 93 16,0 0-87-16,0 0-44 15,0 0-30-15,-10-29-13 16,7 38-32-16,-3 27 10 15,6 12 25-15,-9 1-13 16,9-2 5-16,0-8-11 16,0 0-13-16,0-5 0 15,0-1-6-15,0-8-1 16,0-8-8-16,0-1-45 16,0-6-54-16,0-3-38 15,0-7-48-15,0 0-104 16</inkml:trace>
  <inkml:trace contextRef="#ctx0" brushRef="#br3" timeOffset="821882.4028">7399 12587 631 0,'0'0'88'16,"0"0"124"-16,0 0-126 16,0 0-34-16,0 0-4 15,0 0-16-15,-99-11-15 0,61 27 0 16,1 13 5-16,9 4 2 16,9 0 2-16,4-2-11 15,15 1 1-15,0-7-15 16,9-3 6-16,25-6-6 15,4-8 0-15,8-3 5 16,-2-5 1-16,-7 0 4 16,1-5-2-16,-10-19 1 15,0 2-1-15,-9-7-3 16,-10 1 4-16,-9-3 5 16,0-7-15-16,0-1 0 15,-22 10-7-15,-12 11-27 16,6 9-25-16,-10 9-53 0,10 4-69 15,-6 14-229-15</inkml:trace>
  <inkml:trace contextRef="#ctx0" brushRef="#br3" timeOffset="822366.7834">7910 12422 788 0,'0'0'77'16,"0"0"95"-16,0 0-40 15,0 0-62-15,0 0-52 16,0 0-6-16,38-29-6 16,-10 45 13-16,0 20 15 15,6-3-3-15,-6 9-1 16,-9-4-16-16,9-4 0 16,-10 0-2-16,-8-5-4 15,8-6-3-15,-11-5 0 0,2-7-4 16,-6-1 1-1,3-6 1-15,-2-4-2 0,-4 0 5 16,6 0 4-16,-6 0 5 16,9 0 9-16,10-19-4 15,-1-10-13-15,1-5-6 16,9-1 0-16,0-11 2 16,7 1-1-16,-7-1-2 15,0 6 1-15,-4 6-1 16,-2 10-1-16,-6 6-2 15,-16 13-18-15,9 5-73 16,-9 0-134-16,0 18-266 16</inkml:trace>
  <inkml:trace contextRef="#ctx0" brushRef="#br3" timeOffset="856378.5736">12757 249 62 0,'0'0'47'0,"0"0"-40"16,0 0 1-16,0 0-3 0,0 0-4 15,0 0-1-15,0 0 5 16,0 0-2-16,72-10 2 16,-72 10-5-16,0 0-55 15</inkml:trace>
  <inkml:trace contextRef="#ctx0" brushRef="#br3" timeOffset="856847.3513">12757 249 59 0,'72'-10'83'0,"-72"10"-30"16,0 0 23-16,0 0-11 15,0 0-23-15,0 0 23 16,0 0-14-16,0 0-14 16,0 0-6-16,0 0-10 0,0 0 14 15,0 0 7-15,0 0-12 16,0 0-14-16,0 0-10 16,0 0-1-16,0 0-3 15,0 0 0-15,0 0-2 16,0 0 6-16,0 0 6 15,0 0 4-15,0 0-4 16,0 0-6-16,0 0-6 16,0 0-1-16,0 0-49 15,0 0-103-15,0 0-76 16</inkml:trace>
  <inkml:trace contextRef="#ctx0" brushRef="#br3" timeOffset="858770.9404">855 17251 531 0,'0'0'43'15,"0"0"89"-15,0 0 5 16,0 0-58-16,0 0-15 16,0 0-2-16,0 0 4 15,-44-63-6-15,44 63 1 16,0-5 3-16,0 5 0 0,0 0-9 15,-3 0-23-15,3 0-12 16,0 0-7-16,0 0-5 16,0-4-3-16,0 4-1 15,0 0-4-15,0 0-4 16,0 33-7-16,0 22 10 16,0 26 1-16,0 16 3 15,0-7 1-15,0-5-4 16,3-12 1-16,13-15 0 15,-7-13-1-15,10-11 2 16,-10-11-1-16,0-10 1 16,-9-4-2-16,0-9 3 0,10 0 4 15,-1 0 6-15,0-18 20 16,20-20-14-16,-5-14-14 16,4-11-2-16,-9-4-1 15,9-1 0-15,-9 0 0 16,0 5-2-16,-4 7-1 15,4-2 0-15,-7 13 1 16,4 9 0-16,-7 10-14 16,1 18-8-16,-1 8-21 15,0 0-60-15,19 13-144 16,0 16-87-16,-9 5-244 16</inkml:trace>
  <inkml:trace contextRef="#ctx0" brushRef="#br3" timeOffset="859380.3279">1387 17745 845 0,'0'0'41'0,"0"0"153"15,0 0-90-15,0 0-67 16,0 0-37-16,0 0 0 16,7 92 11-16,-7-29 11 15,0-3-3-15,0-2 5 16,0-11-9-16,0-8-5 15,0-10 4-15,0-12-1 16,0-5 1-16,-7-12-1 16,7 0 5-16,0 0 17 15,0 0 10-15,0-29 1 16,0-17-34-16,0-10-8 16,0-12-2-16,0-3 0 15,16-2-2-15,21 15-1 16,10 9 1-16,6 15-1 0,-6 17-1 15,6 17 0-15,-7 0-2 16,1 17-2-16,0 27 2 16,-3 14 3-16,-26 3-1 15,1 3 2-15,-19-6 0 16,0 4-3-16,-28-12 3 16,-19-9-1-16,-15-15 0 15,0-6 1-15,-4-16-1 16,10-4 1-16,3 0 1 15,-3-16-1-15,0-18-15 16,3-12-35-16,16 1-98 16,18-7-50-16,10 8-117 0,9 7-272 15</inkml:trace>
  <inkml:trace contextRef="#ctx0" brushRef="#br3" timeOffset="859864.7053">2163 17778 655 0,'0'0'125'16,"0"0"87"-16,0 0-55 16,0 0-68-16,0 0-35 15,0 0-17-15,-19-22 2 16,47 12-2-16,16 2-18 16,12 3-2-16,19 0-1 15,15-1-6-15,-9-4 1 16,-25 2-9-16,7 3-2 15,-35 5-4-15,-10 0-8 16,-8 0-63-16,-10 0-138 0,0 13-36 16,-10 3-65-16</inkml:trace>
  <inkml:trace contextRef="#ctx0" brushRef="#br3" timeOffset="860036.5831">2135 17984 752 0,'0'0'94'16,"0"0"87"-16,0 0-71 16,0 0-57-16,0 0 5 15,0 0-5-15,293-5-21 16,-193-1-24-16,-10 1-8 16,-25 5-40-16,-37-5-207 0,-28 2-228 15</inkml:trace>
  <inkml:trace contextRef="#ctx0" brushRef="#br3" timeOffset="860583.4637">3188 17645 660 0,'0'0'59'0,"0"0"164"15,0 0-119-15,0 0-67 0,0 0-11 16,100-128 1-16,-54 122-7 15,-2 1-1-15,12 5-3 16,-12 0-5-16,2 23-5 16,-8 12 5-16,-20 4 6 15,-18 7-8-15,0 0-1 16,-9-3-7-16,-47 4-1 16,-9-8 6-16,-7-4-3 15,7-2-1-15,21-13 0 16,16-11 6-16,9-1-8 15,19-8 2-15,0 0 2 16,0 0-1-16,0 0 1 0,0 0-2 16,0 0 6-16,28 0-8 15,28-8 0-15,7-1 0 16,8 2 0-16,4 2-2 16,0 1 0-16,-13 4-11 15,0 0-49-15,-24 0-72 16,-1 0-74-16,-18 0-75 15</inkml:trace>
  <inkml:trace contextRef="#ctx0" brushRef="#br3" timeOffset="861067.8743">4017 17627 631 0,'0'0'84'0,"0"0"187"15,0 0-109-15,0 0-41 16,0 0-61-16,0 0-19 16,0-29-28-16,3 68-5 15,12 12 41-15,-5-1-16 16,-1 8-13-16,-9-13-5 16,9 0-9-16,-9-2-5 15,0-12-1-15,0-2 0 16,0-5-17-16,0-1-78 15,0-5-109-15,10-7-104 16,-1-11-234-16</inkml:trace>
  <inkml:trace contextRef="#ctx0" brushRef="#br3" timeOffset="861567.8577">4640 17733 708 0,'0'0'86'15,"0"0"116"-15,0 0-63 16,0 0-60-16,0 0-34 16,0 0-22-16,-63-24-11 15,16 32 12-15,-9 21-14 0,3 5-1 16,16 5 0-16,18-1 3 15,19 1-2-15,0-6 2 16,0-2-7-16,28-12 5 16,7-1-7-16,2-13 5 15,10 0-7-15,-10-5 4 16,7 0 12-16,-7-10 2 16,7-14-6-16,-16-3-5 15,-16-2 7-15,-5-6-9 16,-7 6-2-16,0 1-4 15,0 17-5-15,-19 4-20 16,-25 7-65-16,7 0-88 0,-7 0-129 16,16 2-216-16</inkml:trace>
  <inkml:trace contextRef="#ctx0" brushRef="#br3" timeOffset="861739.7285">5169 17609 796 0,'0'0'175'0,"0"0"36"0,0 0-107 16,0 0-30-16,0 0-37 15,0 0-31-15,28-1-2 16,-9 47-4-16,-1 9 18 16,1 3-5-16,-3-1 3 15,-7-4-6-15,0-1-7 16,1-13 0-16,8-10-2 15,1-13 1-15,-9 0-2 0,-1-9 1 16,-9-7 1 0,0 0 1-16,9 0 3 0,1 0 6 15,8-11 8-15,7-17-8 16,3-14-7-16,-9 4 4 16,9-9-5-16,-9 1 1 15,-1 2 0-15,1 9 5 16,-3 2-8-16,-7 14-2 15,10 4 0-15,-10 7-3 16,0 8-6-16,-9 0-42 16,10 0-204-16,-10 0-323 15</inkml:trace>
  <inkml:trace contextRef="#ctx0" brushRef="#br3" timeOffset="863162.9917">6403 17512 687 0,'0'0'152'0,"0"0"79"16,0 0-68-16,0 0-66 15,0 0-16-15,0 0-28 16,-38-79-27-16,32 79-26 16,3 39-2-16,3 19 2 15,0 15 4-15,0 7 4 0,0-1-2 16,0 0-1-1,0-8-1-15,3-15-3 0,6-11 0 16,1-4 0 0,-4-20-1-16,-6-4 0 0,9-5 0 15,-9-8-23-15,0 0-47 16,10-4-102-16,-1 0-78 16,19-25-199-16</inkml:trace>
  <inkml:trace contextRef="#ctx0" brushRef="#br3" timeOffset="864132.0714">7209 17780 677 0,'0'0'104'15,"0"0"95"-15,0 0-124 16,0 0-41-16,0 0-4 16,0 0-1-16,-230-53-16 15,186 53-2-15,7 6 5 16,9 22 6-16,0-4 0 0,18 5-6 15,10 5-6 1,0-7-2-16,0 3 0 0,29-9-8 16,17-3 0-16,-2-12 6 15,3-1-2-15,-10-5-4 16,-3 0-5-16,-15 0-15 16,9-9 12-16,-19-16-4 15,1 0-6-15,-1-5 7 16,-9-11 8-16,9 6 1 15,-9 1 2-15,0 5 3 16,0 6 2-16,0 14-3 16,0 9 9-16,10 0-11 15,15 0-7-15,3 27 7 0,18 7 7 16,17 0-1 0,2-5 3-16,10 0-4 0,-4-7 0 15,1-6-5-15,-6-6 0 16,5-6 0-16,-15-4 0 15,0 0-5-15,-12-4-24 16,-7-17 7-16,-18-6-6 16,0-2 8-16,-19-5 8 15,0 0 12-15,-10 0 1 16,-27 0 6-16,0 10 5 16,-7 6 23-16,-3 14-13 15,10 4-9-15,-7 12-7 0,7 22-4 16,18 10-2-1,10 3 0-15,9-7-1 0,0-6 3 16,19 0-4-16,9-16 2 16,9-1-4-16,-9-13 1 15,-3-4-34-15,3 0-4 16,-9-4 6-16,-1-17 2 16,-8-16-9-16,-4 3 14 15,-6-1 28-15,0 1 5 16,0 0 12-16,0 16 17 15,3 9-5-15,13 2-1 16,2 7-14-16,20 0-8 16,8 24-5-16,26 10 10 15,-16 11 11-15,10 5 2 0,-23 1 6 16,-5-4-4-16,-20-2-8 16,-12-4-2-16,-6-8-15 15,0-4-1-15,-34-12-2 16,-22-5 1-16,-6-7-25 15,-4-5-26-15,4 0-30 16,6-13-42-16,9-19-174 16,38-8-309-16</inkml:trace>
  <inkml:trace contextRef="#ctx0" brushRef="#br3" timeOffset="864647.6258">8661 17756 586 0,'0'0'116'16,"0"0"108"-16,0 0-81 16,0 0-56-16,0 0-31 15,0 0-28-15,-193-44-9 16,149 60-6-16,-2 12-4 15,8 6 4-15,23 0 4 16,11-5-3-16,4-7-12 16,0 3-1-16,4-8 0 15,21-8 1-15,12-1 1 0,-9-8-3 16,9 0-28-16,-2 0 5 16,-7-13-8-16,9-12 4 15,-18-5-9-15,-1 1 18 16,-2-1 18-16,-7 3 5 15,-9 3 12-15,10 1 3 16,-1 12 1-16,-9 6 14 16,0 5-18-16,0 0 3 15,0 0-20-15,9 29-4 16,1 15 4-16,-1 14 25 16,10-1-12-16,-10-2 4 15,10-3-2-15,-10-6-12 0,0-12 2 16,-2-5-2-1,-7-17 0-15,0-3-3 0,0-1 0 16,-16 2-18-16,-49-4-70 16,-19-6-92-16,-22 0-210 15</inkml:trace>
  <inkml:trace contextRef="#ctx0" brushRef="#br3" timeOffset="865632.9599">9356 17848 486 0,'0'0'49'0,"0"0"112"16,0 0-32-16,0 0-61 16,0 0-10-16,0 0-12 15,-119-39 4-15,73 39-9 16,-1 0 9-16,-15 0-13 15,5 0-17-15,14 10-1 16,15 8 2-16,9-2-12 16,19 1-5-16,0 13-4 0,0-1 0 15,62 2 7-15,4-2-4 16,-1 0 0-16,-2-5 0 16,-17-1-1-16,-11-5-1 15,-23-2-2-15,-6-7 1 16,-6 4-4-16,0-6 4 15,-18 2 2-15,-45 4-1 16,-2-8-1-16,-7 0-30 16,16-3-31-16,-6-2-24 15,15 0-51-15,19 0-296 16</inkml:trace>
  <inkml:trace contextRef="#ctx0" brushRef="#br3" timeOffset="867103.4403">10004 17900 542 0,'0'0'115'0,"0"0"87"0,0 0-90 16,0 0-12-16,0 0-5 15,0 0-16-15,0-43-20 16,28 34-1-16,-10-2-35 15,10-2-5-15,7 3-9 16,-7 3-7-16,9 3 0 16,0 4-2-16,7 0-3 15,-7 0 2-15,-9 21-3 16,-9 8 4-16,-10 0 0 16,-9 10 0-16,0 0 0 15,-28 3 0-15,-34 3 1 16,-13 0-1-16,-15 0 0 15,6-6 1-15,22-10-3 0,15-11-3 16,28-7 5-16,10-4 0 16,9-7 1-16,0 0 0 15,0 0-1-15,0 0-2 16,28 0 0-16,34 0 2 16,4 0 1-16,15 0 1 15,3-7-2-15,-13 2 0 16,4-1-3-16,-3-4-28 15,-26 9-45-15,-8-6-65 16,-4 7-66-16,-25-10-115 0</inkml:trace>
  <inkml:trace contextRef="#ctx0" brushRef="#br3" timeOffset="867666.0323">10773 17875 223 0,'0'0'48'0,"0"0"-19"16,0 0-22-16,0 0-6 16,0 0 4-16,0 0 45 15,9 0 61-15,-9 0-29 16,0 0 5-16,0 0 6 16,0 0 28-16,0 0-24 15,0-5-12-15,0 1-27 16,0-5-19-16,0 5-1 15,0-1-2-15,0 0-10 16,0 3-1-16,0 2 4 16,0 0 4-16,0 0 0 0,0 0-5 15,0 0-17-15,0 0-11 16,0 0 0-16,0 29-8 16,0 13 8-16,0 6 6 15,0 4-1-15,0-6 7 16,0 4-2-16,16-12-3 15,-7 0 1-15,-6-10-4 16,7-11 1-16,-10 1-4 16,0-8 0-16,0-4-1 15,0-6-2-15,0 5-35 16,0-5-88-16,0 0-52 16,0 0-53-16,6-27-302 15</inkml:trace>
  <inkml:trace contextRef="#ctx0" brushRef="#br3" timeOffset="878027.6974">11284 18099 163 0,'0'0'124'0,"0"0"-47"15,0 0 26-15,0 0-59 16,0 0-29-16,0 0-6 15,0 0-8-15,-9-12 5 16,9 12 0-16,0 0 4 16,-10 0 8-16,10 0 13 0,-9-4 0 15,9 4-14-15,0 0 16 16,0-7 11-16,0 6-14 16,-10 1-6-16,10 0-5 15,0 0-2-15,0 0 8 16,0 0 7-16,0 0-8 15,0 0-5-15,0 0-6 16,0 0 3-16,0 0 3 16,0 0 5-16,-6 0 2 15,6 0-3-15,-3-5 5 16,3 5 6-16,0-5 9 16,-6-2-29-16,3 3 1 15,3-3 12-15,-6 7 7 0,2-5 2 16,4 5-17-1,-6 0 1-15,6 0-5 0,-9 0-8 16,9 0-5-16,0 0-2 16,-9 0-7-16,-10 5 4 15,0 18 3-15,-9 6 0 16,9 5 2-16,10-1 0 16,9 6 1-16,-6-10-1 15,6 0-1-15,0-1 0 16,0-11 2-16,0-5-2 15,15-8 1-15,4 5 2 16,9-9-2-16,0 0 4 0,6 0-5 16,-6 0 3-16,1 0 0 15,-1-13-1-15,9-3-1 16,-3-2 0-16,-6-5-2 16,0 5 0-16,0-4 3 15,-9-1-2-15,0 2 1 16,-13 2 0-16,-6-4 4 15,0 7 0-15,0-1 4 16,0 0-2-16,-16 5-5 16,-21 7-3-16,9 5-9 15,-19 0-63-15,4 0-112 16,5 6-143-16,10 1-432 16</inkml:trace>
  <inkml:trace contextRef="#ctx0" brushRef="#br3" timeOffset="878871.3945">11767 17627 372 0,'0'0'70'16,"0"0"55"-16,0 0-72 15,0 0-16-15,0 0 5 16,0 0 22-16,0 0-8 15,0-2 3-15,0 2-6 16,-16 0-16-16,-3 0-16 0,-9 0-5 16,0 0-7-16,10 12 1 15,-7 0 0-15,6 9 9 16,0 4-2-16,1-3-3 16,18 7-1-16,-10-8 2 15,10 2 0-15,0-6-3 16,0-5 0-16,10-1-5 15,18 0 3-15,-3-9-4 16,3 3 4-16,0-5 0 16,0 0 2-16,0 0 1 15,0-5 1-15,-10-8-1 16,7-3-3-16,-15-8 7 16,-1 1 5-16,0 2-3 0,-9 2 0 15,0-4-2 1,0 7-5-16,0 3 1 0,-9 4-11 15,-10 4-2-15,10 5-37 16,-10 0-107-16,4 0-103 16,5 0-436-16</inkml:trace>
  <inkml:trace contextRef="#ctx0" brushRef="#br3" timeOffset="889096.1083">12701 12847 288 0,'0'0'132'15,"0"0"-1"-15,0 0-38 16,0 0-25-16,0 0-18 16,0 0-6-16,0 0 4 15,-9 0 8-15,9 0-10 16,0 0-18-16,0 0-16 0,0 0-3 16,0 0-6-1,0 0-3-15,0 7-11 0,0 26-58 16,0 21 35-16,0 23-16 15,28 20-79-15,9 12 15 16,7 4-14-16,-16 17-233 16</inkml:trace>
  <inkml:trace contextRef="#ctx0" brushRef="#br3" timeOffset="889611.7467">13112 14862 208 0,'0'0'134'0,"0"0"-91"16,0 0 25-16,100 146-33 16,-81-105 5-16,-1 1-22 15,-8 6 1-15,-1-3 2 16,-9 13 2-16,0-5-10 15,0 3 9-15,0 2-20 16,0 4 1-16,-19 0-3 16,-9-4-27-16,0 2-14 15,0-8-105-15,-6-10-179 16</inkml:trace>
  <inkml:trace contextRef="#ctx0" brushRef="#br3" timeOffset="890221.2102">12106 12979 220 0,'0'0'108'0,"0"0"1"15,0 0-43-15,0 0-28 16,0 0-16-16,0 0-6 16,0-17-2-16,0 17 20 15,0 0 19-15,0 0 3 0,-9 0-40 16,9 0-16 0,0 4-5-16,0 9 5 0,0 3 8 15,0-3-6-15,0 4-2 16,9 5-1-16,1 2-56 15,-1 9-48-15,-9-11-40 16,0 2-219-16</inkml:trace>
  <inkml:trace contextRef="#ctx0" brushRef="#br3" timeOffset="890736.7669">12517 12871 372 0,'0'0'90'16,"0"0"-13"-16,0 0-40 15,0 0-6-15,0 0 24 16,0 0 19-16,0-11 8 16,0 6 3-16,0 5-42 15,-18-1-20-15,8 1-2 16,1 0-17-16,3 0 16 16,-4 0-20-16,7 30-2 15,3 19-1-15,0 13-1 16,0 24-5-16,0 11-24 0,19 12-56 15,9 3-39-15,0-2 61 16,0-3-86-16,-9-2-132 16</inkml:trace>
  <inkml:trace contextRef="#ctx0" brushRef="#br3" timeOffset="891252.3853">12608 14736 89 0,'0'0'111'0,"0"0"-91"16,0 0 33-16,56 143 0 0,-38-104-32 16,1 1 2-16,-9 5 26 15,-1 1-10-15,-9 0-8 16,0 4-15-16,0-4-10 15,0-5-6-15,0-7 5 16,0 0-5-16,0-5 0 16,0 4-14-16,0-4-1 15,9 4-20-15,10-9-10 16,-4 3-54-16,4-2-184 16</inkml:trace>
  <inkml:trace contextRef="#ctx0" brushRef="#br3" timeOffset="891439.8932">12527 16342 61 0,'0'0'11'16,"0"0"30"-16,0 0 49 15,0 0 21-15,0 0-27 16,46 145 16-16,-27-111-31 0,0-5-20 16,-4 5-2-16,13-5-17 15,-9-1 16-15,0 1-27 16,0 4-6-16,-1 6-6 15,7-2-4-15,-16 7 9 16,10-9-7-16,-9 10-2 16,-1-4-2-16,-9-7-1 15,0-6-50-15,0-12 8 16,0-16-48-16,0 0-95 16</inkml:trace>
  <inkml:trace contextRef="#ctx0" brushRef="#br3" timeOffset="891627.39">12891 17098 610 0,'0'0'32'0,"0"0"3"16,0 0-20-16,0 0-15 15,0 0-47-15,0 0-92 16,47 63-294-16</inkml:trace>
  <inkml:trace contextRef="#ctx0" brushRef="#br3" timeOffset="893409.0587">19875 13097 302 0,'0'0'82'16,"0"0"46"-16,0 0-52 15,0 0-26-15,0 0 7 16,0 0 27-16,0-26-26 16,0 26-3-16,0-1-2 15,0-6-2-15,0 7-9 16,-19 0-5-16,-24 0-23 0,-4 0-4 15,-9 13-7-15,3 3 25 16,-3 2-9-16,3-2 25 16,16 7-6-16,-1-6-18 15,10 4-3-15,10-1-4 16,11 2-10-16,7 4 6 16,0-7-6-16,0 4 0 15,16 1 0-15,21-3 0 16,1 2 12-16,15 1 1 15,3 0 0-15,0-8-11 16,6 6-1-16,-15-2-1 16,6-1 1-16,-16 0-4 15,-9 2 0-15,-9-3 1 0,9 6 2 16,-19 4-1 0,1-6-1-16,-10 6-2 0,0 1 3 15,0 0-2-15,-29 0 4 16,-17-7-2-16,-1-1-2 15,-6-8-6-15,-3-3 0 16,3-10 2-16,6 0 1 16,19-5-1-16,0-23-4 15,19-7-22-15,9-4-8 16,0 1 38-16,0-4 0 16,37-2 0-16,19 2 0 15,7 2 0-15,-17 3 0 0,10 3 2 16,-21 2 0-1,-17 5 0-15,-8 3-2 0,-10-4 7 16,0 7-7-16,-19-3 0 16,-25 2 0-16,-21 5-8 15,9 9 7-15,-6 8-35 16,15 0-57-16,-6 5-103 16,6 10-134-16,19-10-302 15</inkml:trace>
  <inkml:trace contextRef="#ctx0" brushRef="#br3" timeOffset="894487.3194">20498 13155 475 0,'0'0'67'0,"0"0"34"15,0 0-5-15,0 0-46 0,0 0-3 16,0 0 19-16,0 0-9 16,-75-40-8-16,66 35 7 15,0 0 2-15,-1 4-17 16,-15-6 0-16,-3 7-17 15,-9 0-14-15,-10 0-9 16,-6 0-1-16,-3 7 0 16,3-1 1-16,7 5 3 15,8 2 6-15,10-3-2 16,3 1 3-16,6 7-5 16,1 9-5-16,8-3 2 15,10 7 0-15,0-2-3 0,0 0 4 16,0-5-3-16,10 4 2 15,27-6 1-15,-3-3-4 16,13 4 9-16,0-6 0 16,6 0-5-16,3-5-3 15,-19-2-1-15,7-5 1 16,-7-5 0-16,-9 0 1 16,10-3-1-16,-13-17-1 15,3-5-4-15,-10 0 4 16,-8-5 3-16,-10 3-2 15,0-7 1-15,0 5 0 16,0 2 3-16,0-2-3 16,-19 8 3-16,0-4-4 0,1 3 0 15,8 4 6 1,4 12-5-16,-3 1 5 0,9 5-1 16,0 0 9-16,0 0-15 15,0 0-8-15,0 0-11 16,0 11 19-16,15 12-1 15,23 6 1-15,-1 5 0 16,0 4 0-16,7 9 0 16,-7-2 11-16,-9 8-3 15,-9 3-3-15,-19-1 7 16,0 3-6-16,0-1 4 16,-47-1-5-16,1-4 6 0,-17-7 4 15,-21-5-2 1,-15 0-7-16,-20-11-2 0,1-3-4 15,18-11-1-15,25-15-38 16,22 0-154-16,16-41-376 16</inkml:trace>
  <inkml:trace contextRef="#ctx0" brushRef="#br3" timeOffset="897644.8215">10661 17910 358 0,'0'0'46'0,"0"0"58"16,0 0-61-16,0 0-7 15,0 0-10-15,0 0 11 16,0 0 22-16,0-24-6 15,0 24 13-15,0 0 8 16,0 0-15-16,0 0-17 16,0 0-20-16,0 0-7 0,0 0 1 15,0-4 1-15,0-1 8 16,0 3 7-16,-16-7-17 16,-2 0 8-16,-1 5 6 15,-9-6 9-15,9 8-2 16,-9-9-5-16,-6 5-12 15,15 1-9-15,-9 5 0 16,9-5-2-16,1 5-3 16,-7 0 1-16,-3 0-5 15,9 0 7-15,-9 0-6 16,9 0 4-16,-9 0-6 16,10 0-2-16,-17 11 1 15,17 5 0-15,-10 0 1 0,9 2-2 16,-6 3 1-16,6-5 1 15,1 6 0-15,-1-6 0 16,10 12-1-16,9-4-1 16,-10 5 2-16,10 0 0 15,0-2 1-15,0 2 0 16,0-8-1-16,0-3 1 16,0-2-1-16,10 2-1 15,-1-7 1-15,10 7 1 16,9-7 3-16,-3 5-4 15,3 1 3-15,0-4-3 16,9-2-2-16,-9-5-2 0,6-1 4 16,-15-5 0-16,9 0-1 15,6 0 1-15,-6 0 13 16,10-6-7-16,-10-4 2 16,9-3-6-16,-3 7-2 15,-5-4 1-15,-1 3 0 16,0-4 2-16,0 5-2 15,0-4-1-15,-13 4 2 16,4-6-1-16,0 12 4 16,-1-5-4-16,1 4-1 15,-10-4 2-15,10 5-2 16,0 0-3-16,6 0 3 16,-7 0 0-16,10 0 0 0,0 0 1 15,-3 0-1-15,-6 0-3 16,0 11 3-16,-10 2 2 15,0 2-2-15,-9 4 4 16,0 2 5-16,0 8-6 16,-37 0 1-16,-7 7 0 15,-12-3-2-15,13 6 1 16,-13 0-3-16,9-5 3 16,3-5-3-16,-2 0-1 15,-1-11 1-15,19-2 3 16,-6-7-2-16,6 4 3 15,9-8-2-15,-9 1-2 0,0-1-2 16,9 0-2-16,-6-2 2 16,-3 2-3-16,0-5 2 15,0 0 3-15,0 0 3 16,-6 0-3-16,6-8 0 16,0-8 1-16,0 2-1 15,18-6-6-15,1-2 2 16,3-12 1-16,6 0-1 15,0-5-1-15,6 5 5 16,22-3-5-16,0 3 5 16,9 0 0-16,-2 2 4 15,2 3-4-15,10 0 0 16,-1 0 2-16,-2 3-2 0,-7 2 1 16,1 2-2-16,-4-3 2 15,-6 4-1-15,-9-1 3 16,0-2-2-16,-10 1-1 15,-9 2 1-15,0 8-1 16,0-3-1-16,0 11-4 16,-19-3-14-16,-9 8-35 15,-6 0-55-15,-13 0-93 16,10 0-178-16</inkml:trace>
  <inkml:trace contextRef="#ctx0" brushRef="#br3" timeOffset="898957.7159">11377 18155 147 0,'0'0'28'16,"0"0"28"-16,0 0 7 16,0 0-5-16,0 0 32 15,0 0 10-15,0 0-31 16,-9-29 12-16,0 24-19 0,5 0-2 16,-11-3-4-16,15 4-13 15,-9-6-19-15,-1 3 1 16,-8 3-1-16,-1-3 5 15,0 6-3-15,-9 1-9 16,-6 0 3-16,-4 0-15 16,1 0 1-16,0 12-1 15,-7 0-4-15,16 10 8 16,0-6-6-16,9 2 12 16,10 6-10-16,9-3-2 15,0 8 10-15,9-1-12 16,19-6 1-16,19-4 0 15,6-5-2-15,-6-3 0 0,9-6 7 16,-13-4-5-16,-14 0-4 16,-1 0 8-16,0 0-2 15,-4 0 2-15,-2-9-1 16,-6-9-5-16,3 2 0 16,-1-3-3-16,-8-2-1 15,-10 3 4-15,0-10 1 16,0 9-1-16,0-2-1 15,0-6 0-15,0 11 1 16,0-2 1-16,-10 11 4 16,1-4 10-16,9 10-5 15,0 1-2-15,0 0-2 0,0 0 1 16,0 0-7 0,0 0-5-16,0 0-10 0,0 8 15 15,0 8 3-15,19 1 2 16,-1 9 6-16,17-2 11 15,-7 5 2-15,0 5-5 16,9-1-4-16,-18-3-1 16,-1 11-5-16,-11-12 2 15,-7 4-4-15,0-2 6 16,0-2-3-16,0-5 5 16,-25 4 2-16,-3 1-4 15,0 0 0-15,0-2-1 0,3-3-5 16,-3 2 7-1,9-8-3-15,-9 0 3 0,0-2-1 16,0-5-1-16,-6 12-3 16,-4-6 1-16,1-5-1 15,9 1 0-15,3-2 2 16,-3-5 1-16,0-1-2 16,0-5-2-16,-16 0-1 15,-3 0-6-15,-9-5-1 16,-6-8-24-16,-3-9-48 15,2-7-193-15,7-10-484 16</inkml:trace>
  <inkml:trace contextRef="#ctx0" brushRef="#br3" timeOffset="901067.4703">10461 18142 28 0,'0'0'277'0,"0"0"-255"15,0 0 10-15,0 0 26 0,0 0-9 16,0 0-10-16,19 0 35 16,-19 0 35-16,0 0 21 15,0 0-30-15,0 0-43 16,0 0-7-16,0 0-14 16,0 0 4-16,0 0 2 15,0 0 1-15,0 0-5 16,0 4-5-16,-9 0-4 15,-10 1-9-15,-9-5 5 16,9 5 1-16,-9-3-4 16,3 2-7-16,-3-4-2 15,10 5-5-15,8-5 3 16,-8 0-3-16,8 0 9 0,-5 0-4 16,5 0-7-16,-8 0-1 15,8 0 1-15,-8 0 0 16,-1-9 3-16,10-3-2 15,-1-1-1-15,1-8 3 16,0-1-8-16,9 3 9 16,0-2-7-16,0 3 4 15,0-5-2-15,0 6 0 16,0-1-4-16,0-5 5 16,0 7-3-16,0-2 3 15,0 2-2-15,0-3 0 16,9 3-3-16,10 3 1 0,-1-3-2 15,1 0 2-15,0 5-1 16,-1 0 0-16,1-1 0 16,-3 6 0-16,-7-1 0 15,10-4-1-15,-1 5 1 16,10-4 0-16,-9 5-1 16,6-3 0-16,-6 8 0 15,-1 0-1-15,1 0-3 16,9 0 2-16,-9 0 1 15,15 0 0-15,-6 8-1 16,10 7 2-16,-1 2-2 16,0 1 2-16,-2 0 2 15,2-2-2-15,0 2 1 0,-9-7 0 16,-12 5-1-16,3-5-2 16,-1-1 2-16,-8-1 0 15,-10 3 1-15,0-8-1 16,9 9 1-16,-9-8 0 15,0 6 0-15,0 2-1 16,-9 3 3-16,-19 7-3 16,-16 0 2-16,7-1-1 15,-10 1 1-15,13-1-1 16,-4-6 1-16,10 2-2 16,0-7 1-16,10 2 0 15,-1-1-1-15,3-3 0 0,7-1 1 16,-4 7-2-16,-2-4 1 15,-4 2 0-15,0-2-1 16,10 7 1-16,-10-3 0 16,1-2 0-16,8-2 0 15,1-5 0-15,3 10 1 16,-7-4 0-16,-2 1 0 16,5-2-1-16,1 3 0 15,-10-1 1-15,10-1-1 16,-10 0 1-16,10-2-1 15,9 1 2-15,-9-1-2 16,9 3-1-16,-10-2 0 16,10 7 1-16,-6-2 2 15,6 2-1-15,-3 0 0 16,3-9 1-16,-6-2-1 0,6-1 2 16,0 1 1-16,0-3-3 15,0 1 1-15,0 2-1 16,0-2 2-16,0-5-3 15,0 6 1-15,0 1-1 16,9 2 2-16,7-2-1 16,12-3 0-16,-10 5 0 15,1 0-1-15,0-4 1 16,-4 1-1-16,4-1-1 16,0 0 0-16,-1-2 2 15,1-3-2-15,0 5 1 16,0-5 0-16,-1 0 2 0,1 0-2 15,-4 0 4-15,-5 0-2 16,-1 0-2-16,10 0 1 16,0 0-1-16,-1 0 0 15,10-8 1-15,-3-2-1 16,3 4 1-16,-9 1 1 16,0-4-2-16,-1 0 2 15,1-2-2-15,9 2 2 16,-3 0-2-16,-6 0 0 15,-10 2 2-15,10-2-1 16,-10 1 0-16,0-2-1 16,1 3 4-16,-10-10-2 15,0 1 0-15,0-2 1 0,9-5-3 16,-9 2 3 0,0 2-3-16,0 1 2 0,0-3-1 15,0 4 0-15,0 0 2 16,0 4 1-16,0-3 2 15,-9-6 3-15,-1-1-1 16,-8 5-3-16,8-4 0 16,1 4 1-16,0 7-1 15,9 1-3-15,-10-3-1 16,10 8 4-16,-9 1-5 16,0 4-4-16,-26 0-1 15,-21 0-23-15,-43 33-61 0,-38 17-128 16,-66-3-690-16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20T09:03:06.375"/>
    </inkml:context>
    <inkml:brush xml:id="br0">
      <inkml:brushProperty name="width" value="0.05292" units="cm"/>
      <inkml:brushProperty name="height" value="0.05292" units="cm"/>
    </inkml:brush>
    <inkml:context xml:id="ctx1">
      <inkml:inkSource xml:id="inkSrc5">
        <inkml:traceFormat>
          <inkml:channel name="X" type="integer" min="-1366" max="1024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88.19188" units="1/cm"/>
          <inkml:channelProperty channel="Y" name="resolution" value="37.83251" units="1/cm"/>
          <inkml:channelProperty channel="T" name="resolution" value="1" units="1/dev"/>
        </inkml:channelProperties>
      </inkml:inkSource>
      <inkml:timestamp xml:id="ts1" timeString="2022-12-20T09:04:09.970"/>
    </inkml:context>
  </inkml:definitions>
  <inkml:trace contextRef="#ctx0" brushRef="#br0">10908 1331 188 0,'0'0'203'0,"0"0"-72"15,0 0-23-15,0 0-17 16,0 0-4-16,0 0-3 0,0 0-19 15,15-62-1 1,-15 54-9-16,0 2 0 0,8 2 7 16,-8-1 6-1,0 3-17-15,0-1-3 0,0 3-8 16,0 0-13 0,0 0-4-16,0 0-11 0,0 0-7 15,0 0-5-15,9 3-4 0,-9 28-7 16,9 16 9-1,0 20 4-15,-1 5-2 0,1 4 0 16,0-1 6 0,0-8 2-16,0-5-1 0,5-15-2 15,-11-4 1 1,6-11 2-16,-3-10-5 0,-3-5 5 16,-3-5-7-1,6-2 0-15,-6-7-1 0,0-2 3 16,0-1-3-16,0 0-1 15,0 0-18-15,0 0-46 16,0 0-77-16,0 0-130 16,-9-14-196-16</inkml:trace>
  <inkml:trace contextRef="#ctx0" brushRef="#br0" timeOffset="942.4915">10846 1537 211 0,'0'0'63'0,"0"0"69"16,0 0-55-16,0 0-12 15,0 0-2-15,0 0 11 16,9-24-4-16,-9 21 8 16,9-5-33-16,-9 4-15 15,0-4 1-15,0 4-6 0,0-3-4 16,0 2 7 0,9-5-4-16,0 3 1 0,-1-1-11 15,10-1-6-15,5-2-4 16,4 2-2-16,8-6-2 15,-3 5 1-15,3 4 1 16,-9-1-1-16,1 7 9 16,-10 0 1-16,10 0-11 15,5 7 0-15,-6 9 1 16,9 5 2-16,-2-3-1 16,-16 5-2-16,-8-1 0 15,0 0 2-15,-9 5 3 16,0 1 6-16,-18 2-3 15,-23-1-5-15,-3 1 1 0,0-7 2 16,3-8-2-16,15-6-4 16,8-4 1-16,10-5 1 15,-1 0 2-15,9 0 1 16,0 0 0-16,0 0 0 16,0 0-1-16,0-1-4 15,9-7 0-15,17-1-1 16,18-1 0-16,6 1 1 15,2 3 0-15,7 2 0 16,-6 1 0-16,-10 3 5 16,-10 0-2-16,-7 0-3 15,-8 0 0-15,-10 9-1 16,-8 7 1-16,0 8-2 0,0 4 5 16,-44 10-3-1,-23 0 6-15,-3 0-5 0,3-4 4 16,14-11 2-16,18-9-2 15,3-5 20-15,14-9-1 16,0 0-8-16,10 0 12 16,-10-4 0-16,1-11-16 15,-7-2-6-15,7 0-6 16,-1 2 0-16,9 2-12 16,0-3-74-16,9-4-60 15,0 2-175-15,0-2-263 16</inkml:trace>
  <inkml:trace contextRef="#ctx0" brushRef="#br0" timeOffset="1536.1661">11669 1863 562 0,'0'0'38'16,"0"0"103"-16,0 0-73 15,0 0 53-15,0 0-36 16,0 0-17-16,164 0-17 16,-129 0-14-16,-9-8 0 15,1 0-12-15,-10-2 1 16,-2 1-1-16,-6-3-2 16,-1-1 1-16,1-2-12 15,-9 3-1-15,0-3-6 16,0 5 5-16,0-2 4 15,-17 6 2-15,-16 1-16 0,-11 2 0 16,9 2-1-16,-6 1 1 16,6 0 4-16,9 0-4 15,8 1-1-15,10 18-2 16,-1 3 3-16,9 12 0 16,0 1 2-16,0 4 6 15,26-1 5-15,33-2-1 16,2-8 0-16,15-5-6 15,-6-9 2-15,-2-4-3 16,-7-5-5-16,-17-2 0 16,-12-3 0-16,3 0-20 15,-8-12-46-15,-10-16-67 16,10-12-119-16,-13-10-174 0</inkml:trace>
  <inkml:trace contextRef="#ctx0" brushRef="#br0" timeOffset="2067.4508">12383 1378 498 0,'0'0'62'16,"0"0"171"-16,0 0-93 15,0 0-48-15,0 0-3 16,0 0-33-16,-9-15-21 0,9 15-8 15,0 7-11-15,0 16-13 16,0 10 1-16,0 13 31 16,18 8 15-16,-1 5-9 15,1 3-15-15,5-2-7 16,-5-3-9-16,-9-1-4 16,-1-4 0-16,-8-10-1 15,0-2-5-15,0-13 1 16,0-9 1-16,0-6-2 15,0-10 0-15,0-2 1 16,0 0 0-16,0 0 1 16,0 0 4-16,0-9 6 15,0-7-1-15,0-8-3 0,0-6-8 16,0-3-1 0,9 1 1-16,18 0 0 0,-1 5-4 15,9 8 4-15,-3 6-1 16,-14 7 1-16,8 6 0 15,-8 0-3-15,8 0 0 16,0 12-1-16,-2 15 2 16,2 4 2-16,0 2 0 15,-8 1 0-15,-9-1-1 16,-9 0-1-16,0-2-1 16,0 1-69-16,-35-8-179 15,8-14-120-15</inkml:trace>
  <inkml:trace contextRef="#ctx0" brushRef="#br0" timeOffset="2692.5152">13267 1815 197 0,'0'0'263'0,"0"0"-127"15,0 0 43-15,0 0-89 16,0 0-9-16,0 0-11 0,-18-27 7 16,10 22-24-1,-7-2-9-15,-11 3-7 0,-1-2 7 16,-8 6-25-16,-15 0-4 15,6 0-5-15,1 0-7 16,2 0 1-16,14 14 2 16,1 6-5-16,8-1 5 15,1 5-2-15,8 5 1 16,9 0 0-16,0-2-2 16,0-4 1-16,18-5-1 15,8-4 0-15,9-6 0 16,0-3-1-16,6-5 2 0,-6 0 0 15,0 0-1 1,-2 0-2-16,-16-13 7 0,1-2-1 16,-10-4-5-16,1-2-2 15,0-2-2-15,0-4 0 16,-9 3 1-16,9-2-1 16,-9 6 2-16,8 5 0 15,-8 9 0-15,0 6 0 16,0 0 0-16,0 0-3 15,9 6-13-15,6 20 4 16,2 5 12-16,1 6 3 16,8 0 3-16,1-5-5 15,-10-7-1-15,15-2 3 16,-5-5-3-16,-10-2-1 16,10-3-58-16,-19-1-101 0,-8-5-76 15,0-7-152-15</inkml:trace>
  <inkml:trace contextRef="#ctx1" brushRef="#br0">33834 6449 0,'0'-33'94,"0"-33"-78,0 0 46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20T09:11:50.36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13920 1729 170 0,'0'0'176'15,"0"0"-75"-15,0 0-40 16,0 0-41-16,0 0 7 16,0 0 8-16,0 0 16 15,0 0 3-15,0-16 3 16,0 10-1-16,0 5-3 16,0-3-14-16,0 0-8 15,0 2-6-15,-9-1-10 0,9 3-4 16,0 0 8-16,-6 0-1 15,6 0 19-15,-3-1 14 16,3-2 2-16,0 1-3 16,-6-1-5-16,6 1 3 15,-3 2-10-15,3 0-11 16,0 0-6-16,0 0-8 16,0-3-1-16,0 3 1 15,0 0 5-15,-6 0-3 16,6 0-2-16,0 0-1 15,0 0-7-15,-3 0-1 16,3 0 0-16,0 0-3 0,0 0-2 16,0 3-3-1,0 24-13-15,0 12 17 0,0 13 2 16,21-2-2-16,2 2 2 16,12-3 0-16,-8-12-2 15,-1-7 0-15,-2-12 0 16,-16-4 0-16,10-11 1 15,-18-1 0-15,9-2-1 16,-9 0 2-16,0 0 0 16,0 0 0-16,0 0 4 15,0 0 0-15,8-5 5 16,-8-11 1-16,9-7-9 16,0-7-2-16,9-2 0 0,-10-5-1 15,1 3 3 1,6-1-3-16,-4 3 0 0,4 4 0 15,-6 1 0-15,8 4 1 16,-8-1-1-16,0 4 0 16,0 6 0-16,-9 5 0 15,0 7 0-15,0 2-3 16,0 0-5-16,0 0-31 16,0 0-41-16,0 11-163 15,9 7-46-15,-9 3-265 16</inkml:trace>
  <inkml:trace contextRef="#ctx0" brushRef="#br0" timeOffset="343.7599">14745 1787 566 0,'0'0'198'16,"0"0"64"-16,0 0-107 16,0 0-69-16,0 0-36 15,0 0-24-15,-35 0-8 16,35 13-16-16,0 7 4 16,0 15 7-16,17 6 17 15,1 4-5-15,8-5-13 0,-8-3-3 16,-1-4 0-1,-2-7-5-15,-6-5-1 0,8-6-3 16,-17-3 0-16,9-6 0 16,-9-1-1-16,0-5-18 15,0 0-39-15,0 0-113 16,-17 0-68-16,-24-16-260 16</inkml:trace>
  <inkml:trace contextRef="#ctx0" brushRef="#br0" timeOffset="578.5158">14736 1510 748 0,'0'0'123'0,"0"0"171"16,0 0-168-16,0 0-53 15,0 0-38-15,0 0-22 16,-35-12-13-16,35 12 0 16,0 1-48-16,0 13-167 15,-15-2-156-15</inkml:trace>
  <inkml:trace contextRef="#ctx0" brushRef="#br0" timeOffset="1125.766">15424 1885 535 0,'0'0'175'0,"0"0"-54"0,0 0-13 15,0 0-67-15,0 0 47 16,0 0-24-16,129 10 0 16,-103-10-9-16,-8 0-9 15,-4 0-9-15,4-3-8 31,-9-7-9-31,-1 0-8 16,1-2-2-16,-9-1-2 16,0-1-5-16,0-4 3 0,0 4-3 0,0-3 3 15,-26 6 0-15,8 4 3 32,-8 1-5-32,-6 2 1 0,14 4 4 0,1 0 2 15,-1 0-2-15,0 16-1 0,10 12-6 16,2 7 3-16,6 4 2 15,0 1 1-15,23 0 1 32,21-6-2-32,6-3-1 15,-6-7-3-15,0-5-1 16,5-6-2-16,-13-7 0 16,-10-4-20-16,0-2-51 15,-17 0-113-15,-9-5-146 16,0-27-289-16</inkml:trace>
  <inkml:trace contextRef="#ctx0" brushRef="#br0" timeOffset="1422.9906">15837 1764 682 0,'0'0'135'0,"0"0"130"16,0 0-153-16,0 0-21 16,0 0-26-16,0 0-20 15,281 14-3-15,-229 28-6 16,-8 7-10-16,-3 4-10 15,-23 0-10-15,-10-5-3 16,-8-5-1-16,0-16-2 16,0-11-1-16,0-12 1 15,0-4 4-15,0 0 11 16,-8-11 22-16,-10-23 6 16,12-8-35-16,3-8-2 15,3-2-2-15,0 0 2 16,0 3-6-16,3 6 0 0,21 7 0 15,-7 11-2-15,10 12-16 16,-10 6-56-16,10 7-94 16,-13 0-338-16</inkml:trace>
  <inkml:trace contextRef="#ctx0" brushRef="#br0" timeOffset="2126.0431">18239 1783 863 0,'0'0'70'16,"0"0"195"-16,0 0-124 16,0 0-94-16,0 0-27 0,0 0-13 15,-248-87-5 1,180 87 3-16,7 0 7 0,2 20 2 15,7 3 2-15,25 2-5 16,19 4-4-16,8 5-7 16,0-3 2-16,17-2 0 15,36-6 0-15,14-9 0 16,3-11 3-16,-2-3 2 16,-7 0-5-16,-2-25 2 15,-15-5-1-15,-9-9-3 16,-21-7-1-16,-14-4-3 15,0-3 2-15,0 1 2 0,-5 0 1 16,-13 9 2 0,0 10 2-16,18 13 9 0,0 15-3 15,0 5-5-15,18 5-6 16,58 32-1-16,26 22 1 16,10 8 8-16,2 2 14 15,-29-5-7-15,-27-7-5 16,-31-2 3-16,-27-5-5 15,0-11-5-15,-9-14 0 16,-15-13 0-16,-2-12 5 16,-9 0 9-16,0-10 22 15,3-17-20-15,-3-10-11 16,17 2-8-16,18-2 0 16,0 2-2-16,9 9-14 15,49 16-50-15,4-3-97 0,-18-2-344 16</inkml:trace>
  <inkml:trace contextRef="#ctx0" brushRef="#br0" timeOffset="4799.5836">20051 1721 810 0,'0'0'53'0,"0"0"209"16,0 0-133-16,0 0-40 15,0 0-41-15,0 0-17 16,0 0-1-16,-26-14 0 16,26 14-1-16,0 0-12 15,0 0-2-15,0 14-15 16,0 18-8-16,0 18 8 15,0 14 0-15,17 6 2 16,10-3 0-16,-1-9-1 0,-8-10 2 16,-10-11-3-16,1-7-1 15,-9-9 0-15,0-12 1 16,0-5 1-16,0-4 3 16,0 0 2-16,0 0 5 15,0-9 4-15,-9-16 18 16,-26-18-30-16,9-14-1 15,0-16 5-15,11-9-4 16,6-9-1-16,9 1-1 16,0 6-1-16,0 8 0 15,32 16 0-15,4 11 0 16,7 13 0-16,-16 9 0 0,-4 11 0 16,4 5-1-16,-19 7 1 15,10 4-5-15,8 0 3 16,1 17-5-16,22 28 5 15,-5 14-1-15,15 12 3 16,-15 2 1-16,-9 3 0 16,0-7 0-16,-3-3-1 15,-6-15 0-15,-8-12 1 16,0-8 1-16,-10-10-1 16,-8-6-1-16,9-4 0 15,0-7 0-15,-9 1-2 16,0-5 2-16,0 0-13 15,0 0-29-15,0 0-10 0,0-3-24 16,-26-17-190-16,-18-2-11 16,0-5-148-16</inkml:trace>
  <inkml:trace contextRef="#ctx0" brushRef="#br0" timeOffset="5080.7624">20139 1848 92 0,'0'0'390'16,"0"0"-216"-16,0 0 29 15,0 0-95-15,0 0-42 0,0 0-24 16,-26 0 6-16,26 0-18 16,0 0-6-16,0 0-1 15,0 0-7-15,0 0 1 16,0 0-5-16,26 0 6 15,24-5 17-15,29-7 4 16,14-4-27-16,1 4-12 16,-6 5-7-16,-12 4-79 15,-23 3-100-15,-21 0-89 16,-23 3-64-16</inkml:trace>
  <inkml:trace contextRef="#ctx0" brushRef="#br0" timeOffset="5299.6404">21178 1963 764 0,'0'0'206'16,"0"0"64"-16,0 0-132 15,0 0-111-15,0 0-23 16,0 0-4-16,0 9-45 16,0-6-159-16,0-3-189 0</inkml:trace>
  <inkml:trace contextRef="#ctx0" brushRef="#br0" timeOffset="5721.8859">22217 1657 684 0,'0'0'69'16,"0"0"174"-16,0 0-118 16,0 0-35-16,0 0-24 15,0 0-33-15,-266-50-8 16,213 55 0-16,-6 17 4 16,-2 11 2-16,17 9-4 15,3 4-3-15,15 4-5 16,17 0-4-16,9-4-6 15,9-3 8-15,43-6-5 16,7-7-4-16,17-5 1 16,12-10-8-16,-3-3 0 15,-6-7-1-15,6-5-23 0,-18 0-52 16,3-6-96-16,-2-25-162 16,-7-9-302-16</inkml:trace>
  <inkml:trace contextRef="#ctx0" brushRef="#br0" timeOffset="5878.1328">22852 1905 494 0,'0'0'225'0,"0"0"3"16,0 0-47-16,0 0-114 15,0 0-38-15,0 0-29 16,35 0-80-16,-35-3-415 0</inkml:trace>
  <inkml:trace contextRef="#ctx0" brushRef="#br0" timeOffset="8426.0366">10065 2989 245 0,'0'0'132'0,"0"0"-8"15,0 0-43-15,0 0-35 16,0 0-5-16,0 0-6 16,-44 14-1-16,44-14 56 15,0 3-11-15,0-1-32 16,9 2-8-16,0 0 0 15,8 1-5-15,10-2-1 16,14-2-7-16,20 2-1 16,33-3-2-16,26 0-8 0,26 0-7 15,35-12 0-15,7-3 1 16,20-3 0-16,14 0 0 16,-5-3-3-16,5-1-5 15,-17 4 6-15,3 1-7 16,-12 1 5-16,0 2 2 15,-6 2-1-15,-8 2 0 16,-4-1 4-16,-5 4-4 16,-9-3-4-16,5 1 3 15,4 1 1-15,0 1 1 16,5-1 3-16,-14-1-2 16,9-3-3-16,14-1 0 15,3 2-2-15,15-3 0 0,3 1 0 16,-21 1-2-16,-5 1 4 15,-18 3-1-15,-3 4 0 16,-6 0 0-16,-9 4-2 16,-8 0-2-16,-1 0 3 15,1 0-1-15,-18 0 0 16,0-4 3-16,-9-2 11 16,-5-3 8-16,-4 1-5 15,-8 4-6-15,-1-2-5 16,4 1-6-16,-3 5-2 15,8 0-1-15,-8 0 0 16,8 0 1-16,-5 0 2 0,5 0-2 16,9 0 6-16,-8-5 1 15,11 1 0-15,-3-4-1 16,9 4 0-16,-9 0-2 16,9-3-1-16,-8 3 0 15,8 0 1-15,8-1 0 16,1 0-1-16,0 3-2 15,8 2 0-15,-8 0 1 16,9 0-2-16,-9 0 1 16,-1 0 0-16,-16 0-1 15,-10 0 1-15,-5-2 1 16,-21-6-1-16,3-1 4 16,-12 3 5-16,3-1-1 0,-2 2-6 15,8 0-2-15,3 4-1 16,6-3 1-16,8 4 0 15,-5-2-1-15,6 1-2 16,-18-3 2-16,-6 3 0 16,-3-1-1-16,-14-3 1 15,-9 1 0-15,6 0-1 16,2 0 1-16,-2 1 0 16,12-1 0-16,-1 3 0 15,-2-3 0-15,2 3 1 16,6-4 0-16,-5 3 0 15,5-1-1-15,-5-1 1 0,5-1-1 16,3 2-1 0,-3-1 1-16,-14 0 1 0,-12 0-1 15,-6 1 0-15,0-1 3 16,-8 1 5-16,-4 1 9 16,12-2 2-16,-8 0-1 15,-1-4-2-15,-9 4 0 16,1 1-3-16,-12 3-1 15,3 0-12-15,-9 0-1 16,0 0-22-16,0 0-93 16,0 0-143-16,0 0-151 15</inkml:trace>
  <inkml:trace contextRef="#ctx0" brushRef="#br0" timeOffset="27949.0402">3752 5079 283 0,'0'0'121'15,"0"0"26"-15,0 0-39 16,0 0-22-16,0 0-2 15,0 0-5-15,0 0-13 16,-9-18-3-16,9 14-25 16,0-1-10-16,0 5 0 15,0 0-7-15,0 0-3 16,-6 0-5-16,6 0 3 16,0 0-1-16,0 0 4 15,0 0-6-15,0 0-13 16,0 14-8-16,0 17 8 0,0 20-1 15,0 17 1-15,0 17 2 16,0 18 0-16,0 6 7 16,0 9 1-16,6-1 2 15,3-1 3-15,0-6 1 16,-9-7-5-16,8-7-8 16,-8-10 1-16,9-14-2 15,-9-11 3-15,9-14-5 16,0-12 0-16,0-9 0 15,-1-2 1-15,1-6-1 16,-9-4-2-16,0-8-44 16,0 1-147-16,0-7-71 0,-9-7-163 15</inkml:trace>
  <inkml:trace contextRef="#ctx0" brushRef="#br0" timeOffset="29840.0475">3649 5228 211 0,'0'0'46'0,"0"0"43"15,0 0-37-15,0 0 0 16,0 0 5-16,0 0 15 16,-8-48-9-16,-1 41 17 15,0 4 0-15,0 2-7 0,1-2-7 16,-1 1-13-16,0 2-19 15,0 0-7-15,0 0-8 16,4 0-8-16,5-3 1 16,0 3 16-16,0 0 2 15,0-1-18-15,0-3-11 16,8 2 1-16,42-4 6 16,29-1-2-16,32 0-2 15,18-3-4-15,26 2 0 16,9-2 0-16,-3-3 1 15,-6 4 0-15,-26 0 0 16,-35 1-1-16,-15 8 0 16,-30 0-1-16,-5 0-2 0,0 0 2 15,-3 0 1 1,-6 0 0-16,18-5 1 0,-12-5-1 16,3 4 0-16,0-6 1 15,-21 3 2-15,-5 3-3 16,-18 0 6-16,9 6 0 15,-9 0 1-15,0 0 4 16,0 0-3-16,0 0-5 16,0 0 0-16,0 0 0 15,0 0 1-15,0 0-4 16,0 0-3-16,8 6-8 16,10 18 5-16,-9 12 6 15,17 9 4-15,-8 1-2 16,5 2-1-16,3-2-1 15,-8-8 1-15,-1 4-2 0,1-10 2 16,0-4-1-16,-4-6 2 16,-5-8-1-16,0-8-1 15,-9-2 0-15,0-4 0 16,3 0 4-16,-3 0 2 16,0 0 9-16,9-10 23 15,-4-16-21-15,4-10-16 16,9-6 0-16,-1-7 0 15,10 0 0-15,-1-1 0 16,0 3-1-16,-2 3 0 16,2 9 1-16,0 7 0 15,-2 6 1-15,-12 8 4 0,-4 4-4 16,1 6 10-16,-3 4-1 16,3-3-11-16,-9 0 0 15,8 3-4-15,1 0-2 16,9 0 4-16,-1 10-1 15,10 21 3-15,-1 2 0 16,-3 9 0-16,13 3 1 16,-10 0 3-16,6 1 0 15,-6-6 1-15,1 4-3 16,-10-2 2-16,1-7-2 16,-9-4 0-16,0-7 1 15,-9-5-3-15,8-11 0 16,-2-3 1-16,-6-5 0 0,0 0 6 15,0 0 5 1,0 0 8-16,0-15 11 0,0-15-29 16,0-4-2-16,0-8 0 15,0 2 0-15,0-7 0 16,0 10 0-16,0-5 0 16,0 0 0-16,9 4 1 15,0 2-2-15,-1 4 1 16,1 4 0-16,9 8 0 15,-9 3 0-15,-1 9 0 16,-8 5-1-16,9 3-1 16,0 0-4-16,8 9-1 0,7 18 7 15,5 16 1 1,3 4 0-16,12 6-1 0,-3 2 2 16,-6-1 4-16,9 0 0 15,0-6-1-15,-12-4-3 16,3-5-2-16,-8-10 1 15,-10-8-1-15,1-12 1 16,-12-4-1-16,-6-5 4 16,3 0-1-16,-3 0 10 15,6-7 15-15,-6-18-13 16,0-7-15-16,0-7 0 16,0 1-3-16,0-1-2 15,0 2-1-15,0 10-3 16,0 5 5-16,0 14 0 15,3 1 0-15,11 7-2 0,12 0-2 16,27 0 4-16,14 0 4 16,27 0 0-16,12-5 0 15,14-2-3-15,17-2 3 16,27-2 0-16,6 1 0 16,20 2 0-16,-3 1 0 15,4 2 0-15,-4 4 0 16,-6-5 1-16,-34 1-1 15,-19-1 1-15,-43 2-1 16,-41 2 2-16,-9-2 1 16,-26 4 0-16,-3 0 4 15,-6-4-1-15,0 4-6 0,0 0-15 16,-59-3-184-16,-43-9-436 16</inkml:trace>
  <inkml:trace contextRef="#ctx0" brushRef="#br0" timeOffset="30855.8189">5692 4158 454 0,'0'0'147'0,"0"0"103"16,0 0-106-16,0 0-51 15,0 0-26-15,0 0-28 16,9-41-25-16,0 41-14 15,0 10-8-15,-1 22 8 16,10 10 6-16,-18 9 9 16,9 0-3-16,-9 4-4 15,0-2 12-15,0-3-9 16,0-9-3-16,0-9-4 16,0-5-2-16,0-13-1 0,-9-8 2 15,9-6-2-15,0 0 19 16,-9 0 49-1,9-4-7-15,-17-14-47 0,-1-9-12 16,1-5-1-16,2-7 4 16,6-9-5-16,6-4 3 15,-3-4-4-15,-2 3 1 16,8 2 1-16,0 3-2 16,0 2-1-16,0 3 1 15,8 2 0-15,16 1 0 16,2 5-1-16,0 7 1 15,10 2 0-15,-10 9 0 16,0 5 1-16,-2 6-1 0,2 1 0 16,9 5-3-1,-3 0-3-15,-5 0 5 0,-1 7-1 16,-8 14 0-16,-1 1-1 16,-17 6 3-16,0 1-4 15,0 5-2-15,-9-2-1 16,-35-1 5-16,1-4 0 15,-7-3 2-15,-3-6 4 16,3-1 1-16,6-7-5 16,9-1 0-16,3-8-5 15,6 2 0-15,8-3 3 16,9 3 2-16,1-3 0 16,8 0-1-16,0 0-7 15,0 0 0-15,0 8-9 0,17 4 10 16,18 8 7-16,9 0 3 15,6 8-2-15,17-2-1 16,-5-7 0-16,14 2 0 16,-6-5 2-16,6-4 0 15,-5-2 4-15,-4 5-6 16,-6 2-2-16,-20 6-75 16,-29-6-238-16</inkml:trace>
  <inkml:trace contextRef="#ctx0" brushRef="#br0" timeOffset="31981.1218">8973 5233 103 0,'0'0'202'15,"0"0"-31"-15,0 0-39 16,0 0-30-16,0 0-4 15,0 0-12-15,0-5-7 16,0 5 5-16,0-5 6 16,0 0-4-16,0-2-4 0,0 1-17 15,-8-1-29-15,-1 0-7 16,9 7-11-16,0 0-2 16,0 0-2-16,0 0-5 15,-6 0-3-15,6 0-6 16,0 0-6-16,-3 25-6 15,3 19 12-15,0 15 1 16,0 13 3-16,0 20-2 16,0 11 6-16,0 14 0 15,0 9 4-15,0 11-5 16,-6 1-3-16,-11-2 0 16,-10-11-2-16,10-19-2 15,-1-20 0-15,9-10 1 0,1-7 0 16,8-19-1-1,0-10 0-15,0-1 0 0,0-19 0 16,0-3 1-16,0-4-1 16,0-9-2-16,0 2 1 15,0-6-18-15,0 0-21 16,-9 0-44-16,-23 0-222 16,-21-23-695-16</inkml:trace>
  <inkml:trace contextRef="#ctx0" brushRef="#br0" timeOffset="33294.0606">3737 6507 198 0,'0'0'139'16,"0"0"39"-16,0 0-86 16,0 0 27-16,0 0-23 15,0 0-28-15,6-22-16 16,-6 22-14-16,0 0-10 15,0-2 3-15,0 2 8 16,0-5-11-16,-15 5 5 0,-5-3-21 16,-3 2 27-16,14-2 7 15,0 0-2-15,9 2-2 16,0-4-17-16,0 5-5 16,0 0-3-16,0-2-5 15,0 2 3-15,0 0-4 16,0-3-4-16,0 3 0 15,0 0-5-15,0 0-2 16,0 0-3-16,0 0-2 16,0 10-1-16,0 17 6 15,41 13-1-15,-15 22 2 16,9 13-1-16,-8 19 1 0,-10 9-1 16,-8 9 1-16,-3 1 2 15,-6-8-3 1,0-7 3-16,0-24-3 0,0-12 1 15,0-21 0-15,0-17-1 16,0-7 1-16,0-11-1 16,0-3 1-16,0-2 1 15,0 2 0-15,0-3-2 16,0 4 0-16,0-4-3 16,0 0-2-16,12 0 5 15,29 0 3-15,20-12-3 16,24-2 0-16,26-4 0 15,18-4 1-15,35 6-1 0,17-1 1 16,15 3-1 0,9 7 0-16,-6 6 0 0,-3 1 0 15,-23 0 0-15,-18 0 1 16,-35 0-1-16,-26 3 0 16,-41 7-3-16,-18-1 1 15,-18-3-5-15,-8 6-10 16,0-3-16-16,-9 2-28 15,9 1-50-15,-4-3-39 16,-5-4-109-16,9-5-253 16</inkml:trace>
  <inkml:trace contextRef="#ctx0" brushRef="#br0" timeOffset="33997.1495">6500 7162 429 0,'0'0'109'0,"0"0"63"15,0 0-44-15,0 0-37 16,-231-77-14-16,169 63-17 16,-14 9-20-16,0 5 4 15,-12 0-22-15,-5 0-18 16,-10 27 4-16,1 6-5 15,-3 6 9-15,2 10 9 16,18 9 14-16,24 17-7 16,17 7 11-16,20 8-18 15,24-6 3-15,0-4-12 16,44-6-11-16,24-2 13 16,17-6-9-16,-1 0 3 0,-5 1 0 15,6-4-6 1,-14-4 0-16,-4-12-2 0,3-9 0 15,15-15-11-15,9-19 9 16,8-4 2-16,12 0 3 16,-3-31-3-16,9-8 13 15,-17-4-6-15,-6-6 1 16,-21 1-7-16,0 1 5 16,-15 0 13-16,-11 0-2 15,-15-1 4-15,0-2-2 16,-26 3 9-16,-9-9-5 15,0-2-1-15,-9-9-4 16,-44-6-7-16,-14-1 5 16,-9-3-13-16,-12 8-1 0,-5 7-1 15,-4 15-2-15,-5 15-2 16,17 16-11-16,6 14-36 16,3 2-21-16,14 42-38 15,-14 13-198-15,9 15-207 16</inkml:trace>
  <inkml:trace contextRef="#ctx0" brushRef="#br0" timeOffset="34638.0556">6011 7863 636 0,'0'0'60'0,"0"0"142"16,0 0-180-16,0 0-4 0,0 0-9 16,0 0 8-16,-87 0 9 15,63 0 10-15,-2-2 16 16,8-3 7-16,1 0-11 16,2-6-19-16,6-5-8 15,1-2-9-15,-1-7-4 16,9 3-4-16,0 2-4 15,0-2 0-15,0 5-1 16,9 2-1-16,14 3-4 16,3 1 6-16,-8 2 6 15,8 8-5-15,-2 1-1 16,-7 0-7-16,9 1-1 16,1 25 8-16,8 2 0 0,6 4 1 15,3-5-1-15,0-4 0 16,0-6 1-16,-12-6 1 15,-15-7 0-15,1-1-2 16,-1-3 5-16,-8 0 42 16,15-18 27-16,-7-12-44 15,1-4-13-15,-9-1-6 16,-9-4-5-16,0-3-6 16,0 2-2-16,0 6-20 15,0 13-67-15,-18 10-148 16,-32 5-555-16</inkml:trace>
  <inkml:trace contextRef="#ctx0" brushRef="#br0" timeOffset="35247.4573">7024 7749 544 0,'0'0'63'0,"0"0"138"0,0 0-152 16,0 0-49-16,0 0 13 15,0 0 55-15,18 0 6 16,17 0-28-16,32 0-9 16,27 0 10-16,37 0-8 15,30-9-15-15,30-5-2 16,14-2-7-16,-15 1 2 15,-3 3 1-15,-23-4-6 16,-9 2-3-16,-17 6 0 16,-18-1 1-16,-18 5-10 15,-26 0 3-15,-32 2-2 16,-9 2-1-16,-26 0 0 16,-9 0-10-16,0 0-68 0,0-5-87 15,0-11-171-15</inkml:trace>
  <inkml:trace contextRef="#ctx0" brushRef="#br0" timeOffset="35934.9542">8845 6807 231 0,'0'0'46'0,"0"0"129"16,0 0-89-16,0 0-24 15,0 0 0-15,0 0 15 16,0-38-4-16,0 37 1 16,0-2 2-16,0 3-8 15,0 0 7-15,0 0-16 16,0 0-14-16,0 0-3 16,0 0-15-16,0 0 4 15,0 0 1-15,0 0 13 16,0 0 3-16,0 0-19 15,0 0-13-15,0 0-16 16,0 32-3-16,0 22-4 0,0 25 7 16,0 12 4-16,17 12 0 15,18 2-1-15,-8-1 0 16,-1-8-2-16,-3-13 1 16,-5-17-1-16,-9-16 0 15,-1-11 1-15,1-14 2 16,-9-10 0-16,0-10-2 15,9-2 2-15,-9-3-3 16,0 0 0-16,0 0-1 16,0 0-29-16,0-15-236 15</inkml:trace>
  <inkml:trace contextRef="#ctx0" brushRef="#br0" timeOffset="40530.6365">3848 9351 758 0,'0'0'34'0,"0"0"167"16,0 0-104-16,0 0-17 15,0 0-31-15,0 0 0 16,0 0-16-16,-35-32-13 16,35 48-13-16,0 27-7 15,0 16 0-15,0 10 2 0,0 3 11 16,0-5 1-16,33 1-6 16,2-8-2-16,0-12 0 15,15-6-5-15,2-10 1 16,10-5-1-16,-4-10 1 15,-5-8-1-15,-9-8-1 16,6-1 2-16,-7 0 3 16,10-10 0-16,-3-17 1 15,3-5-2-15,-12 0 4 16,-6-5-5-16,-9-1-2 16,0 1 4-16,-11-7-2 15,-6 3 1-15,-9-5-1 0,0 4 1 16,0 1-2-16,-6 2 0 15,-20 7 1-15,-10 1 0 16,1 13-3-16,0 5 1 16,-6 7 0-16,6 6-1 15,9 0-4-15,11 6 4 16,3 21-4-16,12 9 4 16,0 6-4-16,0-3 0 15,44-3 4-15,9 3-2 16,14-4-3-16,-5-13-46 15,-21-15-225-15,-6-7-210 16</inkml:trace>
  <inkml:trace contextRef="#ctx0" brushRef="#br0" timeOffset="40937.2225">5247 9677 574 0,'0'0'281'15,"0"0"-106"-15,0 0-18 16,0 0-88-16,0 0-47 16,0 0-14-16,33-5 10 15,19-2 17-15,19-4 5 16,-4 2-24-16,9 3-9 15,-15 2-7-15,-11 2 0 16,-15 2-12-16,-26 0-124 16,-9 0-67-16,-6 12-182 0</inkml:trace>
  <inkml:trace contextRef="#ctx0" brushRef="#br0" timeOffset="41124.7">5297 9905 572 0,'0'0'183'16,"0"0"-36"-16,0 0-15 16,0 0-62-16,0 0 9 15,240-30-36-15,-187 25-17 16,0-2-26-16,-4 1-2 16,-40-11-130-16,-9-7-327 15</inkml:trace>
  <inkml:trace contextRef="#ctx0" brushRef="#br0" timeOffset="41671.9044">6070 9425 837 0,'0'0'41'15,"0"0"211"-15,0 0-101 16,0 0-81-16,0 0-38 16,0 0 2-16,0-33-25 15,26 78-8-15,36 17-1 16,-4 8 10-16,12 6 6 16,-11-3 6-16,-15-7-12 0,0-14-7 15,-18-10-1-15,-2-15-1 16,-16-15-1-16,-8-7 0 15,9-5 1-15,-9 0 0 16,0 0 3-16,0-15 5 16,0-17 6-16,9-13-5 15,8-17-9-15,-8-2 2 16,0-1-1-16,0 3-2 16,-9 7-1-16,9 16 0 15,5 13 0-15,-5 16-10 16,9 10-19-16,-1 0-36 15,9 5-156-15,1 7-114 16,17-7-248-16</inkml:trace>
  <inkml:trace contextRef="#ctx0" brushRef="#br0" timeOffset="42438.0722">7024 9853 434 0,'0'0'524'15,"0"0"-415"-15,0 0 37 16,0 0-61-16,0 0-45 16,0 0-16-16,9-53-7 15,26 66-7-15,6 14-4 16,3 13 11-16,-9 2-4 16,-3 7 0-16,-11-4 2 15,-7-5-12-15,-14-7-1 16,0-7-2-16,0-4 0 15,0-7 1-15,0-10 0 0,0 2 3 16,0-7 0 0,0 0 1-16,0 0 3 0,-9-24 4 15,1-7 2-15,8-12-12 16,0 1-2-16,0-1 0 16,8 1 0-16,28 10-3 15,-1 3 1-15,14 5 1 16,-13 6-2-16,-1 9-1 15,0 7 3-15,9 2 0 16,6 0-2-16,-1 23 1 16,4 9-2-16,-9 5 4 15,-3 0 0-15,-15 1 0 0,-8-6 0 16,-18-5 1 0,0-7-1-16,0-2 0 0,0-9 0 15,0-2-3-15,0-3 1 16,0-4 1-16,-18 0 1 15,9 0 1-15,-8-16 11 32,-7-12 1-32,24-13-9 15,0-2 0-15,0 6 0 16,24 0-3-16,11 15-1 16,0 7 0-16,0 7 0 15,9 8-3-15,-3 0 2 16,3 0-3-16,6 18 2 15,-15 9 1-15,0 0-1 16,-17 5-1-16,-18 0 0 16,0-6-61-16,-44-15-206 0,-6-11-376 15</inkml:trace>
  <inkml:trace contextRef="#ctx0" brushRef="#br0" timeOffset="45970.5082">8871 9528 435 0,'0'0'107'0,"0"0"45"0,0 0 1 16,0 0-74-16,0 0-11 15,0 0-16-15,0 0-12 16,-111-14-11-16,84 14-13 16,-14 0 3-16,-11 0 13 15,-10 4 2-15,4 9-9 16,-4 6-4-16,18 0-3 15,3 2-10-15,24 2-4 16,8-1-4-16,9-2-2 16,0 7 1-16,26-7-1 15,27 4 2-15,6-5 3 16,8-1-3-16,-6 3 6 0,-11-1-6 16,-15 3-2-16,-17-2 0 15,-1 1 0-15,-17-2-1 16,0 2 0-16,0-5 6 15,-17-7 0-15,-24 3 1 16,-12-4-1-16,-5-1-3 16,-13-6-8-16,10-2-36 15,11 0-11-15,-3 0-4 16,27 0-20-16,17-2-66 16,9-18-48-16,0-8-164 15</inkml:trace>
  <inkml:trace contextRef="#ctx0" brushRef="#br0" timeOffset="46267.4506">9196 9628 649 0,'0'0'82'0,"0"0"173"15,0 0-121-15,0 0-91 16,0 0-29-16,0 0-14 15,3-4 4-15,3 30 7 16,2 6 48-16,1 5-15 16,0 1-2-16,8 3-21 15,-8-8-4-15,0-1-11 0,-9 0-5 16,9-5 3 0,-9-1-3-16,0-5-1 0,0-9-16 15,0-1-82-15,-18-5-61 16,-8-6-67-16,-15-2-232 15</inkml:trace>
  <inkml:trace contextRef="#ctx0" brushRef="#br0" timeOffset="46486.3593">9190 9288 840 0,'0'0'106'0,"0"0"103"0,0 0-78 15,0 0-98-15,0 0-33 16,0 0-1-16,0-17-23 16,0 17-151-16,0 4-101 15,-3-3-207-15</inkml:trace>
  <inkml:trace contextRef="#ctx0" brushRef="#br0" timeOffset="47080.6467">9635 9763 129 0,'0'0'771'15,"0"0"-670"-15,0 0 59 0,0 0-97 16,0 0-32-16,0 0-13 16,44-77-2-16,-18 77-7 15,0 16 2-15,-2 16 0 16,11 7 11-16,-9 4 2 16,-2 4-16-16,-16-3-2 15,-5 1-6-15,-3-9 0 16,0-13 5-16,0-10-4 15,0-4 2-15,0-7-1 16,0-2 4-16,0 0 5 16,0 0 23-16,0-20 5 15,0-15-34-15,0-12-3 0,0-8-2 16,15-2-1-16,11 2 0 16,9 8 0-16,1 20-1 15,-10 7 1-15,-3 15-2 16,12 5 2-16,-8 0-4 15,17 20-1-15,-3 19 4 16,-6 3 2-16,6 6 0 16,-24 4-1-16,-8 1-61 15,-9-3-137-15,0-13-87 16,0-21-314-16</inkml:trace>
  <inkml:trace contextRef="#ctx0" brushRef="#br0" timeOffset="47674.4881">10958 9581 788 0,'0'0'49'15,"0"0"157"-15,0 0-74 16,0 0-72-16,0 0-60 16,0 0-1-16,-18 16 1 0,18 27 21 15,0 3-3 1,0-3 1-16,9-4 4 0,17-7-11 16,1-7-8-16,8-7 1 15,-3-7-5-15,3-3 0 16,-9-8 2-16,15 0 7 15,-6-4-2-15,-8-18-7 16,-1-1-3-16,0-6-13 16,-11 2 10-16,-15-11-1 15,0 6 5-15,0 5 1 16,0 7 0-16,0 7 1 16,0 8 0-16,0 5-3 15,0 0-11-15,0 18-6 16,0 19 20-16,0 5-1 15,0 5 2-15,0-9 0 0,26-6 3 16,18-5 0-16,15-12 2 16,-6-13 4-16,-1-2 5 15,-2 0 12-15,-6-18 6 16,0-13-6-16,-12 0-12 16,-6-6-9-16,-17 0-2 15,-9-3-3-15,0-1-1 16,0 1-2-16,-26 8 0 15,-15 9-27-15,6 11-41 16,-9 12-64-16,3 0-115 16,6 3-171-16</inkml:trace>
  <inkml:trace contextRef="#ctx0" brushRef="#br0" timeOffset="48002.6242">12055 9362 755 0,'0'0'146'16,"0"0"85"-16,0 0-48 16,0 0-101-16,0 0-37 15,0 0-5-15,27-86-17 16,-27 86-18-16,17 31-3 0,-8 22-1 15,8 12 20 1,10 11-1-16,-18 1-2 0,8-1-12 16,-8-11 1-16,-9-4-6 15,0-14 1-15,0-11-1 16,0-4 1-16,0-6-4 16,0-10-8-16,0-5-39 15,0-7-21-15,0-2-96 16,-18-2-84-16,1 0-204 15</inkml:trace>
  <inkml:trace contextRef="#ctx0" brushRef="#br0" timeOffset="48252.7524">11970 9709 663 0,'0'0'210'0,"0"0"21"16,0 0-104-16,0 0-61 15,0 0-14-15,0 0 1 16,182-69-23-16,-97 57-8 16,0 3-6-16,-6 2-5 15,-3-1-8-15,-15 1 1 16,-8 5-1-16,-21-1-3 16,-14 3-5-16,-10 0-11 15,-8 0-52-15,0 0-184 16,-26 0-198-16</inkml:trace>
  <inkml:trace contextRef="#ctx0" brushRef="#br0" timeOffset="49643.5908">3597 6371 104 0,'0'0'372'15,"0"0"-235"-15,0 0 39 16,0 0-91-16,0 0-32 16,0 0 10-16,0 0 11 15,-9-26-6-15,9 26-6 16,0 0-16-16,0 0-29 16,0 0-17-16,-9 32-1 15,-32 12 1-15,-3 13 5 16,-17 14-1-16,-6 1-1 15,-1 2 0-15,16-10-2 0,16-14 5 16,19-18-6-16,8-11 0 16,9-15 0-16,0-6 0 15,0 0 1-15,0 0 15 16,0 0 16-16,0-2 19 16,18-28-23-16,17-3-25 15,26-14 1-15,7-7-2 16,8-5 1-16,-6-1-3 15,6 1 0-15,-15 2 2 16,-2 10-2-16,-15 7 1 16,-9 9 3-16,-9 16 2 15,-8 3 0-15,5 12-6 0,12 0 0 16,18 32-4 0,23 12 4-16,12 5-1 0,6 11 2 15,-1 5-2-15,-8 2-17 16,-50-9-263-16,-26-10-642 15</inkml:trace>
  <inkml:trace contextRef="#ctx0" brushRef="#br0" timeOffset="50378.0738">2265 6344 558 0,'0'0'161'0,"0"0"57"16,0 0-153-16,0 0-19 16,0 0-7-16,0 0-9 15,0-22-4-15,0 22-8 16,0 0-9-16,0 8-7 16,0 15 13-16,0 16 35 15,0 5-15-15,-6 9-6 16,-3 11-5-16,1 4-10 15,-1-1-1-15,9-5-1 16,0-9 0-16,0-15-3 16,0-1 1-16,0-10 0 15,0-7-2-15,9-9-6 16,5-2 1-16,-2-6-3 16,11-3-2-16,-5 0 2 0,17 0 0 15,9-7-35-15,-9-17-71 16,-11-8-79-16,-24-12-246 15</inkml:trace>
  <inkml:trace contextRef="#ctx0" brushRef="#br0" timeOffset="50612.5312">2207 6022 772 0,'0'0'190'16,"0"0"53"-16,0 0-174 16,0 0-69-16,0 0-4 15,0 0-185-15,-9-20-306 16</inkml:trace>
  <inkml:trace contextRef="#ctx0" brushRef="#br0" timeOffset="54990.5255">17982 4182 432 0,'0'0'144'16,"0"0"51"-16,0 0-73 16,0 0-43-16,0 0-14 15,0 0 10-15,0 0-24 16,0-73-11-16,-9 73-4 16,9 0-17-16,-17 0-18 15,-7 26 1-15,-20 21 7 16,0 17-1-16,-5 10-8 15,-4 0 3-15,18-4-2 16,-6-16 1-16,23-13-2 16,1-18 2-16,8-8-2 15,9-10 1-15,0-5 1 16,0 0 14-16,0 0 36 0,0-6-3 16,0-20-33-16,18-6-14 15,8-6-2-15,15-9 3 16,-6 0-3-16,18-3 0 15,-4 6-2-15,4 5 2 16,6 14-6-16,-15 7 1 16,8 14-1-16,-2 4 5 15,11 3-3-15,15 26-4 16,4 10-3-16,4 6-62 16,-8 7-100-16,-14-5-75 15,-36-8-476-15</inkml:trace>
  <inkml:trace contextRef="#ctx0" brushRef="#br0" timeOffset="55694.3372">18163 4273 368 0,'0'0'61'0,"0"0"96"16,0 0-43-16,0 0-39 15,0 0-3-15,0 0-7 16,-43-25 4-16,43 22 11 16,-9-1-12-16,9 3-8 15,0 1-4-15,0 0-24 16,0 0-29-16,0 0-3 15,0 27-13-15,0 21 13 16,0 25 7-16,17 20 17 16,1 18-3-16,-1 28 21 0,-8 16-7 15,0 5-14 1,0-1-12-16,-9-7-4 0,0-14-2 16,0-14-2-16,0-13-1 15,0-16 2-15,0-10-1 16,0-8-1-16,0-8 0 15,0-11 0-15,-9-9-1 16,0-17 1-16,9-5-6 16,0-12-66-16,0-4-77 15,0-11-78-15,0 0-163 16</inkml:trace>
  <inkml:trace contextRef="#ctx0" brushRef="#br0" timeOffset="56929.9777">18239 6029 213 0,'0'0'168'16,"0"0"-4"-16,0 0-31 0,0 0-30 16,0 0-22-1,0 0-40-15,0 0-4 0,0 0 8 16,0 0-2-16,0 0-16 16,0 0-7-16,0 0-10 15,0 1-7-15,0 16 0 16,0 5 12-16,0 13 15 15,0 15-14-15,0 13-6 16,18 11 1-16,0 16-1 16,-10 16-4-16,10 3-1 15,0-3 10-15,-4-8 9 16,-11-13 4-16,3-13-4 0,-6-17-4 16,0-10 3-16,0-16-8 15,0-12-1-15,0-7-10 16,0-3-3-16,0-7 1 15,0 4-2-15,0-4-32 16,9 0-80-16,-9 0-99 16,8 0-243-16</inkml:trace>
  <inkml:trace contextRef="#ctx0" brushRef="#br0" timeOffset="58384.0356">18222 7279 210 0,'0'0'121'0,"0"0"-30"16,0 0 6-16,0 0-64 16,0 0-17-16,0 0 31 0,0 0 8 15,0 0 7 1,0 0-13-16,-9 0-17 0,9 0-7 16,0 0-7-16,0 0-10 15,0 0-7-15,0 0-1 16,0 0 0-16,0 0-5 15,0 0-5-15,0-5 7 16,9 0 3-16,8-3 1 16,1 1-1-16,0 0-1 15,-1 7-17-15,1-2-20 16,5 2-5-16,-5 0 26 16,8 0 10-16,9-3-1 15,0 2 8-15,6-5 0 0,-6 0 2 16,9-1 16-1,6 0 3-15,3 6 0 16,5-3-8-16,21 1-9 0,6 3 5 16,18 0-4-16,25-9 5 15,10 5 1-15,17-7 7 16,-9 4 3-16,1-2-6 16,-10 0 4-16,10 2-3 15,-1 0-2-15,0 3-2 16,-2-1-9-16,-15 3 1 15,8-1 0-15,-17 2 1 16,9-2 2-16,-15 1-2 16,6 2 14-16,-9 0-6 15,0 0 1-15,1 0-6 0,8 0-4 16,8-4-1-16,19 0 3 16,8-3-2-16,0-1 4 15,6 0 6-15,-6-3-1 16,-9 5 19-16,1 6-14 15,-1 0 1-15,9 0-5 16,15 0-6-16,3 0 2 16,-9 0-7-16,-1 0 1 15,-2 0 4-15,-14 0 9 16,8 0-1-16,0 0 0 16,9 0 3-16,-3-7-2 15,3 4-12-15,-18-4-2 16,9 2-2-16,0 0 1 0,-2-5 1 15,-7-2-2 1,-9 2 1-16,-8 0-1 0,-9-2 1 16,9 4 0-16,-12 1 1 15,9-1-1-15,6 8 1 16,-4-8-2-16,22 6-1 16,-13-3 2-16,10 3-2 15,-10 0 0-15,1 2 1 16,-27 0 0-16,-23 0 2 15,-21 0-3-15,-14 0 1 16,-12 0-1-16,3 0 2 16,-9 0 5-16,-9-5 1 0,6 5 0 15,-14-4 11 1,-1-2-7-16,-8 6-8 0,-9-2-4 16,0 2-2-16,0 0-45 15,0 0-92-15,-9 0-56 16,-26 0-104-16,-6 0-47 15</inkml:trace>
  <inkml:trace contextRef="#ctx0" brushRef="#br0" timeOffset="58946.9483">27257 6703 461 0,'0'0'66'0,"0"0"110"15,0 0-37-15,0 0-29 16,0 0-16-16,0 0-7 15,-26-38-23-15,26 38-4 16,0 0-25-16,0 0-13 16,0 0-8-16,0 0-10 15,0 0-3-15,0 0-1 0,0 0-12 16,26 10 12-16,44 12 1 16,15 5 4-16,9 1 2 15,8-3-1-15,-5 2-4 16,-21-7 3-16,-15-3-5 15,-11-7 2-15,-24 2-2 16,1-2-1-16,-27 2 1 16,0 3-2-16,0 6-1 15,-9 2 6-15,-35-3-2 16,-6 5 3-16,-2-4-2 16,-1-4-1-16,3 6 1 15,6-2-1-15,9 1-1 16,-6-6 2-16,15-1-2 0,8-4 0 15,1 2 0-15,8-3-2 16,0-1 2-16,9 2-8 16,0 1-86-16,-9-10-147 15,-14-2-367-15</inkml:trace>
  <inkml:trace contextRef="#ctx0" brushRef="#br0" timeOffset="60135.6223">18395 8102 567 0,'0'0'82'16,"0"0"97"-16,0 0-100 0,0 0-45 15,0 0-3-15,0 0 9 16,0-55 19-16,0 51-2 16,-18 2-11-16,9-2-11 15,-17-1-15-15,-6 1-11 16,-3 4-6-16,-9 0-1 15,3 0 5-15,-12 4-4 16,9 20-2-16,-6 4 2 16,7 6 3-16,7 8 5 15,28 6 0-15,8 3 1 16,0-1 1-16,17 4-4 16,36-10 2-16,5-2-3 15,13-10 3-15,-13-11-1 0,-5-6 3 16,-9-15 0-16,5 0 1 15,-13 0 6-15,-10-10 7 16,15-16-5-16,-15-11-3 16,-8-4-4-16,-1-6-2 15,-8-6-1-15,-9-4 3 16,0-2-4-16,0 5 1 16,0 7-10-16,-26 8-2 15,-1 14-7-15,-13 14-41 16,-13 11-82-16,-32 0-331 0</inkml:trace>
  <inkml:trace contextRef="#ctx0" brushRef="#br0" timeOffset="62074.906">27222 7726 486 0,'0'0'32'16,"0"0"157"-16,0 0-88 0,0 0-25 15,0 0-15 1,0 0 3-16,0 0 9 0,0-59 11 15,0 56-5-15,0 3-31 16,0 0-11-16,0 0-23 16,0 0-14-16,0 35-11 15,0 15 11-15,-9 14 3 16,9 2-3-16,0-10 0 16,0-1 3-16,18-13-3 15,17-6 0-15,17-13 0 16,-2-8 3-16,12-4-3 15,-4-11 8-15,-5 0-7 16,-9-3 7-16,-3-20-8 16,-15 0 4-16,0-7 0 0,-17-3 3 15,-9-3-7-15,0 2-2 16,0-3 0-16,0 9-1 16,0 2 0-16,0 11 1 15,-9 10-1-15,9 5-3 16,0 0-7-16,0 16-24 15,0 25 27-15,0 4 10 16,0-2-2-16,9-3 2 16,29-12 0-16,9-10 0 15,-3-9 0-15,6-3 3 16,-15-6 2-16,0 0 3 16,0-6 1-16,-12-15 14 15,-5-6 3-15,0-5-9 0,-18-5-6 16,0-7 5-16,0 2-11 15,0-2-5-15,-36 3-2 16,13 14-6-16,-12 10-30 16,9 15-54-16,8 2-98 15,0 0-137-15,10 0-327 16</inkml:trace>
  <inkml:trace contextRef="#ctx0" brushRef="#br0" timeOffset="62450.1587">28846 7594 563 0,'0'0'161'16,"0"0"46"-16,0 0-51 15,0 0-47-15,0 0-31 16,0 0-10-16,0-32-17 16,0 32-13-16,0 0-12 15,0 0-21-15,0 20-5 16,0 19 0-16,0 19 6 16,0 7 3-16,0 4-2 0,0-1-3 15,0-7-2-15,0-11-2 16,0-5 2-16,0-9-2 15,0-9 0-15,0-6-1 16,0-9-13-16,0 1-33 16,0-6-61-16,-17 0-112 15,-19-7-118-15,-13 0-357 16</inkml:trace>
  <inkml:trace contextRef="#ctx0" brushRef="#br0" timeOffset="62668.8309">28536 7950 732 0,'0'0'128'0,"0"0"81"16,0 0-165-16,0 0-3 16,0 0 1-16,0 0 13 15,284-71-5-15,-182 55-11 16,-5-3-19-16,5 4-16 15,-17 6-4-15,-15-3-71 16,-29 6-237-16,-32-9-317 16</inkml:trace>
  <inkml:trace contextRef="#ctx0" brushRef="#br0" timeOffset="65108.6928">18412 7317 344 0,'0'0'79'0,"0"0"32"16,0 0-89-16,0 0 14 15,0 0 16-15,0 0 27 0,0 0 10 16,0 0-9 0,0 0-20-16,0-11-8 0,0 5 5 15,0-5-6-15,0-1-12 16,0-3 1-16,0 5-9 15,0-7 0-15,0 2-13 16,0-7 0-16,9 0-1 16,0-3 7-16,0 0-5 15,14-4 12-15,-6-2-6 16,1 0-7-16,8-4-4 16,-8 3 2-16,8 0-6 15,-2-4-3-15,2 2 2 0,-8-8 2 16,8 4 2-16,0-6 0 15,1-1-3-15,-4-6-5 16,3 4 2-16,1-3-3 16,-1 1 0-16,0 11-1 15,-11-3-1-15,3 6 0 16,-1 3 4-16,1 0-1 16,-1 5-4-16,1-4 4 15,-1 0-4-15,1-1 5 16,-3 1-2-16,2 2-1 15,-8-2 0-15,0 4 4 16,0 0 2-16,-1 0-2 16,1-5-1-16,9 1-4 0,-1 3 3 15,10-3-4-15,-4 2-1 16,-5 2 0-16,-1-3 1 16,1 4 1-16,8-3-2 15,-3 2 1-15,-5 4-1 16,8 0-2-16,9 5 2 15,-8-3-2-15,14 3 1 16,-6-2-2-16,0 3 4 16,0 2-1-16,-3-2 1 15,-5 4 0-15,-1 4-1 16,0-1 2-16,7-3-2 16,-7 4-3-16,9-4 2 0,0 3 1 15,-3 5-3-15,-5-7 3 16,8 8 0-16,0-2 1 15,-3 0-1-15,3-1 0 16,0-1 0-16,9 2 0 16,6 1-1-16,-6 0 1 15,9 1 0-15,-12-2 0 16,-6 4 1-16,0 1-1 16,-3-2 0-16,-14 3 0 15,8 0 0-15,-9 0-2 16,10 0 1-16,5 0-2 15,12 12 2-15,0 3 0 16,-3 5 1-16,3-5 0 0,0 3 0 16,-1 8 0-1,-2 2 1-15,3-1-1 0,6 1 0 16,-6 2 0-16,0 7 1 16,6 0-1-16,-6 7 1 15,-1-2-1-15,-2 3 0 16,-5 1 3-16,-1 1-2 15,-18-5 0-15,1-2 5 16,5 0-1-16,4-2-1 16,-10 5 1-16,9-3-2 15,-8 0 1-15,8 4-2 16,7-3 0-16,-7 3 0 0,0 3 1 16,-8-3 2-1,8 4 0-15,-2-2 0 0,-7-1 1 16,1-2 1-16,-1 4 0 15,1-4-3-15,-1 0-2 16,1 3 4-16,5-6-2 16,-5-3 2-16,8 0-3 15,-8-4 3-15,8 8 0 16,-8-1 1-16,5-5 3 16,-5 8-5-16,-10-5 3 15,10 3-5-15,-9-2 0 16,0 3 3-16,8-3-4 15,-8 1 3-15,0-6-2 16,-1 2-2-16,7 0 3 16,-6 2-2-16,-9-4-1 0,9 4 1 15,-1-1 0-15,-8 4 0 16,9-3 1-16,0-6 0 16,-9 7 0-16,9-8 0 15,0 1 0-15,8 1 3 16,1-1-3-16,-1-1-3 15,-5 1 3-15,8 0-1 16,-2 2 0-16,-9-8-2 16,0-1-1-16,-9 3 1 15,8-7 0-15,-8 1-1 16,0-2-16-16,0 2-76 16,-8-4-66-16,-69-14-266 0</inkml:trace>
  <inkml:trace contextRef="#ctx0" brushRef="#br0" timeOffset="67252.1501">21977 8032 128 0,'0'0'117'0,"0"0"58"16,0 0-86-16,0 0-28 15,0 0 6-15,0 0 2 16,3-8-18-16,9 6-13 16,-12 0 5-16,0 2-1 0,0 0 17 15,0 0 7-15,0 0-5 16,0 0-5-16,0 0-7 15,0-4-14-15,0 4-3 16,0 0-7-16,0 0-1 16,0 0-2-16,0 0-3 15,0 0-6-15,0 0-4 16,0 0-3-16,0 0-2 16,0 0-3-16,0 6 3 15,8 15 8-15,10 11 6 16,8-1 5-16,1 6-3 15,-1 0-8-15,-3 2 1 16,4 1 1-16,-1 4 2 0,0-6-4 16,1 9-1-16,5-3-1 15,12 0 0-15,-9 2-5 16,6-7 2-16,3 3-2 16,-9-3 2-16,0-2-3 15,6-5 1-15,-6-1-3 16,0-9 5-16,6 4-2 15,3-5-1-15,-9 1 4 16,3-2-2-16,9 0-1 16,-12-1-2-16,0-3-3 0,-2 4 6 15,2-3-4-15,0-2-2 16,0 3 5-16,6 2-5 16,3-4 3-16,-9 1 0 15,15-3-1-15,-15-1 0 16,0 1 0-16,6-2 3 15,-15-1-5-15,1-3 1 16,8 0 3-16,-6 1-4 16,18-2 4-16,-12-3 3 31,9 0-7-31,6-4 3 16,-6 4 0-16,-1-4-1 15,-10 0 1-15,2 0-2 16,-9 0 0-16,0 0-1 0,7 0 2 15,2 0 4-15,0 0-1 16,0-4 5-16,6-4 2 16,-15-8-6-16,1 6 7 15,-1-1-6-15,-3 1 3 16,-5-7 0-16,8 0-4 16,1 2 3-16,8-8-8 15,6 2 1-15,3-4 0 16,0 2-1-16,-3-8 1 15,2 0 1-15,-7 5-2 16,5-2 4-16,2 1-3 16,-7 4 0-16,2-3 2 0,0 4-3 15,-3-1 3-15,-9 3-1 16,0 1 0-16,7 2-1 16,-7-4 1-16,0-1 0 15,1 0 0-15,-10-5 1 16,15 2-4-16,-14-2 5 15,8 1-1-15,1 4 2 16,-10-4-1-16,1 5 3 16,5-6-6-16,-14 3 6 15,9-6-5-15,-1 3-1 16,1-5 0-16,-1 0 1 16,1 1 1-16,5-3-2 15,-5 7 1-15,-1-2 0 0,-8-6-1 16,9 3 3-1,-1 1-2-15,-8 4-2 0,9-4 3 16,-10 3-1-16,7-4-1 16,-6 5 1-16,8-4 0 15,-8 4-1-15,0 0 1 16,0-2-2-16,-1 2 3 16,1-3-4-16,0 9 3 15,0-5-3-15,0 5 3 16,-1-2 2-16,1-1-1 15,6-3-3-15,2 5 0 16,-8 0-1-16,0-1 3 0,-9 2 0 16,9 1-2-1,-1 2 0-15,-8 1 1 0,9 2-1 16,0-2-1-16,-9 2 2 16,9-2-2-16,-9 2 0 15,9-4 7-15,-1-2-5 16,-8 4 0-16,9-1-1 15,0 2 0-15,-6-4-1 16,9 5 1-16,-4-1 1 16,-8-2-2-16,9 0 0 15,0 1 0-15,-9 5 2 16,0 3-2-16,0-2 1 16,9 3 0-16,-9 0 0 0,0 1 0 15,0 2-1 1,0-5 0-16,0-2 0 0,0 3 1 15,0-3-1-15,0 1 0 16,0 1 0-16,0 0 1 16,0 3-1-16,0 2-2 15,0 4 2-15,0-2 0 16,0 3 0-16,0 0-2 16,0 0-5-16,0 0-12 15,0 16-87-15,-35 15-67 16,-59-10-110-16</inkml:trace>
  <inkml:trace contextRef="#ctx0" brushRef="#br0" timeOffset="72176.2266">22249 7539 456 0,'0'0'80'16,"0"0"109"-16,0 0-94 15,0 0-56-15,0 0-9 16,0 0-10-16,0 0 2 16,0 0 13-16,-14 0 2 0,14 0 0 15,0 0-5-15,23 0-9 16,21-8 17-16,9-3-3 16,14-2-20-16,-6 2-7 15,7 2-7-15,-7 2 4 16,-20 3-7-16,-15 1-3 15,-8 3-29-15,0 0-54 16,-18 0-70-16,0 3-86 16,0 3-63-16</inkml:trace>
  <inkml:trace contextRef="#ctx0" brushRef="#br0" timeOffset="72504.7659">22413 7589 262 0,'0'0'243'0,"0"0"-95"16,0 0 25-16,0 0-75 16,0 0-20-16,0 0 4 15,0 0-8-15,0 0-17 16,0 0-8-16,0 0-23 15,0 11-26-15,0 10 3 16,0 16-1-16,18 4 31 0,-1 7-4 16,1-2-18-16,-9-4-6 15,-1-6-3-15,-8 1-1 16,9-11 0-16,-9-10-2 16,0-5-38-16,9-7-59 15,-9-4-40-15,6 0-28 16,-6 0-44-16,0-23-298 15</inkml:trace>
  <inkml:trace contextRef="#ctx0" brushRef="#br0" timeOffset="72708.2459">22595 7603 690 0,'0'0'66'15,"0"0"188"-15,0 0-132 16,0 0-83-16,0 0-26 15,0 0-7-15,0 14 40 16,17 14 17-16,1 3-20 16,5 1-23-16,3 2-16 15,-8 0-4-15,-18 10 0 16,0-8-170-16,-26-11-319 16</inkml:trace>
  <inkml:trace contextRef="#ctx0" brushRef="#br0" timeOffset="74114.9597">25703 7732 519 0,'0'0'73'0,"0"0"66"16,0 0-87-16,0 0 10 16,0 0-9-16,0 0-2 15,0-22 2-15,0 12-1 16,0 4 5-16,0-3-3 16,9-3-16-16,8 1-10 15,9 1-3-15,7-6-15 16,2 10-2-16,9 2-2 0,-3-1 1 15,-15 5 1 1,0 0-6-16,-8 0-2 0,-1 15-4 16,-17 17 4-16,0 7 4 15,0 1-3-15,-17 6 1 16,-27-1 2-16,-15-2-2 16,7-6 3-16,-7-8-2 15,15-7 2-15,18-7-2 16,8-9 2-16,10 0-5 15,8-5 0-15,0-1-2 16,0 0-8-16,0 0-3 16,0 0-2-16,26 0 11 0,27-7 1 15,5-8 3-15,12 1-5 16,7-2-22-16,-7 1-35 16,-12 5-50-16,-14-2-85 15,-17-1-112-15</inkml:trace>
  <inkml:trace contextRef="#ctx0" brushRef="#br0" timeOffset="74443.338">26262 7599 608 0,'0'0'77'0,"0"0"140"16,0 0-166-16,0 0-46 16,0 0 19-16,0 0 21 15,93-10 11-15,-37 3-3 16,8-2-17-16,7 3-8 15,-4 1-8-15,-23 1-16 16,6-2-4-16,-33 6-4 0,-8 0-51 16,-9 0-69-1,0 0-108-15,0 0-51 0</inkml:trace>
  <inkml:trace contextRef="#ctx0" brushRef="#br0" timeOffset="74709.1697">26373 7653 534 0,'0'0'77'0,"0"0"138"16,0 0-161-16,0 0-22 16,0 0-15-16,0 0 34 0,0 46 20 15,0-19-3 1,0 4-11-16,0 1-14 0,0 0-12 15,18-2-19-15,-10-2-7 16,1-4-3-16,0-1-2 16,6-4-1-16,-15-6-53 15,0-6-65-15,0-3-44 16,0-4-55-16,0 0-22 16</inkml:trace>
  <inkml:trace contextRef="#ctx0" brushRef="#br0" timeOffset="74959.3431">26595 7653 565 0,'0'0'101'15,"0"0"150"-15,0 0-109 16,0 0-35-16,0 0-32 15,0 0-39-15,0-7-25 16,18 29-8-16,-9 18 20 16,17 6-5-16,-8 6-16 15,5 5-2-15,-23-2-91 16,0-15-278-16</inkml:trace>
  <inkml:trace contextRef="#ctx0" brushRef="#br0" timeOffset="85651.2197">19744 4695 611 0,'0'0'83'0,"0"0"92"16,0 0-97-16,0 0-36 16,0 0-15-16,0 0 12 15,0 0 11-15,0 0 18 16,-18-32-14-16,18 32-13 15,0 0-3-15,0 0-37 16,-8 0-1-16,8 20-4 16,-9 15 4-16,9 20 6 15,0 4-3-15,0 11 1 16,0-11 0-16,0-5-3 16,9-8 1-16,17-13 4 15,-3-3-6-15,4-5 1 16,8-5-1-16,-9-8 0 0,0-2 0 15,7-3 0 1,-7-4 0-16,0-3 5 0,9 0-4 16,-2 0 14-16,-7-14-13 15,0-7 6-15,1-4-4 16,-10-2 0-16,10-5-3 16,-22 2 2-16,4 5-3 15,0-7 2-15,-9 4-1 16,0-5 4-16,0-3-4 15,0 1 0-15,0-1-1 16,-9 9-3-16,-14 7 3 16,5 0 1-16,1 9 3 0,-1 4-2 15,1 2-2 1,-1 5-5-16,0 0-1 0,10 16-4 16,2 21 3-16,6 0 3 15,0 10 1-15,14-3-15 16,30-6-81-16,9-6-123 15,-12-17-306-15</inkml:trace>
  <inkml:trace contextRef="#ctx0" brushRef="#br0" timeOffset="86088.7317">20868 4952 760 0,'0'0'48'16,"0"0"165"-16,0 0-112 15,0 0-83-15,0 0 12 16,0 0 5-16,164-58 6 15,-79 45-6-15,-1-4-12 16,-5 8-10-16,-2 1-13 16,-25 5-2-16,-17 3-53 15,-26 0-150-15,-9 5-123 16,0 10-289-16</inkml:trace>
  <inkml:trace contextRef="#ctx0" brushRef="#br0" timeOffset="86260.6037">21099 5067 516 0,'0'0'87'15,"0"0"65"-15,0 0-30 16,0 0-60-16,0 0-26 16,249-20-6-16,-188 8-23 15,-8 11-7-15,-12-6-87 16,-24 0-265-16</inkml:trace>
  <inkml:trace contextRef="#ctx0" brushRef="#br0" timeOffset="86651.3177">21693 4609 767 0,'0'0'69'16,"0"0"137"-16,0 0-104 15,0 0-96-15,0 0 17 16,0 0 30-16,85 155 6 16,-50-88-24-16,6 0-6 15,-6-12-16-15,0-10-3 16,-8-12-2-16,-1-12-5 15,-11-6 3-15,-7-8-6 0,1-7 0 16,0 0 5-16,-9 0 5 16,0-12 8-16,9-16 19 15,-9-18-31-15,9-2-6 16,-9-11 5-16,8-5-5 16,1 10 1-16,0 5-2 15,0 13 0-15,-1 13-8 16,1 9-55-16,0 12-62 15,-9 2-132-15,0 0-206 16</inkml:trace>
  <inkml:trace contextRef="#ctx0" brushRef="#br0" timeOffset="87354.3698">22293 5019 831 0,'0'0'74'0,"0"0"187"15,0 0-149-15,0 0-60 16,0 0-21-16,0 0-10 0,44-53-14 15,-18 75-3 1,15 21 2-16,-6 3 2 0,1 3 6 16,-19 0-5-16,7-9-2 15,-16-7-7-15,-8-11 4 16,0-5-3-16,0-7 1 16,0-5 1-16,0-5-3 15,0 0 4-15,0 0 3 16,0 0 4-16,0-15-8 15,-8-17 1-15,-1-3 1 16,9-5-4-16,0 3 1 16,0 3-1-16,0 4-1 0,9 12-1 15,17 3-1 1,0 4 2-16,1 7 0 0,-1 4-2 16,6 0-1-16,3 9-2 15,0 18 0-15,0 12 1 16,-2-2 4-16,-7 1 0 15,-8-1 1-15,-1-5-1 16,-17-7 2-16,0-8-2 16,0-8 0-16,0-8 0 15,0-1 1-15,0 0 7 16,0 0 4-16,0-20-6 16,0-12-3-16,0-3 0 15,0-5 1-15,9-1-4 16,32 4 1-16,3 7-2 15,-9 20 2-15,9 10-2 0,-3 0 0 16,-6 10-5-16,9 29-3 16,-3-2 9-16,-6 4 1 15,-9-2-1-15,-8 7-8 16,-18-6-120-16,0-13-185 16,0-17-550-16</inkml:trace>
  <inkml:trace contextRef="#ctx0" brushRef="#br0" timeOffset="87823.1272">23736 4764 896 0,'0'0'94'0,"0"0"41"16,0 0-100-16,-231 58-1 15,169-16-2-15,13 0-3 16,22-8-11-16,10-4-5 0,17-7-3 15,0-1-10 1,35-3 1-16,32-6-1 0,3 2 3 16,6 0 8-16,-5 2-5 15,-13 3-6-15,-23-1 0 16,-8-3-3-16,-19 4-2 16,-8-2 1-16,0 0 4 15,-8 0 11-15,-27-3-5 16,-18 2 1-16,3-3-4 15,-3-5 0-15,-5-6-1 16,5-2-2-16,1-1-21 16,2 0-101-16,23 0-118 0,10-18-162 15</inkml:trace>
  <inkml:trace contextRef="#ctx0" brushRef="#br0" timeOffset="88073.143">23917 4898 767 0,'0'0'130'15,"0"0"55"-15,0 0-81 16,0 0-46-16,0 0-10 16,0 0-8-16,161 90 4 15,-143-43-1-15,0-3-12 16,-18 1-8-16,0-8-5 15,0-7-13-15,0-3-2 0,0-8 0 16,0-8-3-16,0-4-2 16,-9-7-41-16,-18 0-86 15,-5 0-153-15,-12-37-373 16</inkml:trace>
  <inkml:trace contextRef="#ctx0" brushRef="#br0" timeOffset="88291.8843">24037 4523 926 0,'0'0'131'0,"0"0"158"15,0 0-194-15,0 0-68 16,0 0-22-16,0 0-5 15,0-47-23-15,0 51-276 16,-17 3-431-16</inkml:trace>
  <inkml:trace contextRef="#ctx0" brushRef="#br0" timeOffset="89073.1719">24544 4966 570 0,'0'0'99'0,"0"0"93"16,0 0-51-16,0 0-65 16,0 0-32-16,0 0-21 15,-9-75 7-15,9 70 5 16,0-5-1-16,26-2-10 15,15 6-7-15,12 2 4 0,0 4-8 16,-4 0-5-16,-5 28-3 16,-9 19 0-16,-2 5 4 15,-16 2 15-15,-17 1-9 16,0-6-1-16,0-8-5 16,-9-6 0-16,-23-12-4 15,6-6 2-15,0-3-2 16,17-13-1-16,9-1 2 15,-18 0 1-15,9-1 14 16,1-22-11-16,-1-12-7 16,9-6-2-16,0-5 0 15,17-3 0-15,27-1-1 0,3 3-4 16,9 14 4-16,-12 7 0 16,5 18 0-16,-13 8-3 15,-1 0 2-15,9 20-5 16,-3 12 1-16,2 4 4 15,1 5 1-15,-3 1-1 16,-14-3-17-16,-19 0-93 16,-8-3-141-16,0-12-87 15,0-10-249-15</inkml:trace>
  <inkml:trace contextRef="#ctx0" brushRef="#br0" timeOffset="89620.1121">25788 4858 767 0,'0'0'92'15,"0"0"103"-15,0 0-160 16,0 0-26-16,0 0 21 15,-50 135 20-15,50-93-2 16,0-2-9-16,17-9-8 16,24-15 0-16,3-4 2 15,0-7-19-15,6-5-8 16,-6 0 1-16,0-2-5 0,-3-19-4 16,-6-2-17-16,-9-8-8 15,-17 0-14-15,0-5 22 16,0 2 1-16,-9-2 16 15,0 10 2-15,0 8 4 16,0 11-2-16,0 7 5 16,0 0 2-16,0 0-9 15,0 25-15-15,0 11 15 16,0 5 4-16,0-2 6 16,23-4-1-16,12-10 7 15,9-7 2-15,6-5-1 16,-15-10-3-16,0-3 7 15,-9 0-2-15,-5 0 3 0,-1-16-2 16,-11-10-2-16,-9 2-8 16,0-16-5-16,0 3-1 15,0-8-4-15,-17 3-1 16,-16 6-7-16,7 5-40 16,0 13-68-16,-1 6-69 15,-11 7-78-15,18-3-245 16</inkml:trace>
  <inkml:trace contextRef="#ctx0" brushRef="#br0" timeOffset="89916.9987">26751 4718 797 0,'0'0'73'0,"0"0"157"15,0 0-86-15,0 0-86 16,0 0-24-16,0 0-8 16,76 19-5-16,-59 38 8 15,-8 12 9-15,9-3-16 16,-10-2-3-16,1-11-7 16,9-9-7-16,-10-8-1 15,-8-2-4-15,9-7 0 16,-9-7-1-16,0-4-26 0,0-1-73 15,-9-7-133 1,-26-8-105-16,9 0-321 0</inkml:trace>
  <inkml:trace contextRef="#ctx0" brushRef="#br0" timeOffset="90088.783">26707 5046 675 0,'0'0'203'0,"0"0"46"16,0 0-60-16,0 0-96 16,345-74-40-16,-184 55-29 0,-6 4-20 15,-9-2-4 1,-43-6-275-16</inkml:trace>
  <inkml:trace contextRef="#ctx0" brushRef="#br0" timeOffset="118673.116">18567 7162 0 0,'0'0'74'0,"0"0"-3"16,0 0-17-16,0 0-3 0,0 0 8 15,0 0 6-15,0 0-4 16,0 0-17-16,-8 0-11 16,8 0-5-16,0 0-2 15,0 0-15-15,0 0-1 16,0 0-5-16,0 0-3 16,0 0 1-16,0 0 8 15,0 0 6-15,0 0 3 16,0 0-2-16,0 0-7 15,0 0-1-15,0 0 0 16,0 3 3-16,0-3 4 16,0 0 9-16,0 0 4 15,0 0 7-15,0 0 0 0,0 0-3 16,0 0 3 0,0 0 0-16,0 0-6 0,0 0-9 15,0 0-13-15,0-5-7 16,0-4 2-16,0-1-2 15,0 2-2-15,0-1-1 16,0-2-16-16,8 1-98 16,1 0-127-16,6-12-77 15</inkml:trace>
  <inkml:trace contextRef="#ctx0" brushRef="#br0" timeOffset="118954.3717">19021 6777 264 0,'0'0'113'0,"0"0"32"15,0 0-61-15,0 0-42 16,0 0-5-16,0 0 0 15,79-64-2-15,-70 61 1 16,-9 3-13-16,0 0-21 16,0-1-2-16,0-5-38 15,6 0-35-15,-3-1-17 16,2-1-29-16,4-9-105 0</inkml:trace>
  <inkml:trace contextRef="#ctx0" brushRef="#br0" timeOffset="119188.7558">19358 6462 195 0,'0'0'213'0,"0"0"-82"16,0 0-49-16,0 0-28 0,0 0-18 15,0 0 3-15,76-41-5 16,-68 41-26-16,1-1-8 16,0-6-77-16,-9 7-89 15,9-5-131-15</inkml:trace>
  <inkml:trace contextRef="#ctx0" brushRef="#br0" timeOffset="119407.5302">19691 6275 258 0,'0'0'119'0,"0"0"-18"0,0 0-80 15,0 0-15-15,0 0-4 16,0 0-2-16,53-16 0 15,-53 16-37-15,9 0-175 16</inkml:trace>
  <inkml:trace contextRef="#ctx0" brushRef="#br0" timeOffset="119673.2877">20069 6204 136 0,'0'0'200'15,"0"0"-73"-15,0 0-64 16,0 0-28-16,0 0-7 16,0 0-1-16,111 0-20 15,-102 0 0-15,0 0-1 16,-1 0 0-16,1 4-3 15,0 6-3-15,8-1-10 16,-8 8-49-16,9-4-72 16,-9-3-157-16</inkml:trace>
  <inkml:trace contextRef="#ctx0" brushRef="#br0" timeOffset="119907.7208">20558 6339 39 0,'0'0'158'15,"0"0"-43"-15,0 0-19 16,0 0-23-16,0 0-32 16,0 0-8-16,96 38-19 15,-87-34-9-15,8 7 4 16,7-5-6-16,-7-1-3 0,1 4 0 15,0-1-59-15,8 0-44 16,-9-1-113-16</inkml:trace>
  <inkml:trace contextRef="#ctx0" brushRef="#br0" timeOffset="120048.3543">21023 6580 128 0,'0'0'20'16,"0"0"56"-16,0 0-76 16,0 0-80-16</inkml:trace>
  <inkml:trace contextRef="#ctx0" brushRef="#br0" timeOffset="121423.6862">21058 6674 92 0,'0'0'171'16,"0"0"1"-16,0 0-72 15,0 0-52-15,0 0-2 16,0 0-5-16,0 0-9 16,0 0-12-16,0 0 5 15,0 0 0-15,0 1 0 16,0 2-2-16,0 1-23 0,0 6-2 15,0 8 0-15,0 9-4 16,23 5-112-16,4 2-68 16,8-3-132-16</inkml:trace>
  <inkml:trace contextRef="#ctx0" brushRef="#br0" timeOffset="121704.9474">21787 7151 59 0,'0'0'57'0,"0"0"-22"15,0 0-18-15,0 0 6 16,0 0 23-16,0 0-9 16,26 71-22-16,-17-68-8 15,8 2-7-15,7 3-3 16,-7 1-71-16,19 5-47 16</inkml:trace>
  <inkml:trace contextRef="#ctx0" brushRef="#br0" timeOffset="121955.0001">22404 7480 245 0,'0'0'144'16,"0"0"-46"-16,0 0-29 15,0 0-11-15,0 0-33 16,0 0-15-16,88 59 0 16,-73-47-9-16,2-1-1 0,1 12-23 15,-9-3-70-15,-1 5-72 16,-8-2-161-16</inkml:trace>
  <inkml:trace contextRef="#ctx0" brushRef="#br0" timeOffset="122189.5634">22981 7925 327 0,'0'0'62'0,"0"0"97"15,0 0-61 1,0 0-15-16,0 0-49 0,0 0-18 15,129 44-15-15,-121-34-1 16,1 0-2-16,0 1-27 16,9 0-57-16,-4 2-29 15,4-5-99-15</inkml:trace>
  <inkml:trace contextRef="#ctx0" brushRef="#br0" timeOffset="122392.6063">23478 8192 228 0,'0'0'54'0,"0"0"117"16,0 0-69 0,0 0-1-16,0 0-49 0,0 0-34 15,77 22-13-15,-60-22-5 16,9 0-30-16,1 0-119 15,-1 0-173-15</inkml:trace>
  <inkml:trace contextRef="#ctx0" brushRef="#br0" timeOffset="122611.4371">24011 8133 374 0,'0'0'86'16,"0"0"33"-16,0 0-71 16,0 0-1-16,0 0-22 15,0 0-10-15,120-1-14 16,-94-3-1-16,-8-3-12 16,0-3-59-16,14-1-35 15,3-5 6-15,-9 0-134 16</inkml:trace>
  <inkml:trace contextRef="#ctx0" brushRef="#br0" timeOffset="122845.7298">24690 7920 466 0,'0'0'43'16,"0"0"75"-16,0 0-89 15,0 0 3-15,0 0-5 16,0 0-6-16,129-53-7 16,-120 49-11-16,8-3-3 15,-17 4-23-15,15-1-71 16,2-5-40-16,-8 4-118 16</inkml:trace>
  <inkml:trace contextRef="#ctx0" brushRef="#br0" timeOffset="123033.2339">24690 7920 97 0,'249'-173'106'16,"-240"165"53"-16,-1-4-51 16,1 2-52-16,0 5-15 15,0 1 6-15,-6-4 17 16,8 3 10-16,-11 0-15 16,9-2-15-16,0-3-19 15,0-1-8-15,0 1-13 16,8-6-4-16,-8 6-31 15,8-2-93-15,1-3-73 16,0-2-274-16</inkml:trace>
  <inkml:trace contextRef="#ctx0" brushRef="#br0" timeOffset="123283.2417">25325 7457 185 0,'0'0'166'0,"0"0"-15"15,0 0-59-15,0 0-58 16,0 0 18-16,0 0-23 16,44-46-22-16,-20 35-5 15,-16-3-2-15,10 4-2 0,-1 2-13 16,-8-5-31-16,9 1-23 15,-9 1-59-15,-1-10-139 16</inkml:trace>
  <inkml:trace contextRef="#ctx0" brushRef="#br0" timeOffset="123470.7538">25755 7059 328 0,'0'0'130'16,"0"0"35"-16,0 0-54 0,0 0-40 16,0 0-31-16,0 0-26 15,0-5-14 1,0 5-23-16,0 0-119 0,0 0-161 16</inkml:trace>
  <inkml:trace contextRef="#ctx0" brushRef="#br0" timeOffset="124565.5234">21760 6316 579 0,'0'0'146'0,"0"0"-9"16,0 0-101-16,0 0-14 0,0 0 11 15,0 0 5-15,18-25-3 16,-18 25-2-16,0 0-5 15,0 0-14-15,0 4-13 16,0 19 18-16,-9 8 16 16,-8 1-11-16,-1 0 1 15,9 8-2-15,-5-1 0 16,14 2 6-16,-9 0 10 16,9-4-17-16,0-5-3 15,0-10-7-15,0 1-7 16,23-9-1-16,4-6 2 15,-1-5-3-15,0 2 2 16,9-5-5-16,6 0-25 0,3 0-65 16,-17-21-61-16,-1-11-79 15,-26-6-252-15</inkml:trace>
  <inkml:trace contextRef="#ctx0" brushRef="#br0" timeOffset="124815.5083">21649 6114 745 0,'0'0'211'0,"0"0"42"15,0 0-172-15,0 0-59 16,0 0-22-16,0 0-6 16,-9-18-89-16,-17 18-354 15</inkml:trace>
  <inkml:trace contextRef="#ctx0" brushRef="#br0" timeOffset="126393.8939">2979 11840 534 0,'0'0'166'15,"0"0"-68"-15,0 0 25 16,0 0-86-16,0 0-15 0,0 0 1 16,53-32-11-16,-53 32-5 15,0 0 2-15,0 0-8 16,0 27 7-16,0 10 30 15,0 15-5-15,-26 3-8 16,-1 9 2-16,10 4-1 16,17-5-11-16,0-3 5 15,0-12-11-15,0-10 6 16,44-7 2-16,5-8-1 16,4-11-9-16,-9-8-6 15,9-4 4-15,-12 0-5 16,11-16-23-16,-11-11-100 15,-23-10-104-15,-18-12-472 0</inkml:trace>
  <inkml:trace contextRef="#ctx0" brushRef="#br0" timeOffset="126628.2603">2886 11510 109 0,'0'0'863'15,"0"0"-765"-15,0 0 72 0,0 0-92 16,0 0-56 0,0 0-22-16,-36-66-1 0,36 66-72 15,0 0-224-15,0 7-376 16</inkml:trace>
  <inkml:trace contextRef="#ctx0" brushRef="#br0" timeOffset="127097.1008">4232 12026 570 0,'0'0'214'15,"0"0"-25"-15,0 0-18 16,0 0-75-16,0 0-56 15,0 0-22-15,-32-4 2 16,40-2-7-16,45-4 5 16,6 3 3-16,17-2-13 15,3-2-7-15,-12 3-1 16,0 5-63-16,-23 3-153 16,-35 0-196-16</inkml:trace>
  <inkml:trace contextRef="#ctx0" brushRef="#br0" timeOffset="127268.9411">4147 12257 658 0,'0'0'68'16,"0"0"61"-16,0 0-54 16,0 0 42-16,0 0-60 15,310-43-41-15,-207 31-16 16,-27-3-69-16,-41-6-368 15</inkml:trace>
  <inkml:trace contextRef="#ctx0" brushRef="#br0" timeOffset="130894.579">6295 11881 553 0,'0'0'78'0,"0"0"115"16,0 0-112 0,0 0-6-16,0 0 3 0,0 0-11 15,0 0-2-15,0-63 9 16,0 62-26-16,0 1-14 15,0 0-10-15,0 0-23 16,-9 1-1-16,1 36-7 16,8 17 7-16,-9 16 2 15,9-1-1-15,0 0 5 16,0-7-6-16,0-11 2 16,0-15-2-16,-9-4 1 15,9-5-2-15,-9-1-8 16,1-10-101-16,-1-9-60 15,0-7-104-15,-6 0-58 0</inkml:trace>
  <inkml:trace contextRef="#ctx0" brushRef="#br0" timeOffset="131238.4117">6003 11968 493 0,'0'0'28'0,"0"0"115"16,0 0-28 0,0 0-38-16,0 0-6 0,0 0-3 15,-36-27 16-15,36 27-13 16,0 0-18-16,0 0-18 15,0 0-7-15,0-1-17 16,27-8-8-16,43-1-1 16,33-12 5-16,16 0-3 15,1 6-2-15,0-1-1 16,-26 7-2-16,-24 4-9 16,-34 6-67-16,-31 0-74 15,-5 7-200-15,-41 19-56 16</inkml:trace>
  <inkml:trace contextRef="#ctx0" brushRef="#br0" timeOffset="131566.4933">5763 12446 419 0,'0'0'51'0,"0"0"79"16,0 0-5-16,0 0-52 15,0 0-21-15,0 0-20 0,-53 12 3 16,62-7-12 0,26-4 53-16,35 4-3 0,24-5-14 15,17 0-5-15,9 0-6 16,9-9-13-16,-9-2-19 15,-27 3-7-15,-5 0-9 16,-29 8-3-16,-15 0-8 16,-12 0-61-16,-20 0-61 15,-12 4-106-15,0 3-64 16</inkml:trace>
  <inkml:trace contextRef="#ctx0" brushRef="#br0" timeOffset="132253.9639">6886 12359 208 0,'0'0'636'0,"0"0"-526"16,0 0 59-16,0 0-124 16,0 0 2-16,0 0-2 15,97 15-17-15,-65 17 17 16,3 6-14-16,-8 4-13 15,-4 0-5-15,-14 0-10 16,0-8 5-16,-9-7-6 16,0-6-2-16,0-5-3 15,0-8-1-15,0-5 4 16,0-3 4-16,0 0 6 16,0 0 7-16,-15-22-7 0,-2-10-10 15,-1-6 0-15,18 0 0 16,0-10 2-16,0 10-2 15,23 1 0-15,21 7-4 16,0 8 1-16,9 15 3 16,-12 4-3-16,3 3 2 15,8 10-6-15,-2 22 7 16,-6 8 3-16,6 0 4 16,-24 2 1-16,1 2-2 15,-10-4-3-15,-17 0-2 16,0-9-2-16,0-10 2 0,0-9-1 15,0-7 1 1,0-5 2-16,0 0 1 0,0 0 12 16,-9-10-8-16,1-8-7 15,-1-3-1-15,9-2-11 16,0-5-11-16,0-6 12 16,9 1 3-16,17-3 3 15,15 4 1-15,-6 0 2 16,0 11 2-16,-9 5-1 15,10 5 0-15,-13 6 1 16,12 5-1-16,9 0-1 16,0 16-2-16,14 13 3 15,-5-2 3-15,-3 1-2 16,11-6 1-16,-11 4-1 0,-15 2-1 16,0-1-19-16,-20 0-164 15,-15-10-127-15,-15-13-505 16</inkml:trace>
  <inkml:trace contextRef="#ctx0" brushRef="#br0" timeOffset="132754.1523">9035 11940 740 0,'0'0'128'0,"0"0"64"15,0 0-35-15,0 0-90 16,-231-19-34-16,169 39-17 16,18 7 2-16,18 4-2 15,11-4-15-15,15 0 6 16,0 5-7-16,15 0 9 0,38-2-1 16,14-3-2-16,3-3-1 15,6-3-1-15,-14-6-1 16,-13 2-2-16,-22-7-1 15,-18 7-1-15,-9-2-4 16,0 2-5-16,-27-2 5 16,-40 2 5-16,0-7 12 15,-4 0-9-15,13-10 0 16,5 0 2-16,18 0-5 16,3-10-17-16,5-5-65 15,19-8-68-15,8-3-84 16,0-5-210-16</inkml:trace>
  <inkml:trace contextRef="#ctx0" brushRef="#br0" timeOffset="132988.6106">9292 11984 817 0,'0'0'91'0,"0"0"165"15,0 0-115-15,0 0-95 16,0 0-34-16,0 0-9 15,33 74 39-15,-7-21-5 16,-9-3-14-16,1 0-9 16,0-6-6-16,-10-6-5 0,-8-6-3 15,0-5 0-15,0-5-4 16,0-10-28-16,0-8-59 16,0-4-139-16,-17-8-61 15,-18-32-403-15</inkml:trace>
  <inkml:trace contextRef="#ctx0" brushRef="#br0" timeOffset="133207.2851">9275 11674 890 0,'0'0'129'15,"0"0"139"-15,0 0-151 0,0 0-72 16,0 0-16-16,0 0-22 16,0-42-7-16,-9 42-38 15,-9 0-189-15,-17 5-306 16</inkml:trace>
  <inkml:trace contextRef="#ctx0" brushRef="#br0" timeOffset="133832.5509">9644 12058 1054 0,'0'0'50'0,"0"0"171"16,0 0-148-16,0 0-59 15,0 0-14-15,0 0 1 16,35 39 0-16,9 8 9 16,-3 7 0-16,-15-6 5 15,0-1-7-15,-8-5-6 16,-4-13 2-16,-14-3-4 0,0-10 1 15,0-8 0-15,0-5 1 16,0-3-2-16,0 0 0 16,0 0 13-16,0-16-4 15,-14-16-8-15,-13-12 3 16,10 1-1-16,8-9-2 16,9 5 2-16,0 3-3 15,0 5 1-15,18 9 1 16,8 8-2-16,6 9-1 15,-5 9 1-15,-1 4-1 16,9 0 0-16,0 0 0 16,6 17 0-16,-6 10 1 0,15 5 3 15,-15 12-3 1,0 1 0-16,0-7 1 0,-11 6-1 16,-7-12 1-16,-8-7 1 15,0-9-2-15,0-5-3 16,-9-4-4-16,0-7-19 15,0 0 0-15,0 0 12 16,0 0 11-16,0-10 2 16,-9-3 0-16,9 2-6 15,-9 1-43-15,9 5-28 16,-6-1-89-16,3-3-191 16</inkml:trace>
  <inkml:trace contextRef="#ctx0" brushRef="#br0" timeOffset="134442.2361">10656 11963 860 0,'0'0'61'16,"0"0"175"-16,0 0-119 16,0 0-47-16,0 0-42 15,0 0-28-15,-32 12 0 0,23 39 3 16,0 8 15-16,9-1-4 16,0-8-2-16,0-9-5 15,36-9 3-15,-4-10-5 16,3-5-2-16,9-12-1 15,-3-1 0-15,-6-4-2 16,0 0-3-16,-3-10-17 16,-5-16-2-16,-1-1-14 15,-9-10 11-15,1-11 3 16,-9 6 4-16,-9-7 8 16,9 12 10-16,-9 10 0 15,0 11 1-15,0 16 8 16,0 0-5-16,0 8-4 0,0 27-4 15,0 12 4-15,0 2 14 16,0-4-11-16,26-10 7 16,6-11 1-16,12-7 0 15,0-15 3-15,-3-2 6 16,3 0-1-16,8-11-1 16,-11-16-4-16,-5-1-1 15,-19-8-5-15,-8-2-6 16,-9 0 1-16,0 2-3 15,-44 9-3-15,-6 6-24 0,-2 14-24 16,-10 7-84 0,12 0-52-16,-2 7-97 0,17 9-268 15</inkml:trace>
  <inkml:trace contextRef="#ctx0" brushRef="#br0" timeOffset="134754.7168">11681 11850 1004 0,'0'0'75'16,"0"0"200"-16,0 0-182 15,0 0-53-15,0 0-15 16,0 0-8-16,5-63-12 15,-2 79-4-15,12 31-1 0,-6 11 16 16,0 9 1-16,-1 1 1 16,1 0-8-16,9-8-6 15,-10-1-4-15,10-16 1 16,-18-6-1-16,9-10-7 16,-9-5-27-16,0-12-27 15,0-5-51-15,0-5-157 16,0 0-119-16</inkml:trace>
  <inkml:trace contextRef="#ctx0" brushRef="#br0" timeOffset="135004.8711">11508 12179 819 0,'0'0'109'0,"0"0"114"16,0 0-124-16,0 0-20 15,0 0-32-15,0 0-6 16,102-28 14-16,-17 11-18 16,29 0-14-16,6 2-2 15,0-3-13-15,-8 3-3 16,-19-1-5-16,-23 6 1 16,-29 5-1-16,-32 5-7 15,-9 0-44-15,0 14-55 16,-32 9-152-16,-29-8-273 0</inkml:trace>
  <inkml:trace contextRef="#ctx0" brushRef="#br0" timeOffset="160847.1453">21280 12800 249 0,'0'0'28'15,"0"0"105"-15,0 0-84 16,0 0-6-16,0 0-6 16,0 0-1-16,0 0 25 15,0 0-2-15,-8-3-9 16,8 3-15-16,0 0-5 0,0 0 0 15,0 0-2-15,0 0-12 16,0 0 8-16,0 0-12 16,0 0-2-16,0 0-9 15,0 0 3-15,0 0 0 16,0 0 0-16,0 0-2 16,8 0 0-16,28 0 10 15,5 0 1-15,11 0 8 16,16 0-9-16,2 0-2 15,15 0 1-15,8 0-6 16,4 0-2-16,14 0-3 16,9 0 4-16,0 0 0 15,9-7 1-15,-9 1 0 0,9-3 4 16,-18 7-1 0,-12-2 6-16,1 4-9 0,2 0-2 15,-8 0 1-15,3 0-2 16,5 0-1-16,0 0 0 15,18 0 1-15,-8-6-1 16,-10 6-1-16,-5-5 1 16,-4 5-2-16,-17-1 3 15,-5-4-2-15,5 1 2 16,-6-1 1-16,6-2-1 16,18 2 3-16,-6 5-5 15,14-5 4-15,-8 5-1 16,-7 0-3-16,-10 0-1 15,-10 0 1-15,-6 0-1 0,-8 0 1 16,6 0 0-16,2 0-1 16,6 0 1-16,4 0 0 15,13 0 1-15,-7 0 1 16,2 0-3-16,-3 0 1 16,3 0 0-16,-3 0 3 15,0 0-3-15,-6 0 3 16,6 0-2-16,3 0 2 15,-3-1 1-15,9-8 3 16,3 1 1-16,6-1-5 16,-21 5 1-16,9-2-4 15,-15 6 2-15,3-5-2 16,-11 5 7-16,-6-1-2 0,-1 1 1 16,-11 0-1-16,-6 0-3 15,-8 0-2-15,2 0 4 16,0 0-1-16,6 0-2 15,-8 0 4-15,-10 0 2 16,-8 0 5-16,0 0 6 16,-9 0-5-16,0 0-4 15,0 0-9-15,0 0-2 16,0 0-54-16,-27 0-126 16,-34 0-308-16</inkml:trace>
  <inkml:trace contextRef="#ctx0" brushRef="#br0" timeOffset="161550.9343">26648 12513 252 0,'0'0'92'15,"0"0"24"-15,0 0-24 16,0 0-22-16,0 0-10 16,0 0-2-16,0 0 0 15,-9 0 14-15,9 0-7 16,0 0-19-16,0 0-10 16,0 0-6-16,0 0-2 15,0 0-9-15,0 0-8 0,0 0-3 16,0 0-5-16,0 0-1 15,0 0-2-15,0 5 1 16,35 11 3-16,24 4 4 16,2 3-2-16,16-3 5 15,-4 4-4-15,0-9 0 16,3 1-3-16,-23-2-2 16,-9-8-1-16,-12-2 0 15,-15 3 0-15,-17-6-1 16,0-1-1-16,0 5-3 15,0 5-4-15,-8 7 8 16,-42 3 6-16,-3 2-4 16,-14 4-2-16,-3-3 0 0,11 2 2 15,6-2-1-15,9-7 0 16,15 0 0-16,17-5-1 16,4-7 0-16,-1 5 0 15,9-2 0-15,0-6 0 16,0 4 3-16,0-1-2 15,0 1-1-15,0 1-3 16,0 1-68-16,0-2-150 16,0-5-312-16</inkml:trace>
  <inkml:trace contextRef="#ctx0" brushRef="#br0" timeOffset="162238.6291">27146 13142 772 0,'0'0'133'16,"0"0"78"-16,0 0-139 15,0 0-31-15,0 0-25 16,0 0-8-16,0-5-3 16,17 27 5-16,13 15 17 15,8 17-1-15,-3 3 12 0,0 2-7 16,-6 1-12-16,9-6-4 15,-12-6-2-15,-8-7-2 16,8-4-4-16,-17-14 1 16,3-1-1-16,-3-8-2 15,-9-13-1-15,11 6-3 16,-11-7 3-16,0 0 4 16,0 0 15-16,0-28 11 15,0-5-24-15,0-10-4 16,9-6-1-16,9-1 3 15,-10 6 0-15,19-5 10 16,-1 8-5-16,1 3-5 16,13 2-8-16,4 2 3 0,-8 13-1 15,-13 0-2 1,3 15 1-16,-17-5-1 0,0 11-1 16,-9 0-8-16,9 0-61 15,-9 12-107-15,0-12-262 16</inkml:trace>
  <inkml:trace contextRef="#ctx0" brushRef="#br0" timeOffset="165694.9754">21316 12902 237 0,'0'0'102'15,"0"0"44"-15,0 0-62 16,0 0-7-16,0 0-9 16,0 0-3-16,0 0 3 15,-27-4 3-15,27 4-10 16,-9 0-24-16,9-2-9 15,-17 2-3-15,8 0-12 16,0 0-8-16,-8 0-5 16,-1 0 0-16,18 11-2 15,0 1 0-15,0 3-3 0,0-4 2 16,0-5 3 0,0-1 7-16,0-1 2 0,0-4-3 15,0 0 11-15,9 0 26 16,-9 0 12-16,0-4 2 15,0-13-39-15,0-3-12 16,0 3-6-16,0 2-7 16,0 3-59-16,0 12-82 15,-23 0-133-15,5 0-309 16</inkml:trace>
  <inkml:trace contextRef="#ctx0" brushRef="#br0" timeOffset="166930.1648">21228 13051 238 0,'0'0'132'0,"0"0"-24"15,0 0-28-15,0 0-43 16,0 0-3-16,0 0 11 16,-9-9 21-16,9 9 3 15,0 0-4-15,0-2-15 16,-9-3-18-16,0 2-7 16,9-6-11-16,-14 1-3 15,14 3 2-15,-9 3 10 16,9-2-3-16,0-2 7 15,-9 6-2-15,9-5-7 0,0 5-2 16,0 0-6-16,0 0-6 16,0 0-1-16,0 0-3 15,0 0-1-15,0 0 0 16,0 0 1-16,0 0 0 16,0 0 1-16,18 0 8 15,14 0-2-15,12 0 5 16,0 0 4-16,6 5-3 15,2 1-1-15,16 0 10 16,-16-1-7-16,16-5-4 16,-16 0-3-16,1 0 5 15,-3 0 11-15,2 0-10 0,7 0 5 16,-6 0-10 0,-10 0-2-16,7 0-4 0,3 0 0 15,-9 0 3-15,6 0-3 16,-7 0-1-16,16 0 1 15,-6 0-2-15,-1 0 1 16,-2 0-1-16,-6 0-1 16,6 0 1-16,-15 0 2 15,9 0 4-15,-9 0-6 16,6 0 2-16,3 0-3 16,0 0 2-16,5 0 0 15,-13 0-2-15,7 0 1 16,7 0 3-16,-6-5 2 0,15-7-2 15,-7 6 2-15,-8-3-3 16,6-2 1-16,3 5-3 16,-9 0-1-16,5 2 0 15,-5-1 0-15,-9 0 0 16,-2 4 1-16,-16 1-1 16,9-6 0-16,1 6-2 15,-1 0 2-15,6 0 0 16,-5 0 0-16,8 0 0 15,0 0 0-15,-3 0 0 16,-6 0-4-16,1 0 4 16,-1 0-1-16,0 0 1 0,-2 0 0 15,2 0 1-15,1 0-1 16,-1 0 0-16,9 0 3 16,-12 0-2-16,13-5-1 15,-19 4 0-15,1-3-1 16,-1 3 1-16,1 1-1 15,-4 0 1-15,-5 0-2 16,0 0 2-16,0 0-1 16,0 0 1-16,-1 0 0 15,10 0 1-15,-9 0-1 16,8 0 0-16,-8 0 0 16,0 0 3-16,0 0-3 15,-6 0-1-15,-3 0 1 16,0 0 0-16,0 0 2 15,11 0-2-15,-11 0-1 0,0 0-11 16,0 0-79-16,0-4-193 16</inkml:trace>
  <inkml:trace contextRef="#ctx0" brushRef="#br0" timeOffset="167711.9523">23809 12851 212 0,'0'0'190'0,"0"0"-29"0,0 0 0 15,0 0-32 1,0 0-55-16,0 0-35 0,-3-7 0 16,3 7 0-16,-9 0 6 15,9 0-3-15,0 0-1 16,0 0 3-16,0 0-2 15,0 0-13-15,0 0-17 16,0 0-12-16,9 0 1 16,32 3 5-16,3 10-1 15,15-2-5-15,11 1 6 16,-12 1 0-16,4-2-1 16,-18 1-5-16,-3 3 1 15,-15-3 0-15,-8-2-1 0,-10-5-2 16,1 0 0-16,-9 7-2 15,0-3-2-15,-9 8-5 16,-43 2 11-16,-16 5 7 16,-11-2-7-16,3-1-3 15,0-5-44-15,24 0-41 16,8-1-47-16,3-15-146 16</inkml:trace>
  <inkml:trace contextRef="#ctx0" brushRef="#br0" timeOffset="168571.5013">23926 13580 519 0,'0'0'154'16,"0"0"36"-16,0 0-41 16,0 0-106-16,0 0 1 15,0 0-22-15,-17-9-1 0,17 9 3 16,-9 0-12-1,0 4 9-15,9 12 27 0,-17-1-18 16,17 1-13-16,-9 1 0 16,0 10-7-16,9 12-1 15,0-4 3-15,0 8 13 16,0 1-2-16,0-3-8 16,0-1-12-16,0-9 1 15,9-4 0-15,0-7-4 16,-1-8 0-16,10-3-1 15,8-4 1-15,15-5 0 16,3 0-1-16,0 0-20 0,-3-30-75 16,-6-2-98-16,-17-10-197 15</inkml:trace>
  <inkml:trace contextRef="#ctx0" brushRef="#br0" timeOffset="168899.6316">24064 13357 602 0,'0'0'137'0,"0"0"106"16,0 0-107-16,0 0-40 15,0 0-42-15,0 0-28 16,0-8-26-16,0 8-1 15,14 0-132-15,-14 0-398 16</inkml:trace>
  <inkml:trace contextRef="#ctx0" brushRef="#br0" timeOffset="175121.0774">3193 14210 688 0,'0'0'59'0,"0"0"125"15,0 0-102-15,0 0-10 16,0 0-36-16,0 0 1 16,0 0-1-16,0 0 18 15,-32-59 0-15,23 59-8 16,9 0-12-16,-9 0-34 16,-17 11-4-16,-1 33 4 15,-14 14 4-15,-2 12 6 16,16 5-7-16,10-7 1 15,11 0 1-15,6-12-3 0,0-9 1 16,0-10 0-16,32-10-2 16,-6-6-1-16,9-10 0 15,1-6-2-15,22-5 2 16,9 0-1-16,4-14-16 16,5-18-55-16,-24-7-62 15,-19-8-155-15,-30 3-359 16</inkml:trace>
  <inkml:trace contextRef="#ctx0" brushRef="#br0" timeOffset="175402.3401">3152 13810 748 0,'0'0'112'16,"0"0"19"-16,0 0 41 16,0 0-101-16,0 0-45 15,0 0-20-15,-35-16-6 16,35 16-8-16,0 0-76 0,0 6-116 15,0 4-109-15</inkml:trace>
  <inkml:trace contextRef="#ctx0" brushRef="#br0" timeOffset="175855.471">3951 14424 771 0,'0'0'51'15,"0"0"160"-15,0 0-108 16,0 0-53-16,0 0-37 15,0 0-4-15,32-4 11 0,12 4 4 16,32-2-8-16,3-3-4 16,6 5-1-16,3 0-11 15,-12-4-1-15,-6 4-23 16,-11 0-139-16,-24 0-131 16,-26 0-296-16</inkml:trace>
  <inkml:trace contextRef="#ctx0" brushRef="#br0" timeOffset="176027.2861">4138 14617 696 0,'0'0'66'16,"0"0"49"-16,0 0-47 0,0 0-9 16,0 0 6-16,284-26-45 15,-173 8-20-15,-8-1-8 16,-33-9-249-16</inkml:trace>
  <inkml:trace contextRef="#ctx0" brushRef="#br0" timeOffset="176668.2426">5496 13995 800 0,'0'0'61'16,"0"0"172"-16,0 0-115 16,0 0-57-16,0 0-53 15,0 0-3-15,35 23-5 16,15 51 14-16,12 4 4 16,-4 5-5-16,-5-9-8 15,-9-15-2-15,-12-16-2 0,-6-16 0 16,1-10-1-16,-19-8 5 15,1-8-4-15,-9-1 11 16,9-1 39-16,0-30 7 16,5-7-47-16,4-9-6 15,-9-7-3-15,8-5 1 16,-8 0 1-16,9-4-4 16,-10 4 0-16,10 9 0 15,-9 14 0-15,8 13-2 16,-11 15-17-16,3 8-38 15,-9 11-175-15,0 26-87 16,0 4-128-16</inkml:trace>
  <inkml:trace contextRef="#ctx0" brushRef="#br0" timeOffset="177105.749">5367 14871 560 0,'0'0'85'0,"0"0"106"16,0 0-69-16,0 0-56 15,0 0-9-15,0 0-13 16,-8 3-8-16,8-3-10 16,0 0-2-16,44 0-16 15,40 0 26-15,28 0 7 16,25-12-21-16,10 2-9 15,-1-3-6-15,0 0 3 0,-26 3-6 16,-9 1-1 0,-26 6-1-16,-32-2-1 15,-21 5 0-15,-11 0-26 0,-15 0-97 16,-6 8-97-16,0 16-2 16,-24 1-285-16</inkml:trace>
  <inkml:trace contextRef="#ctx0" brushRef="#br0" timeOffset="177887.61">5807 15245 365 0,'0'0'525'15,"0"0"-419"-15,0 0 93 16,0 0-121-16,0 0-51 16,0 0-17-16,-12 24-8 15,12 16 21-15,3 10 20 16,6 14-17-16,-9 6-9 16,0-6-12-16,0-1 6 15,0-3-7-15,-12-8 0 16,3-9 2-16,-6-5 5 15,7-22-7-15,8-5 1 16,0-11-3-16,0 0 3 16,0 0 1-16,-9 0 5 0,0-12 8 15,-9-24-17-15,1-9-2 16,-1-10 3-16,1 0-3 16,8-3 0-16,3 4 0 15,6 1 0-15,0 4-1 16,9 2 0-16,23 3 1 15,12 6-1-15,-3 2 0 16,3 5 1-16,0 2 0 16,0 9 0-16,-3 3 1 15,-6 6-1-15,0 7-1 16,0 4-1-16,-3 0-3 16,12 0 3-16,-9 10 2 0,0 12-5 15,-11 3 3-15,-15 2-1 16,-9 5-4-16,0 0 3 15,-18 0-12-15,-23-5 2 16,-12 1 3-16,4-7-16 16,5-10 6-16,0-1 5 15,9-10 3-15,11 0 13 16,13 0 1-16,2 0-1 16,9 0-5-16,0 0 2 15,0 0 3-15,0 0-1 16,0 0 1-16,0 0-12 15,12 10 11-15,20 14 1 16,12-1 0-16,17 1 3 16,-11 1 3-16,17-10-2 0,-5 3 9 15,5-8-3-15,3-4-3 16,6-5-1-16,-6-1-3 16,10 0-3-16,-22 0 0 15,4-7-52-15,-22-4-185 16,-40-10-187-16</inkml:trace>
  <inkml:trace contextRef="#ctx0" brushRef="#br0" timeOffset="178653.3594">7539 14883 379 0,'0'0'90'0,"0"0"71"15,0 0-23-15,0 0-16 16,0 0-34-16,0 0-13 0,0 0 17 16,0 0-5-1,0 0-31-15,0 0-30 0,35 0-12 16,41-9-8-16,27-3 11 16,11 2-12-16,-12 5 0 15,1 1-5-15,-10 4-8 16,-22 0-88-16,-30 0-128 15,-41 0-187-15</inkml:trace>
  <inkml:trace contextRef="#ctx0" brushRef="#br0" timeOffset="178840.8373">7615 15093 680 0,'0'0'73'16,"0"0"49"-16,0 0-72 15,0 0-5-15,0 0 32 16,243 0-18-16,-123-16-33 16,-9 5-26-16,-17-13-72 15,-41-3-323-15</inkml:trace>
  <inkml:trace contextRef="#ctx0" brushRef="#br0" timeOffset="179825.5514">8836 13755 797 0,'0'0'23'0,"0"0"203"16,0 0-117-16,0 0-97 15,0 0-12-15,0 0 0 16,17 49 4-16,18 11 17 16,6 3 12-16,-5 13-4 15,-1-2-11-15,9-8-7 16,-9-8-6-16,-3-11-2 0,-15-10-2 15,10-10-1-15,-18-5 3 16,-1-10-3-16,1-8 4 16,-9-4 1-16,0 0 8 15,6 0 10-15,-3 0 19 16,6-12-15-16,5-20-20 16,4-10-6-16,8-12 1 15,-8-5-1-15,8-8 1 16,0-10 0-16,-2 5-2 15,2 10 1-15,-8 8-1 16,-1 22 0-16,1 17-1 16,-9 11-13-16,-1 4-85 15,-8 27-156-15,0 19-136 0</inkml:trace>
  <inkml:trace contextRef="#ctx0" brushRef="#br0" timeOffset="180622.5654">9617 14334 736 0,'0'0'59'0,"0"0"152"15,0 0-129-15,0 0-52 16,0 0-3-16,0 0 5 16,114-69-3-16,-73 95-1 15,12 17 10-15,-3 11-13 16,-15 8-5-16,0-3-11 0,-9 1-5 16,-17-8-3-1,-9-14-1-15,0-6 0 0,0-11-2 16,0-10 2-16,0-5 10 15,0-6 12-15,-9 0 4 16,-8-26-20-16,-1-13-2 16,9-8 0-16,9-1-2 15,0 5-2-15,0 0 0 16,27 16-2-16,14 12 2 16,-6 3-3-16,9 7 0 15,-9 5 1-15,6 0 0 16,3 12-2-16,8 20 4 15,7 0 2-15,2 9 7 16,-11-1-3-16,-15-9-2 16,-17-4-4-16,-9-11 1 0,-1-7-1 15,-2-2 1-15,-3-7 0 16,3 0 12-16,-6 0 4 16,0-12 15-16,0-19-28 15,-6-6 3-15,-3-13-3 16,9 3-2-16,0-6-2 15,33 9-1-15,19 13-1 16,7 11 0-16,-6 13-1 16,-1 7 1-16,7 0 0 15,2 17 1-15,-2 13 0 0,-7 4 1 16,-8-3-1 0,-17 6-4-16,-13 1-72 0,-14-7-181 15,0-14-152-15</inkml:trace>
  <inkml:trace contextRef="#ctx0" brushRef="#br0" timeOffset="181044.838">11757 13982 961 0,'0'0'74'0,"0"0"130"16,0 0-160-16,-232 21 4 15,180 5-17-15,17-5-13 16,11 0-1-16,15-5-15 16,9 0-2-16,0 0-4 15,9 1 4-15,50 0 4 16,20 0 2-16,6-2-1 15,0-2-1-15,-15-1-4 16,-20-1 0-16,-15-2 0 16,-18-1-1-16,-8 2-1 15,-9 6-2-15,0-1-1 16,-26 1 5-16,-18 0 4 0,-15-3-4 16,7-8 12-16,8 0-11 15,-6-5-2-15,15 0-9 16,3 0-51-16,11 0-57 15,15-7-81-15,6-18-137 16,0-3-236-16</inkml:trace>
  <inkml:trace contextRef="#ctx0" brushRef="#br0" timeOffset="181263.4989">11953 14067 767 0,'0'0'142'0,"0"0"43"15,0 0-116-15,0 0-40 0,0 0 31 16,0 0 0 0,129 118-2-16,-112-73-12 0,9-5-25 15,-17-4-4-15,0-8-10 16,0-1-6-16,-9-11 0 16,0-5-1-16,0-6-21 15,0-5-92-15,-35 0-77 16,-9 0-119-16,-15-32-511 15</inkml:trace>
  <inkml:trace contextRef="#ctx0" brushRef="#br0" timeOffset="181466.6543">11801 13815 757 0,'0'0'141'0,"0"0"55"16,0 0-31-16,0 0-114 16,0 0-34-16,0 0-17 15,84-70-22-15,-84 70-196 16,0 6-261-16</inkml:trace>
  <inkml:trace contextRef="#ctx0" brushRef="#br0" timeOffset="182076.1932">12324 14190 644 0,'0'0'140'16,"0"0"36"-16,0 0 1 15,0 0-78-15,0 0-37 16,0 0-35-16,15-113-11 16,-6 113-7-16,17 0-9 15,9 32 0-15,15 12 4 16,3 9 5-16,-9 6 6 16,-3-5-11-16,-15-12-3 15,-8-10-1-15,-18-12 0 16,0-9-4-16,0-2 1 0,0-9 3 15,0 0 8-15,0 0 15 16,0-24-9-16,-9-12-13 16,0-8-1-16,9-5 0 15,0 2-1-15,0-1-2 16,26 16 1-16,9 10-3 16,9 12 3-16,-11 10-1 15,10 0-1-15,7 15 0 16,-6 23 4-16,9-2-1 15,-3 2 1-15,2-1-1 16,-17 0 0-16,-8-5-2 16,-19-4-90-16,-8-5-120 15,0-15-150-15</inkml:trace>
  <inkml:trace contextRef="#ctx0" brushRef="#br0" timeOffset="182545.4466">13243 14045 882 0,'0'0'60'15,"0"0"131"-15,0 0-136 16,0 0-21-16,0 0 27 16,15 129-13-16,11-88-16 15,1-9-2-15,8-9-13 0,6-2-7 16,-6-15-4-16,0-1 0 15,18-5-1-15,-12 0-4 16,3-11-1-16,-9-10-9 16,-21-7-18-16,-5 1-12 15,-9-10 11-15,0 2 3 16,0 7 3-16,-9 5 14 16,-8 8 5-16,2 15-3 15,-2 0-1-15,8 7 7 16,9 24-2-16,0 7 2 15,0 3 1-15,17-10 15 16,24-3-7-16,12-11 4 16,-9-13-3-16,15 1 5 0,-16-5 11 15,10 0 2-15,-21-14-2 16,3-9-6-16,-17-2-4 16,-18-2 1-16,0-1-9 15,-18-3-8-15,-34-6-5 16,-16-1-15-16,7 0-36 15,2 10-50-15,7 13-70 16,17 6-104-16,11 2-269 16</inkml:trace>
  <inkml:trace contextRef="#ctx0" brushRef="#br0" timeOffset="182826.7555">14435 13736 881 0,'0'0'41'16,"0"0"231"-16,0 0-140 15,0 0-96-15,0 0-22 16,0 0-11-16,26 64 17 16,0 4 5-16,-8 14 7 15,-1 7-15-15,-2-9-9 16,-6-9-3-16,-9-19-2 15,0-9-3-15,0-9-2 16,0-14 0-16,0-3-29 16,0-7-85-16,-6-10-119 15,-29 0-100-15</inkml:trace>
  <inkml:trace contextRef="#ctx0" brushRef="#br0" timeOffset="183045.5563">14274 14134 745 0,'0'0'129'0,"0"0"72"15,0 0-48-15,0 0-92 16,0 0-31-16,0 0 2 0,146-42 1 16,-96 34 0-1,2 1-16-15,7 2-11 0,-6 0-1 16,-12 0-5-16,-6 3-8 15,-9 2-76-15,-8 0-138 16,-18-4-287-16</inkml:trace>
  <inkml:trace contextRef="#ctx0" brushRef="#br0" timeOffset="184186.3789">9825 15214 260 0,'0'0'35'0,"0"0"72"16,0 0-14-16,0 0-13 16,-243 16-20-16,220-11-13 15,14-3 8-15,0-2-12 16,9 0-1-16,0 0 2 16,0 0-11-16,0 0-5 15,0 0-9-15,0 5-3 0,0-2 14 16,35 10 21-16,15-4-6 15,20-3-18-15,15 6-2 16,35-7-1-16,26-1-6 16,42-4-3-16,28 0 2 15,7 0-9-15,2-9-5 16,-11-7 1-16,-9 1 0 16,-6-2 1-16,-12 7 9 15,-6-7-6-15,-8 10 3 16,6-1-1-16,-7 1-2 15,1 1 0-15,-3 2-1 16,2-3-2-16,-25-3 1 16,-10 4-2-16,-17-3-1 0,-17 3 7 15,-10-5-4-15,10 0 5 16,-7 7 3-16,16-4-3 16,-1-1-2-16,9 5-1 15,9-2-5-15,-1 1-3 16,1 0 3-16,-9 2-2 15,0-1-2-15,3 0-1 16,-6-1 2-16,-11-1 0 16,-4-7 1-16,-8 5-1 15,-24 1 2-15,-3 3 0 16,-14-4-2-16,-9 4 1 16,-12 0-1-16,3-1 1 0,-17 3-1 15,14-3 0 1,-15 5 0-16,1 0 0 0,-9 0-1 15,0 0-20-15,-9 0-75 16,-18 0-154-16,-67 0-352 16</inkml:trace>
  <inkml:trace contextRef="#ctx0" brushRef="#br0" timeOffset="185077.7001">11300 15840 521 0,'0'0'343'0,"0"0"-260"16,0 0 119-16,0 0-94 16,0 0-42-16,0 0-46 15,-41-61-20-15,41 96-6 0,-9 22 6 16,1 14 22-16,-1 9-4 15,0-7-3-15,9-7-7 16,0-3-6-16,-9-15 4 16,9-11-5-16,0-5 2 15,0-12-3-15,0-8 0 16,0-5 2-16,0-7 3 16,0 0 2-16,0 0 5 15,-9-2 1-15,-8-23-7 16,-1-12-4-16,4-7-2 15,-4-4 2-15,1-15-1 16,8-3-1-16,9-2 0 16,0-1-1-16,0-2 0 0,17 7 0 15,33 5-1-15,3 18 1 16,8 1 1-16,-2 15-1 16,2 10 0-16,-11 3 2 15,-6 7-2-15,-9 5-1 16,-3 0 1-16,-5 11-4 15,-1 10 5-15,-9 13-5 16,-8-3 5-16,-9 6-1 16,0 0-7-16,-44 0 0 15,-8 0-18-15,-16-9 3 16,7-12 18-16,-6-4-3 16,14-8-2-16,21-4 10 0,5 0 0 15,10 0 0-15,17 0 0 16,0 0 0-16,0 0-8 15,0 0 2-15,0 4 0 16,0 3-3-16,26 6 9 16,24 10 3-16,11 4 9 15,24 10 5-15,3 2-8 16,6-2-2-16,-9-5 1 16,8-5-4-16,-5-6 0 15,-3-11 4-15,-6-1 0 16,-12-2 3-16,1-7-4 15,-25 0-1-15,1 0 0 16,-9 0-2-16,-11-11-4 0,-7 5-17 16,-8-3-87-16,-9-4-161 15,0-6-363-15</inkml:trace>
  <inkml:trace contextRef="#ctx0" brushRef="#br0" timeOffset="185952.9092">8373 17373 653 0,'0'0'61'0,"0"0"144"16,0 0-83-1,0 0-28-15,0 0-8 0,0 0-16 16,-8 0-21-16,8 0-16 16,0 0-14-16,0 0-9 15,0 0-9-15,35 0 6 16,23-5 5-16,12-1-2 15,7-6-5-15,-10-2-5 16,-14 6-5-16,-10-1-49 16,-25 9-85-16,-18 0-138 15,0 0-151-15</inkml:trace>
  <inkml:trace contextRef="#ctx0" brushRef="#br0" timeOffset="186156.0239">8174 17624 334 0,'0'0'347'0,"0"0"-304"16,0 0 77-16,0 0-86 15,0 0 40-15,0 0 18 16,199 20-16-16,-105-20-8 16,3-9-15-16,-13-8-34 15,-16 7-19-15,-24-1-2 16,-12 11-107-16,-32 0-92 15,-15 0-247-15</inkml:trace>
  <inkml:trace contextRef="#ctx0" brushRef="#br0" timeOffset="187406.5393">9714 17202 715 0,'0'0'23'0,"0"0"177"0,0 0-67 15,0 0-66 1,0 0-58-16,0 0 0 0,-27 62 11 16,27-13 14-16,0 11-2 15,24-1-10-15,-7-7 0 16,-8 2-11-16,0-7-8 16,0-14-1-16,-9-7-1 15,0-10-1-15,0-5-9 16,0-3-60-16,0-8-73 15,0 0-103-15,-18-23-112 16</inkml:trace>
  <inkml:trace contextRef="#ctx0" brushRef="#br0" timeOffset="187734.6699">9325 17319 618 0,'0'0'45'16,"0"0"70"-16,0 0 14 15,0 0-59-15,0 0-35 16,0 0-15-16,-24-10 14 16,24 10 15-16,0 0 1 15,0 0-7-15,0-5-12 16,9-7-13-16,32 1-6 15,20-1-7-15,15 4-4 0,9-4 2 16,-6 8-1-16,6 0-2 16,-6 0-3-16,-3 4-21 15,-14 0-49-15,-21 0-26 16,-15 0-83-16,-17 17-60 16,-9-7-46-16</inkml:trace>
  <inkml:trace contextRef="#ctx0" brushRef="#br0" timeOffset="188000.2151">9310 17831 0 0,'0'0'586'0,"0"0"-533"16,0 0 104-16,0 0-82 15,0 0-34-15,0 0 19 16,94-16 5-16,-27 1-1 16,-6-2 2-16,10 7-14 15,-4-7-20-15,0 8-20 16,-5 1-4-16,-4-1-8 16,-14 3-31-16,-18 1-91 15,1 1-74-15,-18-4-161 16</inkml:trace>
  <inkml:trace contextRef="#ctx0" brushRef="#br0" timeOffset="188609.7716">10065 17544 629 0,'0'0'89'0,"0"0"103"16,0 0-108-16,0 0-57 15,0 0-26-15,0 0 41 16,67 64 22-16,-40-16-3 15,8-1-19-15,-9 6-20 16,-8-5-8-16,-10-5-7 16,-8-12-4-16,0-3 0 0,0-7-2 15,0-14 0 1,0-3 2-16,0 0 3 0,0-4-4 16,0 0 9-16,0 0 8 15,-2-20-15-15,-13-7-3 16,-3-9 0-16,18-2 3 15,0-9-1-15,0 3-1 16,0 1-2-16,35 1-1 16,6 15 0-16,3 10 0 15,6 2 0-15,-6 9 0 16,0 6 1-16,0 0 0 16,-3 17 0-16,11 19 2 15,-2 6 2-15,-15 9 4 16,0 2-3-16,-8-11 0 15,-10 0-3-15,-2-10-1 0,-15-5 1 16,0-11-2-16,0-4-1 16,0-8 0-16,0-4 2 15,0 0 2-15,0 0 13 16,0 0 0-16,-9-16-7 16,-8-12-2-16,2-7 5 15,15-4-2-15,0-9-2 16,15-6-5-16,29 12-1 15,8 2-1-15,-2 16 0 16,-6 12 0-16,0 12-1 16,0 0-2-16,5 8-1 31,-5 28 0-31,6 7 1 0,-6 5 1 0,-26 7-22 0,-18-2-114 16,-18-10-339-16</inkml:trace>
  <inkml:trace contextRef="#ctx0" brushRef="#br0" timeOffset="189688.6898">6105 17539 665 0,'0'0'31'15,"0"0"170"-15,0 0-105 0,0 0-35 16,0 0-20-1,0 0-2-15,-9-63-7 0,9 63-11 16,0 0-15-16,9 23 0 16,0 26 5-16,-9 21 7 15,0 11 4-15,0 3-9 16,0-8-3-16,0-13-2 16,0-11-6-16,9-8 2 15,17-16-1-15,-8-8 0 16,8-8-1-16,-3-12 1 15,12 0-1-15,-8 0-2 16,14-5-1-16,-12-18-51 16,-6-3-97-16,-5-6-147 15,-18-6-236-15</inkml:trace>
  <inkml:trace contextRef="#ctx0" brushRef="#br0" timeOffset="189938.7084">5891 17207 805 0,'0'0'60'16,"0"0"104"-16,0 0-53 0,0 0-73 15,0 0-25 1,0 0-13-16,24-37-9 0,-12 41-115 16,-12 12-139-16,0-9-385 15</inkml:trace>
  <inkml:trace contextRef="#ctx0" brushRef="#br0" timeOffset="194331.6627">12778 17472 318 0,'0'0'138'0,"0"0"-19"16,0 0 30-16,0 0-36 16,0 0-19-16,0 0 3 15,0 0-3-15,-35-51-18 0,20 51-16 16,-20 0-32 0,-17 0-16-16,-1 11-9 0,-6 6 0 15,7 2 3-15,19-3-4 16,16 4-2-16,8-3-1 15,9 1-5-15,0 2 0 16,18 1 1-16,31 0 5 16,13-4-1-16,-4 5 1 15,-5 0-2-15,-3 3 2 16,-24 3-2-16,-8-4-2 16,-9 3-1-16,-9 7 0 15,0-6 3-15,-27-3 1 16,-23 0-2-16,-2-1 3 0,8-8 8 15,-6-7-4 1,15-9 0-16,3 0 1 0,-3 0-1 16,8 0-4-16,1-9-9 15,8-12-54-15,10-6-83 16,8-5-120-16,0-2-138 16</inkml:trace>
  <inkml:trace contextRef="#ctx0" brushRef="#br0" timeOffset="194597.3759">12933 17580 572 0,'0'0'134'0,"0"0"62"0,0 0-70 16,0 0-82-16,0 0-30 15,0 0-12-15,18 55 54 16,-9-15 19-16,5 9-30 15,-11 0-29-15,3-7-2 16,-3-4-4-16,3 0-4 16,-6-15-4-16,9-3-2 15,-9-9 0-15,0-2-53 16,0-2-109-16,0-7-65 16,0 0-140-16</inkml:trace>
  <inkml:trace contextRef="#ctx0" brushRef="#br0" timeOffset="194816.0784">12872 17165 715 0,'0'0'137'16,"0"0"20"-16,0 0-18 15,0 0-97-15,0 0-33 16,0 0-6-16,0-49-3 16,0 49-10-16,0 0-93 15,0 0-121-15,0 5-186 16</inkml:trace>
  <inkml:trace contextRef="#ctx0" brushRef="#br0" timeOffset="195331.7602">13320 17527 447 0,'0'0'366'0,"0"0"-287"0,0 0 90 16,0 0-104-16,0 0-42 15,0 0-21-15,-18 4-2 16,18 28 0-16,0 13 18 16,0 9 11-16,18 8-8 15,-1-7-5-15,-8-6-7 16,0-9-2-16,-9-13-4 15,8-12 1-15,-8-7-3 16,0-8 2-16,0 0 2 16,0 0 13-16,0 0 41 15,0-12 0-15,0-19-35 16,0-16-24-16,6-7-3 0,12 4 3 16,-1-3 0-16,10 17 0 15,-1 9-2-15,-8 16-4 16,5 5 2-16,-5 6 0 15,8 6-9-15,9 15 9 16,9 17 4-16,6 5 1 16,-15-3-1-16,9 4-5 15,-21 1-66-15,-14-3-106 16,-9-10-43-16,0-12-151 16</inkml:trace>
  <inkml:trace contextRef="#ctx0" brushRef="#br0" timeOffset="195847.394">13963 17559 818 0,'0'0'60'16,"0"0"60"-16,0 0-20 15,0 0-100-15,0 0-1 16,0 0 1-16,-8 165 29 15,34-106 5-15,0-4-13 16,7-15 9-16,2-8-12 16,0-13-13-16,0-6-4 15,-12-13-1-15,4 0 0 0,-1 0-3 16,0-20 0 0,-8-7-29-16,-9-9 17 0,-9-8-12 15,0 3 24-15,0 1 3 16,0 0 3-16,0 13 2 15,0 5 10-15,-9 17 1 16,0 5 7-16,9 0-23 16,0 16-4-16,0 20-13 15,18 11 17-15,23-3 0 16,-6 1 4-16,9-20-3 16,5-8 1-16,-13 0 2 15,7-13 6-15,-16-4 0 16,-13 0 10-16,-5 0 19 15,0-21 6-15,-9-2-18 16,0-9-11-16,0-4-7 0,0-4-3 16,-32 4-6-16,-12 0-5 15,9 13-18-15,0 12-36 16,-15 6-70-16,15 5-96 16,-9 0-242-16</inkml:trace>
  <inkml:trace contextRef="#ctx0" brushRef="#br0" timeOffset="196159.8199">14798 17393 73 0,'0'0'869'0,"0"0"-791"16,0 0 139-16,0 0-105 15,0 0-57-15,0 0-15 16,23-75-18-16,-23 75-6 16,9 6-16-16,17 38 1 15,9 13-1-15,15 9 14 16,-6 13 4-16,-9-5-9 16,6-3-5-16,-15-7-3 15,-17-7 0-15,0-18 0 16,-9-4-2-16,0-11-25 15,0-8-42-15,0-16-75 0,0 0-95 16,-18-8-125-16</inkml:trace>
  <inkml:trace contextRef="#ctx0" brushRef="#br0" timeOffset="196409.8452">14727 17635 808 0,'0'0'69'0,"0"0"137"16,0 0-132-16,0 0-44 15,0 0 15-15,0 0 25 0,173-7-12 16,-88-3-17-16,3 0-15 16,5-1-12-16,-8 0-7 15,-9 1-2-15,-14 5-3 16,-27 5-2-16,-9 0-7 15,-26 0-74-15,0 5-135 16,-26 10-72-16</inkml:trace>
  <inkml:trace contextRef="#ctx0" brushRef="#br0" timeOffset="202443.7444">16557 17897 792 0,'0'0'215'16,"0"0"-209"-16,0 0-6 15,0 0 4-15,0 0-3 16,0 132 2-16,0-88-3 16,0 9 0-16,-44-2-148 15,-15-7-171-15</inkml:trace>
  <inkml:trace contextRef="#ctx0" brushRef="#br0" timeOffset="202928.8291">17320 17133 703 0,'0'0'66'0,"0"0"89"16,0 0-7-16,0 0-65 15,0 0-24-15,0 0-41 16,-35-17-18-16,35 34-20 16,0 15 20-16,0 10 8 15,9 5 4-15,9-9-4 0,-18-2-7 16,0 4 0-1,0-3-1-15,-18-2-45 0,-14-7-72 16,-3-5-83-16,0-15-171 16</inkml:trace>
  <inkml:trace contextRef="#ctx0" brushRef="#br0" timeOffset="203210.1692">16858 17192 622 0,'0'0'52'0,"0"0"70"0,0 0 60 15,0 0-91-15,0 0-26 16,0 0-32-16,-26-22-19 16,26 17 2-16,0 3 13 15,26-8 5-15,33-1 17 16,11-4-19-16,32-2-19 15,1-4-8-15,8 6-1 16,-14 2-4-16,-21 5-5 16,-15 8-87-16,-29 0-81 15,-23 4-43-15,-9 17-81 16</inkml:trace>
  <inkml:trace contextRef="#ctx0" brushRef="#br0" timeOffset="203491.3699">16867 17580 614 0,'0'0'25'0,"0"0"144"15,0 0-76-15,0 0-61 16,0 0 26-16,0 0 25 15,9-4-5-15,32-2-14 0,11-5-19 16,16 0-24 0,11 7-7-16,-3-2-9 0,-15-1-5 15,6 3-8-15,-14 4-85 16,6 0-69-16,-7-6-76 16,7-3-53-16,-15-8-202 15</inkml:trace>
  <inkml:trace contextRef="#ctx0" brushRef="#br0" timeOffset="204053.9592">17760 17398 639 0,'0'0'130'15,"0"0"29"-15,0 0-31 16,0 0-61-16,0 0-42 16,0 0-24-16,-27 34 12 15,27 14 36-15,18 3 7 0,-1 9-18 16,-8 5-5-16,9-11-14 15,-10-8-7-15,-2-13-9 16,-3-11 2-16,3-13-4 16,-6-8 1-16,0-1 3 15,0 0 7-15,0-17 1 16,0-21-9-16,0-9-2 16,0-5-2-16,0 9 0 15,0-1-1-15,9 8 1 16,8 13-7-16,1 1 6 15,0 14 1-15,-1 6-6 16,9 2 6-16,15 0 0 0,-5 23-3 16,16 13 3-16,-2 7 0 15,-6 10 8-15,-9-10-3 16,-12 4-5-16,-5-15 0 16,-9-4-1-16,-9-11 2 15,0-7-1-15,0-10 5 16,0 0 3-16,0 0 4 15,0-6 3-15,-9-26-9 16,0-17-4-16,9-2 0 16,0-8-2-16,0 6 3 15,18 9-6-15,26 16 2 16,0 13 0-16,-4 11 0 16,4 4 0-16,0 0-4 15,15 19 2-15,-6 9 2 16,-4 4 1-16,-5 0-4 0,-9-5 1 15,-3 0-63-15,-23-1-75 16,0-5-55-16,-9-14-242 16</inkml:trace>
  <inkml:trace contextRef="#ctx0" brushRef="#br0" timeOffset="204319.8503">19238 17261 665 0,'0'0'221'16,"0"0"-151"-16,0 0 55 16,0 0-94-16,0 0-14 15,0 0-10-15,14-20 22 16,21 20 26-16,9-4-11 15,15 4-21-15,11-4-11 16,-3 0-7-16,-5-1-5 16,-4 3-10-16,-23-3-89 15,-8 2-113-15,-18-4-157 16</inkml:trace>
  <inkml:trace contextRef="#ctx0" brushRef="#br0" timeOffset="204523.0087">19296 17440 229 0,'0'0'487'16,"0"0"-445"-16,0 0 105 15,0 0-117-15,0 0 52 16,0 0 14-16,208 0-31 16,-123-15-24-16,0-1-14 15,-6-4-27-15,-12-1-6 16,-32-2-148-16,-35-13-434 15</inkml:trace>
  <inkml:trace contextRef="#ctx0" brushRef="#br0" timeOffset="205383.2785">20481 16763 733 0,'0'0'67'15,"0"0"131"-15,0 0-73 0,0 0-42 16,0 0-6-16,0 0-26 15,-26-27-32-15,26 27-19 16,0 23-11-16,0 17 2 16,26 15 9-16,10 9 11 15,5 0-1-15,-6-12-5 16,0-2 0-16,-9-13-2 16,0-11-1-16,-11-10 1 15,-6-9-1-15,0-7 1 16,-9 0 0-16,8 0 11 0,1 0 17 15,9-23 7 1,8-18-22-16,0-8-12 0,7-6 1 16,-7-7-3-16,0 3 2 15,9 1-3-15,-11 11 0 16,11-2-1-16,-17 17-3 16,-1 5-8-16,-8 14-14 15,0 13-41-15,-1 0-119 16,10 8-208-16,-3 18-77 15</inkml:trace>
  <inkml:trace contextRef="#ctx0" brushRef="#br0" timeOffset="206086.8087">21333 17019 718 0,'0'0'46'16,"0"0"162"-16,0 0-105 15,0 0-45-15,0 0-2 16,0 0-5-16,24-68-10 15,-7 68-8-15,9 6-20 0,18 24-8 16,-3 12 1-16,3 7-1 16,-9 4 0-16,-2-4-5 15,-16-7-1-15,-8-8-5 16,-9-4 3-16,0-15 5 16,0-7-2-16,0-8 8 15,0 0 5-15,0 0 5 16,0-5 4-16,0-18-18 15,-18-13-4-15,10-7-2 16,8-6 1-16,0 2 1 16,0-2 0-16,8 6-2 15,27 11 0-15,9 12 2 16,-9 3 2-16,6 12-2 0,-5 5-4 16,7 0-2-16,7 26-3 15,-6 10 5-15,3 4 4 16,-9 2 1-16,-3 1-1 15,-17-5-1-15,-18-1-5 16,0-10 3-16,0-11 3 16,0-12 0-16,0 1 2 15,0-5 12-15,0 0 4 16,0-17-5-16,-9-15-12 16,9-8 1-16,0-4 0 15,0-3-2-15,17 2 3 16,24 10-3-16,-5 12-1 0,7 9-2 15,-7 12 0-15,13 2 0 16,4 0-6-16,-3 27 0 16,11 10-5-16,-17 5-20 15,-3 3-38-15,-15 8-83 16,-26-15-139-16,0-6-337 16</inkml:trace>
  <inkml:trace contextRef="#ctx0" brushRef="#br0" timeOffset="206493.1128">20300 17640 589 0,'0'0'64'15,"0"0"86"-15,0 0-56 16,0 0-93-16,0 0 32 16,0 0 15-16,70-7 17 15,15 2 10-15,26 1-21 0,44-2 3 16,27 4-3-1,32-2-13-15,8-5-15 0,-5 7-16 16,-13-2-2-16,-13-2-8 16,-22 1 3-16,-40 5-6 15,-41 0 3-15,-29 0-3 16,-42 0-25-16,-17 0-46 16,0 0-68-16,0 26 4 15,-50 2-89-15,-2 3-83 16</inkml:trace>
  <inkml:trace contextRef="#ctx0" brushRef="#br0" timeOffset="207180.919">21339 18035 458 0,'0'0'434'0,"0"0"-364"16,0 0 90-16,0 0-115 16,0 0-15-16,0 0-12 15,-15 6 4-15,15 19 28 16,24 19 18-16,-7 10-37 16,-8 9-12-16,0 8-10 15,-9-8-4-15,0-4-2 16,0-6 0-16,-18-15 2 0,-8-6-2 15,11-15 2-15,-2-4-3 16,17-11-1-16,-9-2 7 16,0 0 2-16,0-7 4 15,-17-20-12-15,9-13-1 16,8 0 3-16,0-9-3 16,9-2 2-16,0-2-3 15,0 3 0-15,0-4-2 16,26 3-1-16,9 8 2 15,9-4 1-15,6 7 0 16,-6 8 0-16,0 10-1 16,-3 7 1-16,-15 3 0 15,1 8 1-15,-10 4-1 0,1 0 0 16,-4 0-3-16,4 0-2 16,-9 16 4-16,-1 4-2 15,-8 3-2-15,0 3 0 16,0 1 3-16,-35-4 0 15,-6 2-8-15,-11-10 0 16,8 2 1-16,12-6 0 16,5-7 9-16,10-4-1 15,17 0 2-15,0 0-2 16,0 0 0-16,0 8-13 16,17-4-3-16,36 7 17 15,5 6 6-15,27 2-3 0,3 3-2 16,6 1 1-16,-1 2-1 15,4-8-1-15,-12 8-56 16,-18-8-115-16,-14-12-151 16,-9-5-266-16</inkml:trace>
  <inkml:trace contextRef="#ctx0" brushRef="#br0" timeOffset="217484.0635">29446 12369 352 0,'0'0'167'15,"0"0"10"-15,0 0-40 16,0 0-54-16,0 0 8 0,0 0 3 16,0 0 4-1,0 0 1-15,9-96-28 0,-9 96-28 16,0 0-25-16,0 0-16 16,0 5-2-16,0 31-14 15,0 29 14-15,0 19 6 16,0 7 2-16,0 4 2 15,0-2-2-15,0-11-1 16,0-14-6-16,0-14 0 16,0-8 1-16,0-13-4 15,-9-7 3-15,9-10-2 16,0-9-9-16,-9-2-73 0,-14-5-83 16,-12 0-40-16,-18-16-301 15</inkml:trace>
  <inkml:trace contextRef="#ctx0" brushRef="#br0" timeOffset="217812.3699">29335 12433 673 0,'0'0'34'16,"0"0"148"-16,0 0-120 15,0 0-19-15,0 0-8 0,208-128 9 16,-176 121 0 0,-6 2 3-16,1 5-17 0,-1 0-17 15,15 0-3-15,3 21-8 16,-9 7 3-16,-9 4-5 16,-14 0-2-16,-12 11-1 15,0-6-1-15,-12 0 4 16,-40-5-2-16,-13-6 2 15,10-8-44-15,2-13-8 16,3-5-26-16,6 0-51 16,9 0-77-16,-6-22-154 15</inkml:trace>
  <inkml:trace contextRef="#ctx0" brushRef="#br0" timeOffset="218297.3058">29961 11995 639 0,'0'0'152'16,"0"0"69"-16,0 0-118 15,0 0-58-15,0 0-23 16,0 0-22-16,53 36 10 15,-27 33 36-15,1 10-15 16,-4 8 29-16,-5 6-23 0,-10-6-28 16,-8-5-3-16,0-8-4 15,0-10 1-15,-17-14-2 16,-7-18-2-16,10-7 1 16,2-14 0-16,3-6 3 15,1-5 0-15,8 0 11 16,-9-14-10-16,0-13-4 15,9-5-5-15,0-1 4 16,0-2 0-16,18 4 1 16,11 8 0-16,9 6-2 15,-12 5 1-15,1 12-2 16,-1 0 0-16,3 0-9 0,9 29 6 16,-3 2 2-16,-17 10 2 15,8 1 2-15,-26 2-4 16,0 1-23-1,0-3-107-15,0-10-56 0,0-7-110 32,-26-19-220-32</inkml:trace>
  <inkml:trace contextRef="#ctx0" brushRef="#br0" timeOffset="218797.2188">30769 12621 744 0,'0'0'45'15,"0"0"170"-15,0 0-119 16,0 0-35-16,0 0-34 16,0 0-17-16,-178-27-4 15,142 27 5-15,1 8 9 16,9 4-2-16,-3 5-5 15,17 4-6-15,12-1-2 32,0 3-5-32,0-2 0 0,0-6 0 0,9-3-1 15,23-3-2-15,-14-9 0 0,8 0 3 16,-9 0-7-16,1 0 0 16,0-9 6-16,-7-8 0 31,10-10-6-31,-21 0 4 15,9 4 3-15,-1-1 2 0,-8 8 4 0,0 4 4 16,0 9 15-16,0-4-11 31,0 7-13-31,9 0-1 16,0 15-14-16,17 8 14 16,1 9 4-16,14-5 1 0,-6 5-4 0,0-5 0 15,0-7-1-15,-3 1 0 31,-6-8-27-31,1-5-108 0,2-8-44 0,9 0-77 16,-12 0-120-16</inkml:trace>
  <inkml:trace contextRef="#ctx0" brushRef="#br0" timeOffset="219078.5593">31071 12481 588 0,'0'0'50'0,"0"0"134"16,0 0-23-16,0 0-100 31,0 0-53-31,0 0-1 0,-53 5-4 0,53 27 21 16,0-1-4-16,0 5 3 0,0 0-6 15,26 4-6-15,1-2 4 16,-10-1-3-16,1-10-7 16,-10 0-1-16,-8-5 0 15,0-6-4-15,0-5 1 16,0-3 4-16,-17-4 4 15,-1-4 1-15,1 0-7 32,-10 0-3-32,10-12-48 15,-1-3-40-15,-11-4-105 16,17-2-162-16</inkml:trace>
  <inkml:trace contextRef="#ctx0" brushRef="#br0" timeOffset="219672.4022">31714 12604 553 0,'0'0'95'0,"0"0"129"15,0 0-92-15,0 0-56 16,0 0-31-16,0 0-5 15,-248-50-16-15,186 58-14 16,12 17 2-16,7 9-10 16,16 13 10-16,10 1-11 15,5-1 5-15,12-3 12 0,0-7-17 16,20-6 0-16,16-10-2 16,-1-10 0-16,3-4 1 31,0-7-10-31,-3 0-19 0,-9-7 21 0,3-16-5 31,1-9 5-31,5-13 0 16,0 1 8-16,-6-8 0 15,18 9 0-15,-3 4 0 16,3 9 2-16,8 8 2 0,-19 10 7 0,-1 12 0 16,6 0-4-16,-6 5 0 15,-9 24 8-15,3 8 5 16,-8 3-5-16,-4 5 1 0,-8-3-8 15,-9-5-1 1,0 0-1-16,0-14-6 0,0-8 0 31,0-3 0-31,0-12 2 16,0 0 10-16,-9 0 29 16,1-27 11-16,-1-9-43 15,9-8-2-15,0-11 3 16,0-2-8-16,26-2-2 15,18 4-7-15,6 9-49 16,-6 19-46-16,8 15-73 16,-34 12-167-16</inkml:trace>
  <inkml:trace contextRef="#ctx0" brushRef="#br0" timeOffset="220657.4461">30178 13908 359 0,'0'0'362'16,"0"0"-243"-16,0 0 42 0,0 0-93 16,-155-125-10-16,128 110 1 15,1 7-10-15,-3 3-25 16,0 5 5-16,2 0-19 15,-8 28-7-15,-3 11-1 16,18 13 1-16,2 1-3 16,18-5 13-16,0-10-9 15,0-6 0-15,26-10-4 16,-2-12-6-16,2-3 6 16,9-7 6-16,-8 0 0 15,8-28 10-15,-3-15-10 16,-6-7-6-16,1-5-6 15,-10-12-2-15,-8-6 8 0,-6 1 0 16,-3-6 0-16,0-7 7 16,0 14 1-16,0 12 8 15,0 18 8-15,0 24 10 16,0 8-14-16,0 9-5 16,0 9-15-16,0 35-15 15,6 20 15-15,17 16 2 16,-5 5-2-16,8-7 6 15,0 3-1-15,1-11-2 16,14-5 0-16,3-11 0 16,8-13-2-16,-11-9 0 15,-6-15-1-15,-8-11 1 0,-10-6 0 16,-5 0 1-16,5 0 4 16,4-12-1-16,-3-16-5 15,8-8 0-15,-9-2-3 16,-8-9-4-16,0 10-3 15,0 5 5-15,-9 4 0 16,0 18 5-16,0-1 0 16,0 11 0-16,0 0-2 15,0 0-6-15,3 17-12 16,11 15 14-16,1 0 6 16,3 4 0-16,8-5 0 15,-9-3 2-15,1-1-2 0,-9-10-4 16,-9-7-65-16,0-5-49 15,0-5-72-15,0 0-146 16,-27-5-237-16</inkml:trace>
  <inkml:trace contextRef="#ctx0" brushRef="#br0" timeOffset="220876.1939">30512 13548 646 0,'0'0'223'0,"0"0"-73"15,0 0 11-15,0 0-100 16,0 0-45-16,0 0-16 16,-9-31-5-16,9 31-82 15,0 0-145-15,-18 8-152 16</inkml:trace>
  <inkml:trace contextRef="#ctx0" brushRef="#br0" timeOffset="221439.0506">31208 13832 711 0,'0'0'33'0,"0"0"164"15,0 0-100-15,0 0-21 16,0 0-7-16,0 0-24 16,-99-92-5-16,69 92-9 15,-14 5-17-15,-2 18 2 0,8 13 4 16,2 2-1-16,10 4-4 16,17-8 2-16,9 3-7 15,0-6-2-15,18-5-5 16,17-8 2-16,3-9-2 15,9-9-2-15,-3 0 5 16,0 0 0-16,-3-17 1 16,-15-7 0-16,-8-3-7 15,-10-5 0-15,1-6 0 16,-9 5 1-16,0-3 0 16,9 13-1-16,-9 8 1 15,0 4 1-15,0 11-1 16,9 0-1-16,-1 0-8 0,4 4-6 15,17 19 14-15,15 3 0 16,0-3-1-16,6-2 1 16,3 0-79-16,-9-4-135 15,-21-12-165-15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20T09:15:48.31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2807 2090 680 0,'0'0'75'16,"0"0"33"-16,0 0 20 16,0 0-76-16,0 0-5 0,0 0-21 15,0 0-2 1,-41-20 11-16,41 20 17 0,0 0 0 15,0 0-11-15,0 0-17 16,0 0-24-16,0 23-6 16,8 18 6-16,10 16 20 15,5 1 1-15,-5 6 3 16,8 2-10-16,-8-3 4 16,-9-4-8-16,-1-5-2 15,-8-4-3-15,0-3-4 16,0-8 2-16,0-3-3 15,0-9 1-15,0-4-2 16,0-7-4-16,0-9-34 0,0-2-59 16,0-5-73-1,0-5-3-15,-17-27-239 0</inkml:trace>
  <inkml:trace contextRef="#ctx0" brushRef="#br0" timeOffset="563.1931">2739 2175 320 0,'0'0'133'16,"0"0"-32"-16,0 0 62 15,0 0-87-15,0 0 0 0,0 0-30 16,62-94-13-16,-45 81 13 16,7-2-12-16,-7 0-7 15,18 0-7-15,0 0-8 16,15-2-5-16,3 7 2 16,5 1 0-16,4 5 1 15,-12 4-4-15,-6 0-4 16,-1 18-1-16,-16 18-1 15,-18 8 8-15,-9 6 6 16,-18 0 3-16,-43-2-3 16,-24-5 5-16,6-7-9 15,3-9 3-15,8-5 4 0,16-9-13 16,16-8 15-16,10-5-3 16,0 0-14-16,2 0-2 15,-2-15-72-15,0 0-149 16,-1-2-272-16</inkml:trace>
  <inkml:trace contextRef="#ctx0" brushRef="#br0" timeOffset="1095.0337">3977 2577 666 0,'0'0'36'0,"0"0"136"16,0 0-71-16,0 0-70 15,0 0-11-15,0 0 1 16,120-41 18-16,-52 25-2 16,11 0 2-16,-3 1-13 15,-9 4-11-15,-23 6-12 16,-9-2-3-16,-12 7-6 15,-14 0-58-15,-9 0-90 0,0 12-75 16,0 3-29-16</inkml:trace>
  <inkml:trace contextRef="#ctx0" brushRef="#br0" timeOffset="1266.8762">4001 2745 409 0,'0'0'87'15,"0"0"-3"-15,0 0 59 16,0 0-23-16,0 0-1 16,0 0-63-16,257-21-23 15,-178 13-25-15,-11 3-8 0,-7-2-81 16,-35-6-315-16</inkml:trace>
  <inkml:trace contextRef="#ctx0" brushRef="#br0" timeOffset="2064.0377">5084 2218 754 0,'0'0'70'0,"0"0"149"16,0 0-132-16,0 0-33 16,0 0-28-16,0 0-16 15,8-24-10-15,-8 46 0 16,9 11 4-16,-9 14 17 16,18 5 14-16,-1 2-15 15,15 0 1-15,4-6-3 0,7-5 4 16,10-12-8-1,-3-5-4-15,8-8-1 0,-5-3-4 16,0-7-2-16,-12-5 4 16,-6-3-5-16,-9 0 5 15,9 0 2-15,1-21 9 16,-4-6-2-16,-6-5-13 16,0-9 0-16,-17-5-1 15,-3-1 1-15,-6 0-2 16,0 2 0-16,-23 4-1 15,-13 5 2-15,1 2-2 16,-6 13 1-16,6 5-1 0,9 11-3 16,3 5-6-1,2 0 3-15,-2 25-5 0,-4 14 7 16,18 6 2-16,9 2 0 16,0 2 2-16,53-1-3 15,14-2-67-15,13-14-137 16,-22-24-184-16</inkml:trace>
  <inkml:trace contextRef="#ctx0" brushRef="#br0" timeOffset="2939.6349">6251 2288 321 0,'0'0'415'0,"0"0"-255"16,0 0 61-16,0 0-127 0,0 0-40 16,0 0-32-1,0 0-5-15,0-23-1 0,0 23-16 16,0 0 0-16,0 20 0 16,0 11 13-16,0 5 7 15,0 9 12-15,0 0-11 16,0 2-9-16,0-3-3 15,0 0 2-15,0-4 0 16,0-3-3-16,0-3 1 16,0-4-2-16,18-5-5 15,8-6 0-15,1-8-2 16,5-7 3-16,12-4 3 16,8 0-6-16,-2-14-2 15,3-13-27-15,-12-6-66 16,-24-6-138-16,-17-4-140 0</inkml:trace>
  <inkml:trace contextRef="#ctx0" brushRef="#br0" timeOffset="3174.0834">6278 1901 812 0,'0'0'173'15,"0"0"71"-15,0 0-135 16,0 0-68-16,0 0-41 16,0 0-6-16,0-5-148 15,0 5-370-15</inkml:trace>
  <inkml:trace contextRef="#ctx0" brushRef="#br0" timeOffset="8331.367">8288 2375 420 0,'0'0'76'0,"0"0"103"0,0 0-83 16,0 0-11-16,0 0-21 15,0 0 2-15,0 0-15 16,0-16 0-16,-3 16-5 15,3-4-4-15,0 4-5 16,0 0-24-16,0 0-9 16,0 0-1-16,0 0-3 15,0-3 1-15,44-4 4 16,24-3 15-16,11-5-14 16,9 7-6-16,-4-1-2 15,-25 7-95-15,-15 2-35 16,-27 0-85-16,-17 0-66 0,-8 11-83 15</inkml:trace>
  <inkml:trace contextRef="#ctx0" brushRef="#br0" timeOffset="8487.9614">8183 2527 417 0,'0'0'70'16,"0"0"82"-16,0 0-45 15,0 0-29-15,0 0 4 16,0 0 3-16,79 70 17 15,6-70-31-15,9 0-33 16,8-10-28-16,-5 1-10 16,-12-4-141-16,-18-7-306 15</inkml:trace>
  <inkml:trace contextRef="#ctx0" brushRef="#br0" timeOffset="9238.1577">9582 2043 644 0,'0'0'36'15,"0"0"170"-15,0 0-30 16,0 0-46-16,0 0-45 16,0 0-40-16,-32-84-44 15,41 104 3-15,32 23-4 16,3 16 10-16,8 12 6 16,7 3-2-16,-7 1-8 0,1-10 1 15,-3-7-6-15,-6-16 1 16,-12-7 0-16,-14-13-2 15,-10-9 1 1,1-11 0-16,-9-2 3 0,0 0 4 16,0 0 4-16,0-5 26 15,0-20-11-15,9-10-26 16,0-9 1-16,-1-5-2 16,-8-3 0-16,9-3 0 15,9 0 0-15,-9 12 0 16,5 8-8-16,-2 12-14 15,-3 13-27-15,-1 10-45 16,-2 0-101-16,3 6-143 0,9 12-29 16</inkml:trace>
  <inkml:trace contextRef="#ctx0" brushRef="#br0" timeOffset="9894.7368">10451 2617 677 0,'0'0'158'15,"0"0"24"-15,0 0-6 0,0 0-112 16,0 0-15-16,0 0-25 15,-26-54-6-15,52 54-10 16,15 20-7-16,3 18 4 16,0 1 1-16,-9 8-5 15,-8-6 0-15,-13-8 2 16,4-7-1-16,-9-12 0 16,-9-7 0-16,0-5-1 15,0-2 5-15,0 0 5 16,0 0 2-16,0-9 12 15,0-15-15-15,0-11-8 16,-9-4-1-16,9-4-1 16,0 4 0-16,0 2 0 0,26 10-2 31,0 10-5-15,10 8 0-16,-4 9 4 0,3 0-2 15,15 17-1-15,-6 16 4 16,8 7 1-16,-17 3 1 15,-11-3 1-15,-15-2 0 16,-1-7-1-16,-8-7-1 16,0-11 1-16,0-8 1 15,0-5 0-15,0 0 5 16,0 0 8-16,0-10 11 16,0-18-10-16,0-11-14 15,0-3 2-15,0-2-2 0,9 5-1 16,26 7-1-16,0 13 0 15,-2 7-3-15,-7 10 3 16,0 2-1-16,9 2-6 16,6 22 4-16,3 4 3 15,-9 9 1-15,0-1-1 16,-11 0-11-16,-24 1-119 16,0-8-132-16,-9-19-247 15</inkml:trace>
  <inkml:trace contextRef="#ctx0" brushRef="#br0" timeOffset="10285.4126">12228 2154 952 0,'0'0'14'0,"0"0"126"16,-240 40-92-16,199-9-14 16,6 1-10-16,26-4-4 15,9-1-6-15,0 3 1 16,35-3 4-16,24 1-1 16,17-1 2-16,-6 2-16 0,6-1-3 15,-23-1 1 1,-9-4-1-16,-21-3-1 0,-23-3-3 15,0-2 3-15,-32 3 0 16,-30-2 4-16,-22-4-3 16,5-4 4-16,11-3-5 15,7-5 0-15,11 0-14 16,6 0-36-16,18 0-44 16,-1-6-49-16,4-15-134 15,23-8-151-15</inkml:trace>
  <inkml:trace contextRef="#ctx0" brushRef="#br0" timeOffset="10519.9222">12471 2303 746 0,'0'0'131'0,"0"0"78"15,0 0-157-15,0 0-40 16,0 0 22-16,0 0 1 15,120 98 14-15,-97-57-14 16,-14 0-2-16,9-4-17 16,-18-9-10-16,0-4-4 15,0-6-2-15,0-7 0 16,0-7-81-16,-9-4-123 0,-35 0-109 16,-15-5-317-1</inkml:trace>
  <inkml:trace contextRef="#ctx0" brushRef="#br0" timeOffset="10723.0564">12547 1964 433 0,'0'0'433'15,"0"0"-275"-15,0 0 48 16,0 0-139-16,0 0-35 15,0 0-30-15,9-32-2 16,-9 32-112-16,0 10-175 16,-53 4-205-16</inkml:trace>
  <inkml:trace contextRef="#ctx0" brushRef="#br0" timeOffset="11161.0186">12942 2348 861 0,'0'0'0'16,"0"0"70"-16,0 0 32 0,0 0-50 15,44 145-20-15,-44-107-13 16,0-4-4-16,0-5 1 15,0-13-3-15,0-4-2 16,0-5-2-16,0-3-4 16,0-4 3-16,0 0 21 15,0 0 40-15,0-1 1 16,0-21-31-16,0-11-35 16,0-6-2-16,15 1-1 15,11-1 1-15,9 7-2 16,0 13 0-16,-3 7-2 15,-5 6 1-15,-1 6 1 16,0 0 0-16,1 15-4 0,5 20 4 16,-6 6 0-1,9-1 0-15,-17 0 0 0,-1-3 0 16,-8-5-23-16,-9-10-111 16,0-4-55-16,0-14-157 15,0-4-192-15</inkml:trace>
  <inkml:trace contextRef="#ctx0" brushRef="#br0" timeOffset="11630.1545">13524 2351 506 0,'0'0'346'16,"0"0"-228"-1,0 0-22-15,0 0-88 0,0 0 68 16,53 122-15-16,-35-79-12 15,-1-5-11-15,10-9-14 16,-4-7-6-16,3-6-9 16,9-10-3-16,9-6 2 15,6 0 1-15,-6 0-9 16,0-14-11-16,-12-9-41 16,-6-4 8-16,-17-3 13 15,-9 1 14-15,0-1 13 16,0 7 2-16,0 5 4 15,0 9 9-15,0 9 1 16,0 0-2-16,0 0-10 16,0 25-19-16,0 9 19 0,35-1 8 15,15-2 0-15,3-10-5 16,5-7 10-16,4-9 7 16,-10-5 3-16,-11 0 10 15,3 0-1-15,-17-10-3 16,-1-12-9-16,-11-5-9 15,-15-5-7-15,0-3-4 16,0-2-2-16,-27-1-30 16,-22 0-53-16,-4 9-64 15,3 6-32-15,6 5-159 0,9 5-193 16</inkml:trace>
  <inkml:trace contextRef="#ctx0" brushRef="#br0" timeOffset="11895.7501">14891 2058 860 0,'0'0'47'0,"0"0"214"16,0 0-137-16,0 0-100 15,0 0-23-15,0 0 3 16,44 109 32-16,-29-37 9 15,-6 1-18-15,-9-3-8 16,0-6-4-16,0-10-11 0,0-9 0 16,0-12-4-16,0-7-1 15,-9-8-1-15,-9-3-66 16,-23-10-133-16,6-5-137 16</inkml:trace>
  <inkml:trace contextRef="#ctx0" brushRef="#br0" timeOffset="12114.7688">14634 2424 397 0,'0'0'596'0,"0"0"-471"0,0 0 34 16,0 0-125-16,0 0 19 15,0 0 1-15,196 0-22 16,-108 0-12-16,5 0-9 15,1 0-5-15,-24 0-6 16,-29-3-12-16,-15 3-86 16,-26 0-125-16,0 0-96 15,-17-7-352-15</inkml:trace>
  <inkml:trace contextRef="#ctx0" brushRef="#br0" timeOffset="13084.0538">16978 2310 754 0,'0'0'42'15,"0"0"240"-15,0 0-134 16,0 0-58-16,0 0-37 16,0 0-32-16,0 0-21 15,-26 6 7-15,34 40-6 16,19 9 12-16,-1 4 1 16,-8-2-4-16,-12-4-6 15,2-7-4-15,-8-14 1 0,0-1-3 16,0-8-22-16,-14-10-88 15,-13-8-125-15,-17-5-186 16</inkml:trace>
  <inkml:trace contextRef="#ctx0" brushRef="#br0" timeOffset="13349.9433">16627 2296 717 0,'0'0'21'16,"0"0"171"-16,0 0-89 15,0 0-40-15,0 0-16 16,0 0-17-16,41-38 28 0,29 29-21 16,24 1-3-16,17-3-8 15,9-1-3-15,17 4-17 16,-17 0-4-16,-8 5-2 15,-42 3-64-15,-29 0-114 16,-38 0-42-16,-3 15-114 16,-62 5-229-16</inkml:trace>
  <inkml:trace contextRef="#ctx0" brushRef="#br0" timeOffset="13584.2542">16489 2855 597 0,'0'0'76'15,"0"0"56"-15,0 0-60 16,0 0-39-16,0 0 95 16,0 0-6-16,231-15-38 15,-137 5-27-15,-9-3-35 16,-6 3-13-16,-3 3-9 15,-14 4-25-15,5-4-135 16,-23 0-90-16,-18-3-120 16</inkml:trace>
  <inkml:trace contextRef="#ctx0" brushRef="#br0" timeOffset="14163.0448">17578 2590 447 0,'0'0'354'0,"0"0"-171"16,0 0-84-16,0 0-85 16,0 0-14-16,0 0 76 15,62 98-9-15,-45-55-16 16,-8-1-19-16,0-3-12 16,-9-11-10-16,0-1-6 15,0-11 1-15,0-12-4 0,0-4 1 16,0 0 3-16,0 0 11 15,0-7 3-15,0-18-13 16,0-12-5-16,0-1-2 16,0-3 0-16,14 1 0 15,21 5-2-15,9 8 0 16,6 7-6-16,3 8 8 16,-1 8-1-16,7 4-3 15,-6 0 1-15,5 26-1 16,-5 11 5-16,-3 3 0 15,-7 1 5-15,-16 0-1 16,-10-3 0-16,-17-7-4 16,0-6 1-16,0-10-1 0,-17-3 1 15,-1-8 1-15,1-4 6 16,-1 0 7-16,9-27-3 16,-5-7-4-16,14-11-5 15,0-2 4-15,0 2-6 16,32 8-1-16,12 3-1 15,17 9 1-15,7 9 1 16,-16 9-1-16,7 7-1 16,2 0 0-16,-2 6 0 15,-6 16-2-15,5 5 0 0,-23 4 2 16,-8-2-5 0,-19 3-109-16,-8-7-138 0,0-16-255 15</inkml:trace>
  <inkml:trace contextRef="#ctx0" brushRef="#br0" timeOffset="14538.5942">19598 2222 1006 0,'0'0'34'15,"0"0"134"-15,0 0-152 16,0 0-5-16,-249 56-4 0,214-27 3 16,17 1 0-1,18-2-2-15,0-1 1 0,35-2-2 16,41-3 1-16,3 0-4 16,15 0 5-16,-18 1-6 15,-14-6-3-15,-19 2-1 16,-28-6 1-16,-15 2-3 15,0-3 3-15,-9 3 1 16,-58-2 1-16,-18-1 0 16,-11-1 3-16,2-7-4 15,18 0 4-15,6-4-5 16,11 0-16-16,24 0-29 0,9-9-76 16,26-18-86-16,0-8-247 15</inkml:trace>
  <inkml:trace contextRef="#ctx0" brushRef="#br0" timeOffset="14757.53">19993 2293 912 0,'0'0'105'0,"0"0"97"16,0 0-177-16,0 0-23 15,0 0 40-15,0 0 9 16,93 160-7-16,-84-113-18 15,0-7-10-15,-9-6-14 0,0-8 1 16,0-5-3 0,0-10-10-16,0-6-80 0,-9-5-91 15,-17 0-87-15,-9-32-223 16</inkml:trace>
  <inkml:trace contextRef="#ctx0" brushRef="#br0" timeOffset="14945.0532">19846 1979 845 0,'0'0'61'0,"0"0"236"16,0 0-196-16,0 0-68 15,0 0-24-15,0 0-9 16,59-42-10-16,-59 46-151 15,0 4-242-15</inkml:trace>
  <inkml:trace contextRef="#ctx0" brushRef="#br0" timeOffset="15507.6178">20224 2481 882 0,'0'0'18'0,"0"0"142"16,0 0-56-16,0 0-55 16,53-121 5-16,-30 112-21 15,-5 9-4-15,-1 0-11 16,9 9-12-16,10 25-5 0,5 11 8 16,2 8 5-16,-7-5-8 15,-4-2 1-15,-6-10-4 16,-17-9 1-16,0-12-4 15,-9-3 1-15,0-11 0 16,0-1 2-16,0 0 2 16,0 0 7-16,0-9 10 15,0-17 5-15,0-11-27 16,17 0 0-16,10-10 1 16,16 4-2-16,-2 4-2 15,12 14 1-15,-3 12-1 16,-15 9 3-16,0 4-4 15,0 0-2-15,6 20 4 0,-6 12-1 16,0 3 0-16,-2 2 3 16,-7 2-7-16,-8-2-58 15,-18-2-116-15,0-15-135 16,0-13-356-16</inkml:trace>
  <inkml:trace contextRef="#ctx0" brushRef="#br0" timeOffset="16007.7781">21512 2328 897 0,'0'0'77'0,"0"0"104"0,0 0-153 15,0 0-22-15,0 0 36 16,44 161-13-16,-27-112 1 15,7-9-11-15,11-13-8 16,-9-3-5-16,18-11 2 16,-12-6-6-16,12-7 4 15,-9 0-6-15,6-7-7 16,-15-14-19-16,-8-3-14 16,-18-3 27-16,0-1-10 15,0-4 15-15,0 0 8 16,0 3 1-16,0 6 5 15,0 11 2-15,-9 12 21 16,9 0-29-16,0 10-1 0,0 22-8 16,18 5 9-16,26 1 2 15,14-11 3-15,4-7-2 16,-4-8 9-16,-5-8 0 16,0-4 7-16,-12 0 1 15,-6-4 14-15,-9-16-4 16,-8-5-6-16,-18-5 3 15,0-4-24-15,0-1 0 16,-27-5-3-16,-17-1-3 16,3 6-36-16,-11 8-72 0,8 16-53 15,-6 7-80 1,15 4-253-16</inkml:trace>
  <inkml:trace contextRef="#ctx0" brushRef="#br0" timeOffset="16273.5127">22896 2163 968 0,'0'0'112'0,"0"0"94"15,0 0-153-15,0 0-35 16,0 0-12-16,0 0 2 15,135 86 7-15,-127-25 11 0,1-2-5 16,-9-4-9-16,0-5-9 16,0-8 0-16,0-10-3 15,0-6-1-15,-17-5-44 16,-16-11-109-16,-10-10-80 16,7 0-158-16</inkml:trace>
  <inkml:trace contextRef="#ctx0" brushRef="#br0" timeOffset="16523.6861">22630 2417 835 0,'0'0'66'0,"0"0"149"16,0 0-159-16,0 0-14 15,0 0 35-15,281 0-18 16,-153 0-12-16,-10-7-18 15,7-1-13-15,-22 0-5 16,-10 0-3-16,-31 2-5 16,-12 1-1-16,-24 0-1 15,-17 5-1-15,-9 0-1 16,0 0-20-16,0 0-91 16,-53 5-176-16,-14 2-194 15</inkml:trace>
  <inkml:trace contextRef="#ctx0" brushRef="#br0" timeOffset="17586.7963">9257 5137 615 0,'0'0'31'0,"0"0"156"16,0 0-118-16,0 0-42 15,0 0 2-15,0 0 7 16,-17 0 25-16,17 0 5 16,0 0-21-16,0 0-23 0,0 0-7 15,0 0-10-15,0 0 1 16,26 0 23-16,50 0 41 16,21 0-5-16,14 0-38 15,0-3-20-15,0-2-2 16,-26 0-5-16,-32 5-36 15,-18 0-101-15,-35 0-137 16,0 0-161-16</inkml:trace>
  <inkml:trace contextRef="#ctx0" brushRef="#br0" timeOffset="17758.7621">9164 5340 754 0,'0'0'71'0,"0"0"70"0,0 0-88 16,0 0-25-16,0 0 80 16,222 0-59-16,-120-4-15 15,4-4-31-15,-21-1-3 16,-18 2-197-16,-32-8-233 16</inkml:trace>
  <inkml:trace contextRef="#ctx0" brushRef="#br0" timeOffset="18352.4328">10460 4886 929 0,'0'0'10'16,"0"0"137"-16,0 0-85 15,0 0-49-15,0 0-13 16,0 0 0-16,103 77 11 16,-51-11 5-16,-2 4 13 15,-6 4-4-15,0-10-8 16,-12-14-8-16,3-9-6 15,-9-13-2-15,-8-12 5 16,-9-10-6-16,-3-6 3 16,-6 0 3-16,3 0 8 0,2-11 42 15,4-20 5-15,3-13-59 16,3-11 1-16,2-4 1 16,9-8-1-16,-8-9 6 15,0-7 5-15,8-5-2 16,-3 18-7-16,-5 13-1 15,-1 28-4-15,-8 12-3 16,0 14-32-16,0 3-100 16,0 11-165-16,17 12-118 15</inkml:trace>
  <inkml:trace contextRef="#ctx0" brushRef="#br0" timeOffset="19056.1704">11180 5346 737 0,'0'0'129'0,"0"0"-14"0,0 0 25 16,0 0-110-1,0 0-9-15,0 0 3 0,199-53-3 16,-155 92-5-16,-3 12 3 16,-6 6 2-16,-17-2-1 15,-10-6-6-15,-8-9-5 16,0-13-5-16,0-9 5 15,0-7 4-15,-8-6-4 16,8-5 7-16,0 0 14 16,-9 0 4-16,0-20 0 15,9-13-26-15,0-5-7 16,0-11 0-16,0 7 0 16,26-7-1-16,24 11-3 0,-6 6 0 15,6 13 1 1,-15 11-2-16,-9 5 2 0,9 3-1 15,-8 0 0-15,5 26-2 16,3 8 5-16,0 0 0 16,-8 0 0-16,-19-3-2 15,-8-5 2-15,0-9-1 16,0-11 0-16,0-1-1 16,0-5 4-16,0 0 5 15,-3-5 4-15,-11-18-4 16,-4-8-3-16,18-11-1 15,0 3-3-15,0-6-1 0,41 5-1 16,3 8-2 0,9 17-1-16,-3 14-1 0,2 1 0 15,-8 11 3-15,-3 25-2 16,12 3 0-16,-9 2 1 16,-3 0-1-16,3 0-32 15,-9-7-53-15,-9-9-90 16,-17-16-190-16</inkml:trace>
  <inkml:trace contextRef="#ctx0" brushRef="#br0" timeOffset="19306.3001">12992 5020 848 0,'0'0'124'0,"0"0"23"15,0 0-78-15,0 0-42 16,0 0 52-16,0 0-38 16,137 155-4-16,-128-112-8 15,0 1-18-15,-9-5-7 16,0 0-4-16,0-10-1 16,-32-7-59-16,-3-8-110 15,-18-11-68-15,-6-3-216 16</inkml:trace>
  <inkml:trace contextRef="#ctx0" brushRef="#br0" timeOffset="19525.2472">12591 5116 719 0,'0'0'129'0,"0"0"49"15,0 0 10-15,0 0-133 16,0 0-22-16,0 0-7 15,257-91 4-15,-172 81 3 16,0-2-17-16,-6 4-8 16,-3 1-8-16,3 0 0 15,-11 2-9-15,-10 1-112 16,-14 2-69-16,-9-2-74 16,-26-1-177-16</inkml:trace>
  <inkml:trace contextRef="#ctx0" brushRef="#br0" timeOffset="19775.4201">12752 5408 552 0,'0'0'37'15,"0"0"83"-15,0 0-48 16,0 0 24-16,0 0-23 15,0 0-10-15,155 18 17 0,-79-18-10 16,3 0-23-16,15 0-26 16,-9-3-18-16,-6-4-3 15,-12-1-41-15,-14-1-95 16,-10-1-79-16,-16-3-74 16,-13 0-66-16</inkml:trace>
  <inkml:trace contextRef="#ctx0" brushRef="#br0" timeOffset="20307.411">13524 5319 243 0,'0'0'184'0,"0"0"-46"15,0 0 26-15,0 0-4 16,0 0-31-16,0 0-18 16,9-49-27-16,-9 49-52 15,9 12-27-15,0 25-1 16,0 16 39-16,8 1 2 0,-8 3-8 16,-9-8-15-16,9-2-7 15,-9-13-9-15,0-8-5 16,0-12 2-16,0-11 1 15,0-3-2-15,0 0 1 16,0 0 10-16,0-20-3 16,0-14-10-16,0-8 0 15,0-2 0-15,8-3 2 16,19 4-1-16,5 1-1 16,12 14-3-16,-9 8-1 15,6 9 4-15,-15 11 0 16,9 0-7-16,-8 11 2 0,14 20 4 15,-15 6 0-15,9 1 1 16,-17 1 1-16,8-4-1 16,-17-6 0-16,-9-3-1 15,0-11 2-15,0-3-3 16,0-8-1-16,0-4 0 16,-18 0 3-16,1 0 7 15,-1-8 3-15,1-15 1 16,17-11-6-16,0-3-3 15,0 2-2-15,44 3 0 16,14 7-1-16,12 8 0 16,-2 9-1-16,11 8 2 15,-12 0 0-15,0 13-4 0,-5 10 1 16,-10 4 2 0,-11 0 0-16,-23 5-7 0,-18 0-111 15,-9-5-148-15,-41-14-318 16</inkml:trace>
  <inkml:trace contextRef="#ctx0" brushRef="#br0" timeOffset="23091.3243">15989 4984 659 0,'0'0'25'15,"0"0"152"-15,0 0-48 16,0 0-47-16,-249-55-18 16,234 55-32-16,12 0-23 15,3 0-9-15,0 0 0 16,0 5-6-16,18 17 6 15,17 15 3-15,27 1 12 16,-4 8-7-16,4-1-6 16,-13 2-1-16,-14-5 1 15,-17 1-2-15,-18-5 0 0,0-5 3 16,-18-7-1-16,-34-1 4 16,-7-10 0-16,-2-7 0 15,2-6 2-15,15-2-6 16,3 0-2-16,6-18-4 15,18-8-66-15,8-6-62 16,9-1-87-16,0-9-111 16</inkml:trace>
  <inkml:trace contextRef="#ctx0" brushRef="#br0" timeOffset="23325.9659">16281 5003 314 0,'0'0'433'15,"0"0"-274"1,0 0-27-16,0 0-125 0,0 0 13 16,0 0 53-16,120 94-35 15,-93-50 0-15,-1 2 3 16,0-3-16-16,-2-3-11 16,-15 0-8-16,-9-8-6 15,0-7 0-15,0-8-13 16,0-2-91-16,-9-10-59 15,-41-5-157-15</inkml:trace>
  <inkml:trace contextRef="#ctx0" brushRef="#br0" timeOffset="23529.1777">16334 4676 868 0,'0'0'45'0,"0"0"163"16,0 0-137-16,0 0-42 15,0 0-17-15,0 0-12 16,111-74-6-16,-111 74-75 16,0 26-149-16,-44-6-180 15</inkml:trace>
  <inkml:trace contextRef="#ctx0" brushRef="#br0" timeOffset="23982.5657">16978 5020 704 0,'0'0'169'0,"0"0"-85"16,0 0 2-16,0 0-84 0,0 0 7 16,0 123 21-1,0-75 8-15,0 4-4 0,0-3-16 16,0-9-2-16,0-5-6 16,0-11-5-16,0-7-2 15,0-9-2-15,0-5 5 16,0-3 5-16,9 0 3 15,0-15 15-15,-1-20-1 16,16-10-23-16,-7-9-3 16,10 0 1-16,-1-1-3 15,0 3 3-15,7 10-7 16,-7 18-1-16,-17 12-1 16,8 12 6-16,10 0 0 15,-1 21-4-15,15 17 4 16,-6 11 5-16,9-1-1 0,-3-1 1 15,-6 0-5-15,-17-9-6 16,-10-6-52-16,-8-9-104 16,0-19-169-16,-52-4-357 15</inkml:trace>
  <inkml:trace contextRef="#ctx0" brushRef="#br0" timeOffset="24373.6792">17271 4290 765 0,'0'0'91'16,"0"0"37"-16,0 0 22 15,249-69-96-15,-156 69-5 16,-8 0-11-16,-15 0 4 15,-11 25-26-15,-15 9-16 16,-27 10-4-16,-17 3 3 16,0 2 1-16,-17-4 4 15,-36-8 1-15,-14-10-1 16,5-6 4-16,13-10-1 16,13-7-2-16,19 1 1 15,8-5-2-15,9 0 3 0,0 0-7 16,0 0 1-16,35 0-1 15,18 0 4-15,32-9-4 16,17 5-2-16,18 2-13 16,9 2-109-16,8 0-71 15,-8 0-163-15</inkml:trace>
  <inkml:trace contextRef="#ctx0" brushRef="#br0" timeOffset="25014.4672">18430 5043 935 0,'0'0'10'0,"0"0"161"16,0 0-107-16,0 0-30 16,0 0-34-16,0 0-10 0,-35 32 10 15,35 19 12 1,0 1 2-16,0-7 1 0,17-4 3 15,36-12-10-15,5-8 12 16,18-10-11-16,12-11 4 16,-3 0-8-16,-6-6-5 15,-11-17-13-15,-25-8-41 16,-19-1 19-16,-24-3 16 16,0 1 3-16,0-1 16 15,-32 0 6-15,-3 8-1 16,8 7 7-16,1 8-3 15,11 11 3-15,6 1-12 0,1 12-4 16,8 19-2-16,0 3 4 16,8 1 2-16,42-8-4 15,3-9 4-15,5-2 2 16,4-12 12-16,-4-4-2 16,-5 0 8-16,-9-4 13 15,-3-16 2-15,-15-6 1 16,-8-2-6-16,-18-8 0 15,0-2-20-15,0-6 4 16,-18 1-12-16,-17 9-2 16,-15 4-21-16,-2 13-57 15,2 13-74-15,-3 4-87 0,9 0-206 16</inkml:trace>
  <inkml:trace contextRef="#ctx0" brushRef="#br0" timeOffset="25295.8843">19674 4782 60 0,'0'0'869'0,"0"0"-737"16,0 0 73-16,0 0-134 15,0 0-40-15,0 0-22 16,61-5-1-16,-52 65 6 15,0 17 23-15,-9 11-15 16,14-8-6-16,-14-8-6 0,9-8-7 16,0-12-3-16,0-10 1 15,-9-12-1-15,0-8-6 16,0-8-65-16,0-9-137 16,-9-5-93-16,-32-9-382 15</inkml:trace>
  <inkml:trace contextRef="#ctx0" brushRef="#br0" timeOffset="25452.2969">19545 5133 824 0,'0'0'46'16,"0"0"200"-16,0 0-172 16,0 0-42-16,266-58-8 0,-119 45-9 15,-1 3-10-15,0 4-5 16,-17-9-127-16,-35-4-355 15</inkml:trace>
  <inkml:trace contextRef="#ctx0" brushRef="#br0" timeOffset="28924.7922">9205 7732 501 0,'0'0'62'16,"0"0"96"-16,0 0-23 15,0 0-82-15,0 0 20 16,0 0 15-16,0 0 6 15,0 0-12-15,-15 0-22 0,15 0-20 16,0 0-18-16,23 0-11 16,56-9-6-1,24-7 8-15,34-6-9 0,10 5-4 16,-10 2-5-16,1 14-78 16,-27-3-154-16,-52 4-207 15</inkml:trace>
  <inkml:trace contextRef="#ctx0" brushRef="#br0" timeOffset="29096.6586">9336 7957 681 0,'0'0'37'0,"0"0"-19"15,0 0-14-15,0 0 59 0,0 0 30 16,316 4-49-16,-187-22-44 15,9-5-4-15,-18 0-267 16</inkml:trace>
  <inkml:trace contextRef="#ctx0" brushRef="#br0" timeOffset="29518.5403">10949 7338 978 0,'0'0'39'0,"0"0"216"15,0 0-191-15,0 0-32 16,0 0-32-16,0 0-1 15,94 95 1-15,-42-21 14 16,1-3-2-16,-3-3-9 16,-6-14 2-16,-3-5-5 15,-6-17 0-15,-9-16 0 16,-17-7 1-16,0-7 2 16,-1-2 1-16,-8 0 10 0,0-11 1 15,9-20 21-15,0-12-34 16,6-12 0-16,-4-2-2 15,4-8 1-15,2 1-1 16,10 9-3-16,-1 3-7 16,0 13-19-16,7 7-41 15,-7 13-80-15,9 11-42 16,0 5-102-16,-8 3-262 16</inkml:trace>
  <inkml:trace contextRef="#ctx0" brushRef="#br0" timeOffset="30143.5461">11877 7700 746 0,'0'0'142'0,"0"0"-6"16,0 0 28-16,0 0-115 15,0 0-19-15,0 0-17 16,0-47-5-16,26 62-8 16,0 24 7-16,-2 1 5 15,2 0 3-15,0-6-8 16,-8-4-5-16,-9-11-1 0,0-8-1 16,-9-4 0-1,0-7-1-15,0 0 1 0,0 0 12 16,0 0 6-16,0-18 0 15,0-12-18-15,0-7-6 16,0-7 5-16,14 7 1 16,13 0 0-16,16 12 0 15,1 6 0-15,15 10-6 16,-6 9 5-16,-1 0-1 16,-2 4-6-16,-6 24 6 15,6 2-5-15,-24 2 1 16,0-1 0-16,-26 1 5 15,0-4 1-15,0-10 0 16,0-9 0-16,0-4 7 0,0-5 1 16,0 0 1-16,0 0 16 15,0-25-5-15,0-2-19 16,9-13-1-16,26 0 7 16,6 3-5-16,12 5-2 15,5 10-2-15,-14 10-1 16,9 12 3-16,-12 0-7 15,-6 14 3-15,0 18-8 16,6 7 7-16,-14 1 4 16,8-3-1-16,-9 0 0 15,0-6-80-15,-2-8-85 16,-7-11-98-16,1-12-178 16</inkml:trace>
  <inkml:trace contextRef="#ctx0" brushRef="#br0" timeOffset="30377.9535">13636 7418 821 0,'0'0'60'16,"0"0"127"-16,0 0-125 16,0 0-55-16,0 0 51 15,61 144-9-15,-35-92 10 16,-8 1-14-16,-3-3-20 15,-15-5-5-15,0-5-15 16,0-7-3-16,0-12-4 0,-15-6-60 16,-11-10-85-16,-27-5-47 15,-6-6-252-15</inkml:trace>
  <inkml:trace contextRef="#ctx0" brushRef="#br0" timeOffset="30596.678">13346 7464 534 0,'0'0'356'16,"0"0"-251"-16,0 0 60 15,0 0-140-15,0 0 19 16,0 0-6-16,196-46 24 0,-94 34-27 16,-5-1-19-16,14-1-7 15,-8-1-9-15,-10 6 0 16,-22-3-12-16,-22 12-98 15,-14 0-131-15,-26 0-123 16</inkml:trace>
  <inkml:trace contextRef="#ctx0" brushRef="#br0" timeOffset="30831.3765">13363 7915 563 0,'0'0'45'16,"0"0"81"-16,0 0-66 0,0 0 17 15,0 0-9-15,0 0-17 16,112 0 6-16,-77 0-14 16,-3 0-14-16,21 0-15 15,5 0-7-15,12 0-4 16,-2-1-3-16,11-15-32 15,-3 1-118-15,-23-3-205 16</inkml:trace>
  <inkml:trace contextRef="#ctx0" brushRef="#br0" timeOffset="31394.0988">14127 7744 699 0,'0'0'184'0,"0"0"6"0,0 0-99 15,0 0-63-15,0 0-13 16,0 0-10-16,50 37 23 15,-15 6 21-15,-8 0 0 16,-1 4-15-16,0-4-22 16,-11-8-1-16,-6-7-10 15,-9-11 1-15,0-11-1 16,0-2-1-16,0-4 5 16,0 0 0-16,0-9 8 15,0-20-12-15,0-11-1 16,0-4-6-16,0-5 1 15,17-3 5-15,18 9 0 0,6 6 0 16,-6 10-4-16,9 10 4 16,-17 16 0-16,8 1-1 15,-3 0-4-15,3 24-6 16,9 12 11-16,-12 8 1 16,3-3 16-16,0 2-7 15,-17-10-7-15,-9-1 0 16,-9-7-3-16,0-12 0 15,0-3 2-15,0-10 1 16,0 0-2-16,0 0 10 16,-9-16 3-16,-9-10-9 15,10-12-4-15,8-3-1 16,0-4 0-16,0-3-2 0,35 4 2 16,15 9 0-16,2 8-1 15,7 14 1-15,-7 8 1 16,-8 5-1-16,15 0-2 15,2 23-1-15,7 7 2 16,-16 4 0-16,1-2 0 16,-21 0 0-16,-14 6-5 15,-18-1-33-15,0-5-162 16,-35-22-225-16</inkml:trace>
  <inkml:trace contextRef="#ctx0" brushRef="#br0" timeOffset="32034.8314">16867 7059 822 0,'0'0'46'16,"0"0"124"-16,0 0-2 15,0 0-145-15,0 0-20 16,-147 198 7-16,112-55 31 16,9-2-1-16,26-6-16 15,18-18-13-15,61-15-11 16,23-15 0-16,36-14-24 0,17-23-164 16,-3-27-180-16</inkml:trace>
  <inkml:trace contextRef="#ctx0" brushRef="#br0" timeOffset="34192.119">18008 7370 378 0,'0'0'173'0,"0"0"-55"16,0 0 43-16,0 0-70 16,0 0-29-16,0 0 16 15,-26-74 4-15,26 63 10 16,-9 3-5-16,9 5-16 15,0 1-24-15,-9 2-19 0,9 0-23 16,0 24-5-16,0 23-6 16,0 23 6-16,0 4 0 15,0-3 4-15,9-11-2 16,0-10-2-16,9-8-2 16,-10-8 2-16,1-8 0 15,0-10-8-15,-9-5-63 16,9-11-88-16,-1 0-41 15,-8 0-170-15</inkml:trace>
  <inkml:trace contextRef="#ctx0" brushRef="#br0" timeOffset="34598.2832">18825 7505 811 0,'0'0'29'0,"0"0"187"16,0 0-153-16,0 0-37 15,0 0-8-15,0 0-6 0,-18-1 10 16,18-6-7-16,0 7 3 15,0 0-5-15,0 0 16 16,18-1-18-16,32-4 17 16,29-4 31-16,23-3-19 15,27-1-21-15,8-3-16 16,-8 4 1-16,-18 1 1 16,-26 4-4-16,-41 2-1 15,-17 5 4-15,-27 0-4 16,0 0 0-16,0 0-8 15,0 0-53-15,0 0-90 16,8 0-105-16,1 0-61 16,9 0-286-16</inkml:trace>
  <inkml:trace contextRef="#ctx0" brushRef="#br0" timeOffset="34880.047">20473 7225 690 0,'0'0'33'16,"0"0"181"-16,0 0-125 16,0 0-46-16,0 0-11 0,-267 20-11 15,209 20 10 1,5 13 10-16,18 2-4 0,26 2-9 15,9-2-8-15,0-6-11 16,53-9-9-16,14-6-2 16,21-9-4-16,-3-10-81 15,-9-15-82-15,-6 0-174 16</inkml:trace>
  <inkml:trace contextRef="#ctx0" brushRef="#br0" timeOffset="35442.8682">20765 7316 769 0,'0'0'62'0,"0"0"56"0,0 0-33 16,0 0-74-16,0 0 9 16,0 0 5-16,-120 117 8 15,120-85-3-15,0-5-1 16,9-5-15-16,32-5 2 15,3-12-2-15,9-5 2 16,-4 0-15-16,-13 0 22 16,-1-16-7-16,-18-7 0 15,-2-4 12-15,-15-2-6 16,0-1-9-16,0-2 4 16,0 0-8-16,0 1 1 15,0 3-10-15,0 9-2 16,0 4 1-16,0 3-12 0,0 0-16 15,35 4-32-15,9 1 38 16,14 7 18-16,-14 0 0 16,0 0 0-16,-17 0 5 15,-13 0-2-15,-5 0-2 16,-9 7 4-16,0 1 9 16,0 3 20-16,0 2-10 15,0 5-2-15,0-1-6 16,9 10-6-16,8 0-1 15,1 0-3-15,8 5 0 16,18-1-1-16,-12 1 0 16,-5 0 0-16,-1 2 6 0,-17-7-6 15,-9-7 0-15,0 2 2 16,0-4-1-16,-18 0 1 16,-26-2 1-16,-14-8 0 15,5-4-3-15,-14-4-18 16,14 0-47-16,9 0-82 15,3-28-85-15,32-19-298 16</inkml:trace>
  <inkml:trace contextRef="#ctx0" brushRef="#br0" timeOffset="35818.2213">21684 7224 312 0,'0'0'663'0,"0"0"-545"16,0 0 46-16,0 0-119 16,0 0 2-16,240-76-13 15,-187 76-7-15,-12 0-6 16,-6 14-13-16,-9 16-2 16,-17 2-5-16,-9 6 4 15,0 1-2-15,-9 3-2 16,-34-3 1-16,-16-6-1 15,-2-6 5-15,25-5-1 16,10-10-2-16,11-6-2 0,15-1 4 16,0-4-5-16,0 2-2 15,0-2-4-15,0 3 2 16,0-3 4-16,15-1 3 16,38 0 2-16,17 0-5 15,24-1-3-15,8-19-50 16,9-7-87-16,-8-7-145 15,-24-2-312-15</inkml:trace>
  <inkml:trace contextRef="#ctx0" brushRef="#br0" timeOffset="36271.4558">22586 7180 825 0,'0'0'115'0,"0"0"77"15,0 0-157 1,0 0-35-16,0 0 0 0,0 0 20 15,-18 121 36-15,18-74-1 16,9-4-22-16,26-9-4 16,6-9-9-16,3-10-9 15,0-4-8-15,6-10 2 16,-6-1-5-16,-1 0-4 16,-2-17-38-16,-14-5-16 15,-10-1-9-15,-17-6 50 16,0 7 11-16,0-6 4 15,0 3 4-15,0 10 14 16,-8 8 4-16,-1 6 3 16,0 1-15-16,0 4-8 0,-8 21-2 15,17 5 2-15,0-2 1 16,0-1 2-16,17-6 4 16,27-11 3-16,15-1 9 15,2-9 6-15,1 0-5 16,-4 0-1-16,-5-19 6 15,-21-2-10-15,-6-5 0 16,-8-3 0-16,-18-2-9 16,0-6-5-16,0-1-1 15,-26 0-9-15,-24 6-60 16,-3 9-45-16,-5 15-56 16,-4 1-152-16,18 3-128 15</inkml:trace>
  <inkml:trace contextRef="#ctx0" brushRef="#br0" timeOffset="36537.1268">23847 6938 826 0,'0'0'72'0,"0"0"187"15,0 0-174-15,0 0-61 16,0 0-22-16,0 0 30 15,18 128 26-15,-9-59-9 16,-9-1-15-16,0-1-15 0,0-9-7 16,0-7-5-1,0-12-5-15,0-7-2 0,0-9 0 16,0-9-21-16,0-9-67 16,-9-5-113-16,-26 0-88 15,2-10-350-15</inkml:trace>
  <inkml:trace contextRef="#ctx0" brushRef="#br0" timeOffset="36724.5793">23478 7279 915 0,'0'0'65'16,"0"0"139"-16,0 0-155 15,0 0-16-15,267-44 24 16,-156 31-12-16,-9 1-15 0,-14 0-17 15,-12-3-8-15,-14 7-5 16,-30-5-110-16,-32-2-236 16,0-2-423-16</inkml:trace>
  <inkml:trace contextRef="#ctx0" brushRef="#br0" timeOffset="36943.4171">24295 6809 978 0,'0'0'48'16,"0"0"173"-16,258 5-104 0,-147 32-55 15,-18 17-24-15,-14 3-7 16,-20 2-17-16,-33 2-11 16,-26 5-3-16,-52 10-5 15,-118 11-53-15,-67 2-184 16,-50-12-306-16</inkml:trace>
  <inkml:trace contextRef="#ctx0" brushRef="#br0" timeOffset="37913.0076">18541 8454 62 0,'0'0'89'16,"0"0"56"-16,0 0-11 15,0 0-40-15,0 0-49 16,0 0 4-16,-222-27-3 15,178 27 17-15,0 0 3 16,3 0 13-16,-3 5-16 16,0 6-12-16,-15-2 5 0,7 6-32 15,-16-1-8-15,7 2-7 16,2 0 0-16,7-7 10 16,25-2 20-16,1-7-10 15,26 5-3-15,0-5-7 16,0 0-6-16,0 0 0 15,53 0-11-15,58 0 12 16,79 0 35-16,100 0-19 16,73-6-3-16,91-25-9 15,52 1-13-15,35-7 1 16,10-3-5-16,-10 8 3 16,-17 5-4-16,-53 4-6 15,-76 4 6-15,-67 6 2 0,-70-1 4 16,-45 3-2-16,-49 1 8 15,-35 1 11-15,-18-4-6 16,-17 4-10-16,-12-1-2 16,17 2-3-16,12 1-1 15,1 4-1-15,-10 3-2 16,-14 0-21-16,-38 0-68 16,-42 0-118-16,-8 11-101 15,-67 4-113-15</inkml:trace>
  <inkml:trace contextRef="#ctx0" brushRef="#br0" timeOffset="38569.3578">21228 9469 734 0,'0'0'54'0,"0"0"140"16,0 0-102-16,0 0-65 15,0 0-10-15,0 0-13 16,216-82 19-16,-131 73-8 15,-9 9 9-15,-14 0-11 0,-18 0-13 16,-12 15-1-16,-15 17 1 16,-17 12 3-16,0 5 1 15,-49-2-2-15,-22 7-1 16,-5-2 3-16,6-14-4 16,3-6 6-16,14-12 0 15,36-13 0-15,8-2-1 16,9-5 7-16,0 0 8 15,17 0-3-15,62 0 8 16,33-20 10-16,51 1-14 16,25-6-15-16,11-2 4 15,6 0 4-15,-9 0 2 0,-41 4 6 16,-35 4-3-16,-50 10-7 16,-26 1-6-16,-29 4-6 15,-7 2-2-15,-8 2-24 16,0 0-103-16,-23 0-134 15,-30 0-202-15</inkml:trace>
  <inkml:trace contextRef="#ctx0" brushRef="#br0" timeOffset="40758.4015">10252 11646 622 0,'0'0'44'16,"0"0"159"-16,0 0-106 16,0 0-42-16,0 0 5 15,0 0-5-15,0 0 4 16,-14 0 7-16,14 0-25 15,6 0-17-15,37 0 3 16,28 0 13-16,22-9-16 16,1 3-17-16,3-10-7 15,-4 15 0-15,-34 1-94 0,-24 0-177 16,-35 0-211 0</inkml:trace>
  <inkml:trace contextRef="#ctx0" brushRef="#br0" timeOffset="40945.8929">9945 11948 843 0,'0'0'81'0,"0"0"-21"16,0 0 35-16,0 0-78 16,0 0 36-16,290-8-20 15,-150-3-15-15,-14-4-18 16,-29 13-15-16,-39-6-203 15,-58 3-266-15</inkml:trace>
  <inkml:trace contextRef="#ctx0" brushRef="#br0" timeOffset="41696.0929">8485 11647 1078 0,'0'0'27'0,"0"0"195"0,0 0-105 15,0 0-85-15,0 0-3 16,0 0-16-16,-36-68-10 15,36 94-3-15,0 21 0 16,36 24 5-16,-1 9 12 16,6-1-7-16,-15 2-4 15,-8-6-3-15,-10-6-3 16,1-10 1-16,-9-11-1 16,0-16 0-16,0-12-2 15,0-4-21-15,0-10-51 16,0-6-119-16,0 0-196 15,-26-22-256-15</inkml:trace>
  <inkml:trace contextRef="#ctx0" brushRef="#br0" timeOffset="41930.4606">8400 11652 1007 0,'0'0'43'0,"0"0"174"16,0 0-152-16,134-127-36 15,-37 112 0-15,-3 8-6 16,8 7-5-16,-23 0-4 16,-12 20-3-16,-14 7-6 15,-21 7-5-15,-20 7-9 16,-12 3 8-16,-12 0 0 0,-55 1 1 16,-36-7-36-16,-8-6-72 15,6-11-79-15,-6-21-176 16</inkml:trace>
  <inkml:trace contextRef="#ctx0" brushRef="#br0" timeOffset="58546.724">11988 11358 336 0,'0'0'151'0,"0"0"-3"16,0 0 29-16,0 0-86 15,0-118-10-15,0 86 8 16,0 1-7-16,0 9 0 16,0 6-9-16,0 7-27 0,0 5-5 15,0 1-14 1,0 3-18-16,0 0-9 0,0 21-11 15,26 28 4-15,1 16 7 16,8 10 2-16,6 4 0 16,-6-3-1-16,15-12 0 15,-7-7 0-15,1-8-1 16,-11-18 0-16,-7-11 1 16,-9-8-1-16,-8-7 1 15,-9-5 0-15,9 0 4 16,9-13 4-16,-1-14-6 15,9-13 1-15,-2-6-2 0,-7-8 0 16,1-1 1-16,0-9-1 16,-1 2-2-16,1-1 1 15,-10 9-1-15,10 9-1 16,-3 13-14-16,-7 11-29 16,19 17-90-16,-10 4-103 15,1 27-164-15,-18 9-188 16</inkml:trace>
  <inkml:trace contextRef="#ctx0" brushRef="#br0" timeOffset="59281.1655">12898 11614 718 0,'0'0'24'0,"0"0"140"15,0 0-52-15,0 0-54 16,0 0-25-16,0 0-11 15,-9-53-10-15,36 60-10 16,-1 20 3-16,18 9 2 0,-3 2 4 16,-6 6-6-16,6-4 0 15,-15-6-1-15,-8-3-4 16,-9-5 1-16,-9-9-2 16,8-6 1-16,-8-7 0 15,0-4 2-15,0 0 10 16,0 0 21-16,0 0 30 15,0-15-12-15,0-12-46 16,0-11-1-16,0-3 1 16,0-1 0-16,0-2-4 15,27 12-1-15,8 6 3 16,-3 10-3-16,3 5-1 16,0 11-3-16,15 0 2 0,-6 13-3 15,0 17 4 1,-3 7 1-16,-15 4-2 0,-17-2 3 15,-9-2-1-15,0-10 0 16,0 0-3-16,0-13 2 16,-9-8 1-16,0-6 2 15,1 0 6-15,8 0 8 16,-6-5-4-16,3-22-9 16,3-5 1-16,0-4-2 15,0-6 0-15,9 8-2 16,17 7 1-16,0 12-2 15,1 10 2-15,-1 5-2 0,15 0-5 16,-6 5-3-16,9 20 4 16,6 9 4-16,-24-2-3 15,0 4-35-15,-8 3-88 16,-9-7-57-16,0-12-127 16,-4-8-228-16</inkml:trace>
  <inkml:trace contextRef="#ctx0" brushRef="#br0" timeOffset="59531.2827">14461 11417 693 0,'0'0'163'15,"0"0"0"-15,0 0-53 0,0 0-108 16,0 0 37-16,0 0 16 15,44 120-3-15,-27-79-22 16,-2-4-11-16,-12 0-10 16,3 0-7-16,-6-9-2 15,0-5-12-15,0-5-110 16,0-8-57-16,-9-6-100 16,-23-4-227-16</inkml:trace>
  <inkml:trace contextRef="#ctx0" brushRef="#br0" timeOffset="59750.0104">14066 11498 716 0,'0'0'101'0,"0"0"109"16,0 0-121-16,0 0-45 15,0 0-12-15,0 0 19 16,275-102-11-16,-190 82-11 15,-6 6-14-15,-3 1-12 16,-6 2-3-16,-11 6-16 16,-15 5-93-16,-18 0-118 15,-26 5-215-15</inkml:trace>
  <inkml:trace contextRef="#ctx0" brushRef="#br0" timeOffset="59953.2968">14186 11834 540 0,'0'0'67'15,"0"0"138"-15,0 0-104 16,0 0-76-16,0 0 35 16,0 0 18-16,96-6-11 15,-28-5-20-15,17-6-34 16,11-2-13-16,15-7-98 15,-17-3-263-15</inkml:trace>
  <inkml:trace contextRef="#ctx0" brushRef="#br0" timeOffset="67019.5272">15073 11785 440 0,'0'0'170'16,"0"0"-7"-16,0 0-28 16,0 0-54-16,0 0-3 15,0 0-10-15,0 0 9 16,0-126-5-16,0 114-16 15,0 12-26-15,0-1-2 16,0 1-15-16,0 0-13 0,0 0-13 16,14 18-13-16,13 14 21 15,8 12 5-15,-18-3 4 16,1-4 0-16,-3-5-4 16,-13-5-1-16,-2-5 1 15,0-7 1-15,0-3 3 16,0-7-3-16,0-5 3 15,0 5 4-15,0-5-2 16,0 0 1-16,0 0 1 16,-17-7-5-16,8-13-2 15,0-2-1-15,9 2-2 16,0-7-2-16,0 5 3 0,9 7-1 16,23 3-2-16,3 6-2 15,1 6 6-15,-1 0-6 16,-3 2-7-16,-6 24 4 15,1 1 3-15,-19 0 2 16,1 5 4-16,-9-2-2 16,0-7 1-16,0-12 0 15,0 1 0-15,0-8 1 16,0-4 14-16,0 0-1 16,-9 0 3-16,1-16-4 15,-1-16-10-15,9-2 4 16,0-8-2-16,0 5 1 15,0 6-5-15,9 8-2 0,17 8-4 16,15 15 5-16,-6 0-5 16,9 11-6-16,0 25-45 15,-12 18-50-15,-14 8-105 16,-18-6-267-16</inkml:trace>
  <inkml:trace contextRef="#ctx0" brushRef="#br0" timeOffset="70161.6461">12494 12683 554 0,'0'0'14'0,"0"0"112"15,0 0-29-15,0 0-9 16,-231 16-7-16,213-16-3 16,18 0-36-16,-8 0 8 15,8 0 2-15,0 0-13 16,8 0-26-16,71 0-5 16,68-4 5-16,75-19 14 0,68 0-3 15,64-1 1 1,50-7-2-16,32 2-2 0,29-2-2 15,-20-2-10-15,-32 5-6 16,-68 4-2-16,-96 8-1 16,-88 9 1-16,-73 3-2 15,-47 4-13-15,-41 0-33 16,0 0-10-16,-67 15-6 16,-18 17-81-16,-21-5-126 15,13-5-366-15</inkml:trace>
  <inkml:trace contextRef="#ctx0" brushRef="#br0" timeOffset="70709.1888">14402 13544 717 0,'0'0'21'0,"0"0"181"16,0 0-59-16,0 0-21 15,0 0-42-15,0 0-47 16,59-140-13-16,43 119 8 16,-5 4-4-16,-3 13-10 15,-9 4-11-15,-15 4-3 16,-20 34-5-16,-42 28-3 16,-8 16 7-16,-49 17 1 15,-54 1 0-15,-20 2-6 16,12-16 6-16,0-18 3 15,17-19-2-15,41-21 16 16,36-20 20-16,17-8-14 16,17 0-12-16,95-25-8 0,78-20 4 15,59-2 1-15,35 3-6 16,-1-3 3-16,-2 5-3 16,-46 9 8-16,-39 7-2 15,-68 11-2-15,-57 10-6 16,-39 5-3-16,-32 20-48 15,-59 29-60-15,-61 3-147 16,-26-18-451-16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21T09:56:52.27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14522 893 349 0,'0'0'80'16,"0"0"64"-16,0 0-121 15,0 0-2-15,0 0-10 16,0 0 11-16,0 0 13 15,0 0 9-15,-8-23-12 0,-1 18 24 16,0-2-4-16,0 1-20 16,-8-1-8-16,8 2 5 15,-17 2-10-15,2-1 2 16,-11 2-12-16,-18 2 10 16,-5 0-7-16,-12 0-4 15,2 6 6-15,7 9 15 16,-6 5-5-16,14 5 2 15,3 5-14-15,6-1 1 16,27-1-6-16,17-1-3 16,0-4-3-16,17 3-1 15,36-4 5-15,14-4-5 0,1 1 0 16,11-8 5-16,-3 2-2 16,-6-2 1-16,-3-3-2 15,-5 5-1-15,-4 2 1 16,-23 0-2-16,0 3-1 15,-11 3 1-15,-12 4 2 16,-12 1 2-16,0 5 0 16,0 1 2-16,-53 0 0 15,-26 3 4-15,-24-3-6 16,1-5-3-16,8-7 0 16,7-11 2-16,28-9-1 15,6 0-2-15,30-19-27 16,23-23-83-16,0-17-184 0,15-11-251 15</inkml:trace>
  <inkml:trace contextRef="#ctx0" brushRef="#br0" timeOffset="609.5916">15020 1120 440 0,'0'0'46'16,"0"0"84"-16,0 0-12 16,0 0-74-16,0 0-10 15,0 0 19-15,-18 26 3 16,27-25 4-16,9 2-7 16,8-3-5-16,-2 0 7 15,11 0-15-15,-9 0-12 16,9 0-4-16,-9 0-9 15,-11-4-11-15,-6-5 6 0,0 0-4 16,-9-4 1-16,0-2 1 16,0-2-6-16,0 2 4 15,-9-1-5-15,-23 2-1 16,-3 5 1-16,-9 5 0 16,3 4-1-16,-3 0 3 15,0 0-3-15,18 0 11 16,-1 11-6-16,4 9-4 15,23 7 0-15,0 9 5 16,0 3 0-16,0-1 2 16,26-2 8-16,15 0-2 15,12-8 1-15,-3-6-4 0,2-5-1 16,1-7-5-16,-3-6-5 16,-6-4 0-16,-9 0-2 15,6 0-28-15,3-3-83 16,14-21-106-16,-14-11-203 15</inkml:trace>
  <inkml:trace contextRef="#ctx0" brushRef="#br0" timeOffset="1157.0456">15570 1055 539 0,'0'0'68'0,"0"0"113"16,0 0-91-16,0 0-23 16,0 0-2-16,0 0-14 15,179-29-9-15,-144 41 5 16,0 11-11-16,6 4 7 16,-6 5-8-16,-9 3-10 15,1-3-13-15,-10 0-8 16,-2-2-3-16,-15-3-1 15,0-7-3-15,0 1 3 16,0-10 2-16,-6-6 6 16,-11-5-1-16,-1 0 14 0,0-10 1 15,-8-17-10-15,17-8-3 16,1 0-4-16,8-1-2 16,0 0-3-16,17 2 0 15,18 7 1-15,9 6-1 16,-3 4-2-16,3 5 2 15,-9 5 0-15,6 5-1 16,-15 2-3-16,10 0-2 16,-1 0-3-16,6 21 3 31,-6 6 3-31,0 2 3 16,6 3 1-16,-15-5 0 15,-8 0 1-15,-1-7 1 16,-8-5-1-16,0-1-2 0,0-5 0 15,-9 0-1-15,0 3 1 16,0-3-6-16,0 2-44 16,-9-1-139-16,-26-10-81 15,-9-3-270-15</inkml:trace>
  <inkml:trace contextRef="#ctx0" brushRef="#br0" timeOffset="1375.9717">16135 776 792 0,'0'0'183'0,"0"0"-2"15,0 0-91-15,0 0-52 16,0 0-20-16,0 0-11 15,0-24-7-15,0 24-32 16,-9 12-200-16,-49 3-269 16</inkml:trace>
  <inkml:trace contextRef="#ctx0" brushRef="#br0" timeOffset="2141.9776">16770 1080 606 0,'0'0'38'16,"0"0"122"-16,0 0-104 16,0 0-47-16,0 0-5 15,0 0 34-15,0 11 17 16,18-6-7-16,8-2 3 0,9-3-10 15,-8 0 1 1,5 0-20-16,-15 0-7 0,1 0-3 16,-9 0 3-16,-9-8 7 15,0-1 0-15,0-5-7 16,0-2-3-16,0-2-11 16,0 0 0-16,-27 0 1 15,10 2-1-15,-7 1 3 16,-2 4 6-16,8 2-3 15,10 6 0-15,-1 3 3 16,0 0 3-16,9 0-13 16,-9 15-16-16,1 17 16 0,-1 6 5 15,9 5-3-15,0-5 14 16,0-2-8-16,17-1-1 16,10-4 2-16,-1-6 1 15,9-4 2-15,-3-8-7 16,12-1 0-16,-9-5-5 15,15-2-1-15,3-5-13 16,14 0-117-16,-14-14-145 16,0-21-177-16</inkml:trace>
  <inkml:trace contextRef="#ctx0" brushRef="#br0" timeOffset="2548.5206">17827 972 570 0,'0'0'146'0,"0"0"89"15,0 0-106-15,0 0-36 16,0 0-23-16,0 0-46 15,-161-28-5-15,99 31 12 16,-5 12-4-16,6 5-1 16,25-3-7-16,10 3-10 15,20-3-6-15,6-1-3 0,9 5 0 16,50 2 0-16,11 1 3 16,6 2 0-16,9 2-2 15,-15-1 0-15,-11 0 0 16,-15 0-1-16,-27 8 0 15,-17-2-2-15,0 6-6 16,-61-6 8-16,-24-3 3 16,-26-3 2-16,-9-8-5 15,-18-9-5-15,-26-10-214 16,0-29-541-16</inkml:trace>
  <inkml:trace contextRef="#ctx0" brushRef="#br0" timeOffset="7331.2359">19194 934 63 0,'0'0'262'0,"0"0"-137"16,0 0-8-16,0 0-62 15,0 0-2-15,0 0 6 16,0 0-17-16,0-46 4 15,0 37 6-15,0 5 12 16,0-3-22-16,0 3-12 16,0-2-7-16,0 1 2 15,0-1-15-15,-18 2 4 0,1 1-12 16,-10 3 10 0,-5 0 12-16,-12 0-15 0,0 3 4 15,-6 19 0-15,7 8-3 16,-1 10-2-16,11 7-1 15,7 5 1-15,9 1-1 16,17-2-3-16,0 1 7 16,26-5 4-16,32-6-1 15,13-6-2-15,14-8-3 16,-1-12 0-16,4-5 3 16,-3-8 1-16,-6-2-7 15,-12 0-5-15,-14-17 5 0,-3-5-1 16,-6-3-2-16,-18-3-2 15,6-6-1-15,-14-2-3 16,-9-2-3-16,-1-1 3 16,-8 2-3-16,0 6 3 15,0 5 3-15,0 11 0 16,0 5 3-16,0 6-1 16,0 4-1-16,0 0-1 15,0 0-16-15,0 15-15 16,18 15 27-16,17 7 4 15,-3 3 3-15,3-5 4 16,-8 0-2-16,-1-4 2 16,-8-4-7-16,-1-6 7 0,-8-6-7 15,-3-3 0 1,-6-5 0-16,9-4-6 0,-9-3-27 16,0 0-87-16,0 0-92 15,-24-5-176-15</inkml:trace>
  <inkml:trace contextRef="#ctx0" brushRef="#br0" timeOffset="7581.4429">19647 811 869 0,'0'0'31'16,"0"0"197"-16,0 0-123 15,0 0-61-15,0 0-33 16,0 0-11-16,-23-37-4 16,23 37-75-16,0 0-147 15,0-11-279-15</inkml:trace>
  <inkml:trace contextRef="#ctx0" brushRef="#br0" timeOffset="8331.8254">19966 1052 545 0,'0'0'141'0,"0"0"89"16,0 0-129-16,0 0-36 15,0 0-20-15,0 0-22 16,18-27-20-16,8 27-3 15,15 1 0-15,21 25 5 16,-4 9 8-16,4 6 2 16,-10 0-5-16,-19 2 0 15,-7-9-7-15,-9-5-3 16,-17-13 0-16,0-5 2 16,0-7 7-16,0-4 15 0,0 0 18 15,0 0 14-15,0-16-3 16,0-13-41-16,-17-6-6 15,-1-6-5-15,10-1-1 16,-1 4 0-16,9 5 0 16,0 4-5-16,0 9 0 15,17 2-3-15,18 6 6 16,-8 6-18-16,14 3-58 16,-6 3-46-16,-9 0-112 15,-17 0-195-15</inkml:trace>
  <inkml:trace contextRef="#ctx0" brushRef="#br0" timeOffset="8738.1339">21023 1023 461 0,'0'0'37'0,"0"0"157"16,0 0-55-16,0 0-22 15,0 0-8-15,0 0-12 16,-173-88-35-16,132 92-25 15,-3 24-20-15,9 11-3 16,18 5-3-16,8 2 1 16,9-4-3-16,0-3 4 15,26-2-5-15,9-7 1 16,15-5-9-16,3-7-4 16,-1-3-1-16,7-11-34 15,-6-4-68-15,-4 0-16 16,-13-15-55-16,-10-15-97 15,-9-5-114-15</inkml:trace>
  <inkml:trace contextRef="#ctx0" brushRef="#br0" timeOffset="9316.4402">21023 1023 538 0,'196'-67'168'16,"-205"66"115"-16,9 1-136 15,0 0-83-15,0 0-50 16,0 7-8-16,0 22 3 15,0 6 46-15,9 5-25 16,17-3-10-16,1-5 6 16,8-9-11-16,-3-4-1 15,12-5-9-15,-9-4 0 16,0-6-5-16,-3-1 2 16,-5-3-2-16,-1 0-1 0,0-12 1 15,-8-14 0-15,5-2-1 16,-14-4-11-16,0-3 1 15,-9 6 8-15,0 8 3 16,0 5 1-16,0 9 1 16,0 4-1-16,0 3-1 15,0 0-2-15,0 3-16 16,0 21 1-16,17 14 17 16,10 1 1-16,-1 0 4 15,15-6-2-15,3-7 4 16,-9-8-4-16,6-8 3 15,-15-7-6-15,1-3 1 16,-10 0 5-16,10-3-1 0,-10-14 11 16,7-8-9-16,-7-7-7 15,1-4-13-15,-18-3-12 16,0 2 1-16,0 10 6 16,0 9 14-16,0 11 2 15,0 7 0-15,0 0-1 16,0 0-27-16,0 20 14 15,17 12 16-15,18 3 0 16,1-2 2-16,-4-2-1 16,3-9 0-16,0-4 0 15,-3-6-1-15,-14-5 0 16,-1-7-1-16,-8 0-6 0,-9 0-82 16,0 0-161-16,0-5-211 15</inkml:trace>
  <inkml:trace contextRef="#ctx0" brushRef="#br0" timeOffset="9535.2207">21977 756 810 0,'0'0'137'15,"0"0"102"-15,0 0-146 0,0 0-40 16,0 0-32 0,0 0-18-16,41-56-3 0,-23 56-12 15,-10 0-159-15,-8 0-278 16</inkml:trace>
  <inkml:trace contextRef="#ctx0" brushRef="#br0" timeOffset="10082.0752">22750 826 601 0,'0'0'107'0,"0"0"139"16,0 0-103-16,0 0-49 16,0 0-10-16,0 0-31 15,0-32-52-15,0 71 18 16,0 13-18-16,0 14 40 15,11 3-11-15,19-1-10 16,-13-1-4-16,10-10-6 16,-10-8-5-16,-8-7-4 15,0-14 0-15,-9-10-1 16,0-5-4-16,0-5-47 0,0-5-96 16,-35-3-137-16,-18-3-360 15</inkml:trace>
  <inkml:trace contextRef="#ctx0" brushRef="#br0" timeOffset="10551.2307">22516 1150 148 0,'0'0'480'0,"0"0"-367"16,0 0 72-16,0 0-131 15,0 0-29-15,0 0 50 16,128-22-18-16,-40 8-17 0,-3 3 5 16,9-5-13-16,2 2-13 15,-11 2-4-15,0-3-8 16,-15 2-4-16,-11-1-2 16,-15-3 0-16,-9 6 0 15,-26-1 0-15,-9 0 1 16,0 4-1-16,0 0-2 15,-9-1-1-15,-26 2 0 16,0 6 2-16,2 1 5 16,-2 0-4-16,18 0-1 15,-1 5 0-15,18 11-7 0,0 3-2 16,0 6 3 0,53 2 6-16,5 2 1 0,13-1 2 15,-4 3-1-15,-23-3-1 16,-9-1-1-16,-12 0 1 15,-23 3-1-15,0 5 8 16,-58 6 2-16,-21-10 5 16,-15-2-9-16,0-13-6 15,-8-4-36-15,14-12-150 16,-5-8-306-16</inkml:trace>
  <inkml:trace contextRef="#ctx0" brushRef="#br0" timeOffset="11926.3933">9462 1276 634 0,'0'0'96'0,"0"0"156"15,0 0-132-15,0 0-39 16,0 0-30-16,0 0-34 16,-50-25-17-16,42 32-9 15,-1 34-6-15,-9 18 15 16,1 14 13-16,-1 2-2 0,3-4-8 16,4-8-1-16,-4-10 0 15,15-13 1-15,0-13-3 16,0-14 1-16,0-6-1 15,0-7 3-15,0 0 5 16,0 0 14-16,-9-14 41 16,1-18-29-16,-1-9-29 15,-9-9-5-15,9-8 0 16,1-6 0-16,8-10 8 16,0-6 0-16,0 3-7 15,0 4 1-15,0 11-2 16,8 17 1-16,19 10 0 15,-1 12-1-15,-2 12-2 0,-7 4-1 16,1 7 3 0,-1 0 16-16,18 0-16 0,6 27-9 15,3 11 3-15,0 10 6 16,0 14 2-16,-12 12 2 16,-5 1-3-16,-10-1-1 15,1 5 1-15,-18-17 3 16,0-5-1-16,8-15-2 15,-8-8-1-15,0-15-1 16,0-5 1-16,0-7 2 16,0-7-2-16,0 0-32 15,0 0-74-15,0 0-19 0,0-2-34 16,-17-17-347-16</inkml:trace>
  <inkml:trace contextRef="#ctx0" brushRef="#br0" timeOffset="12192.1905">9301 1510 347 0,'0'0'172'15,"0"0"-80"-15,0 0 47 16,0 0-105-16,0 0-32 0,0 0 21 15,-9 0-2 1,33 0 40-16,20 0-1 0,8 0-16 16,24 0-22-16,9-12-17 15,-6 4-5-15,-8 2-4 16,-13-2-83-16,-23 6-200 16,-26-5-172-16</inkml:trace>
  <inkml:trace contextRef="#ctx0" brushRef="#br0" timeOffset="12426.7131">10176 1552 625 0,'0'0'212'0,"0"0"2"16,0 0-56-16,0 0-93 16,0 0-51-16,0 0-14 15,9 0-18-15,-9 0-145 16,0 0-143-16</inkml:trace>
  <inkml:trace contextRef="#ctx0" brushRef="#br0" timeOffset="12911.2744">11215 1251 520 0,'0'0'36'16,"0"0"149"-16,0 0-114 16,0 0-23-16,0 0 18 15,0 0-12-15,-129-82-15 16,86 80 10-16,2 2-3 15,5 0-17-15,-7 7-5 16,-1 15-15-16,-6 11 2 16,15 16-4-16,11 1 9 15,13 4 3-15,11-4-3 16,0-8 8-16,11-5-2 16,30-7 1-16,3-6-4 15,6-9-1-15,3-3-4 16,5-4-4-16,-5-3-4 0,0-3-3 15,-4-2-3-15,-5 0-7 16,-9 0-11-16,0-5-85 16,6-13-18-16,-5-9-46 15,5-12-108-15,-15-3-72 16</inkml:trace>
  <inkml:trace contextRef="#ctx0" brushRef="#br0" timeOffset="13192.5278">11944 1429 855 0,'0'0'146'16,"0"0"111"-16,0 0-142 16,0 0-68-16,0 0-22 15,0 0-23-15,0 2-2 16,0 4-53-16,0-6-226 16,-32 0-662-16</inkml:trace>
  <inkml:trace contextRef="#ctx0" brushRef="#br0" timeOffset="23715.1793">3392 4340 42 0,'0'0'130'15,"0"0"-33"-15,0 0 6 16,0 0-15-16,0 0-8 16,0 0-4-16,0 0-15 15,0 0-48-15,0 0-13 16,0 0-61-16,0 0-19 16,0 0 57-16,0 0 23 15,0 0 15-15,0 0 34 16,0-5 28-16,0 1-45 15,0 2 5-15,0-3-15 0,0 3 9 16,0 0 8-16,-9-3 17 16,0-2 14-16,1 2-21 15,-7 1 3-15,3 2-6 16,3-1-19-16,4 3-8 16,2 0-16-16,-3 0-3 15,3 0 1-15,-6-1-1 16,-6 1 3-16,7-5 1 15,-10 5 9-15,-8-4 5 16,8 4-4-16,-5 0-6 0,2 0-2 16,-2 0-4-16,5 0-2 15,1 0 0-15,-1 0-3 16,9 9 2-16,-8 1 0 16,-15 2 2-16,5 4-1 15,1 5 0-15,0-3 1 16,2 5 0-16,7 1 1 15,-10 2-1-15,19 1 4 16,-1 3 0-16,0 2 0 16,0 1 8-16,9 7-3 15,0-1 0-15,0 1 2 16,0-2-2-16,0 4 4 0,0-6 0 16,0 1 0-16,0-2 2 15,0-5 0 1,27-1-5-16,-4 3 0 0,-3 0 2 15,13-2-5-15,2 2-1 16,0-5 1-16,0 3-3 16,6-7-3-16,-6-4 2 15,9 5 4-15,-3-6 3 16,20 0-4-16,-2 0-1 16,2 2 0-16,-2-5-6 15,-15 1 1-15,0-4-1 16,-9 3 0-16,6-8 0 15,-6-2 1-15,-3-4 3 16,-3-1 2-16,4 0-1 0,2 0 1 16,-3 0 0-16,3 0-3 15,0-6 0-15,0-3 0 16,6-5-1-16,-6-4 2 16,-8 0 4-16,-1-5 1 15,6 1-1-15,-11-5 2 16,2 3-2-16,4-3-2 15,-10-1-4-15,1 1 1 16,-10-3-1-16,1-2-1 16,-3 0 1-16,-6 0 4 15,0-10-2-15,0 2 4 16,0-2-3-16,0 6 0 16,-15 4 6-16,7 5-5 15,-10 1 1-15,9 3-1 0,-8 4 1 16,-1-2-2-16,-5 2-2 15,5-1 1-15,-8 2 0 16,8 1 1-16,-8-2 0 16,8 2 1-16,-5 4-3 15,5-1-2-15,-8 0 1 16,9 0-1-16,-1 1 0 16,-8 3 1-16,2-6-2 15,-5 5 0-15,-3-5 0 16,-3 4 0-16,0-5 1 15,-6 0 0-15,14 4-1 16,1 2 1-16,8 4-1 0,-5-2-1 16,2 7-1-16,-2-1 0 15,-12 3 0-15,-9 0-2 16,-41 0-6-16,-9 30-13 16,-11 11-61-16,3-2-73 15,17-15-391-15</inkml:trace>
  <inkml:trace contextRef="#ctx0" brushRef="#br0" timeOffset="24715.7898">3219 4993 342 0,'0'0'78'16,"0"0"34"-16,0 0-78 15,0 0-32-15,0 0 13 16,0 0 32-16,0 0 50 16,0 0 13-16,0 0-14 15,0 0-22-15,0-5-2 16,0-2-49-16,0-2-5 15,0-2-8-15,0-4-8 16,18 3 5-16,-9-8 5 0,8 4 11 16,1-1 6-16,8-1 11 15,-3 2 2-15,4 1-25 16,-10 0-2-16,-8 8-1 16,0-3-8-16,0 10-3 15,-1-1 1-15,1-2 1 16,0 3-2-16,-9 0-3 15,0 0 0-15,0 0-2 16,0 0 0-16,6 0-6 16,6 0-3-16,11 12 5 0,-5 6 6 15,8 3 2 1,0 3-1-16,6-1 0 0,-11 1 1 16,2-7 1-16,-5-3 1 15,-9-7-3-15,-1-7 4 16,1 0-1-16,-9 0 8 15,9 0 13-15,0 0 11 16,0-11 6-16,14-13-9 16,-5-7-25-16,-1-5-1 15,-8-1-4-15,-9-3-2 16,0 0-1-16,0 13-17 16,0 5-45-16,-35 7-158 15,-41 1-474-15</inkml:trace>
  <inkml:trace contextRef="#ctx0" brushRef="#br0" timeOffset="25779.2672">3228 5906 707 0,'0'0'126'0,"0"0"102"16,0 0-129-16,0 0-23 16,0 0-7-16,0 0-19 15,-9-18-12-15,9 18-2 16,0 0-5-16,0 0-12 15,0 0-6-15,0 0-7 0,0 0-6 16,0 15-10-16,27 15 10 16,25 12 4-16,-8 7-3 15,-3 4 1-15,-6 0-2 16,-17-5 0-16,-4 1 2 16,4-12-2-16,-9-6 0 15,0-12 0-15,-1-6 1 16,-8-6 0-16,9-3 0 15,-9-4-1-15,0 0 2 16,0 0 4-16,0 0-2 16,9 0 5-16,0-7 12 15,-1-17 6-15,1-8-24 0,0-3 8 16,17-4-5-16,-2-1-1 16,2-7-1-16,0 0 0 15,1-1-2-15,-4 3 4 16,-2 9-2-16,-7 9-1 15,-11 12-3-15,-3 12-3 16,0 3-30-16,0 0-111 16,-70 0-532-16</inkml:trace>
  <inkml:trace contextRef="#ctx0" brushRef="#br0" timeOffset="26576.6604">1820 4822 495 0,'0'0'81'15,"0"0"115"-15,0 0-105 16,0 0-30-16,0 0-4 15,0 0 24-15,-44 0-16 16,44 0-25-16,0 0-25 16,0 0-15-16,18 0 5 15,35 0-4-15,23 0 41 0,29-6 1 16,15-10-24-16,6 10-8 16,3-6-4-16,-15-1-3 15,-21 7-1-15,-8-4 1 16,-23 3 2-16,-18 3 3 15,-21-1 14-15,-20 5-5 16,-3 0-6-16,0 0-12 16,0 0-14-16,0 0-28 15,0 12-106-15,0 2 10 16,0 0-59-16,6-6-29 16,3-8-27-16</inkml:trace>
  <inkml:trace contextRef="#ctx0" brushRef="#br0" timeOffset="27795.4306">1735 3572 268 0,'0'0'82'0,"0"0"97"15,0 0-58-15,0 0-24 16,0 0-19-16,0 0 12 16,-35-94-11-16,26 86 1 0,1-3 1 15,-1 0-36-15,0 4-4 16,0-2-2-16,1 0-7 15,2 2 0-15,6-2 2 16,0 5-15-16,0-2-2 16,0 5 6-16,0 1-6 15,-3 0-6-15,3 0-10 16,0 0-1-16,0 11-9 16,0 18-4-16,0 25 13 15,17 9 3-15,10 10-2 16,-1 12 0-16,-8-5 1 15,-4-4 3-15,-11 0-4 0,3-4-1 16,-3 0 2 0,-3-5-2-16,6-3 1 0,-3-2 2 15,3-2-3-15,-4-7 2 16,4-5-2-16,-3-6 0 16,-3-7 0-16,0-3 0 15,0 0-1-15,0 5-1 16,0-5 2-16,0 0 2 15,0-7-2-15,0-7 1 16,0-2-1-16,0-8 0 16,0 2 0-16,0-6 2 15,0-1-1-15,0-3-1 16,0 0 0-16,0 0-1 16,0 0 1-16,0 2 0 15,0-2 0-15,0 0 1 0,0 0 0 16,0 0 1-16,0 0-1 15,0 0-1-15,0 0 0 16,0 0-16-16,-9 0-119 16,-20 0-181-16,-21-9-377 15</inkml:trace>
  <inkml:trace contextRef="#ctx0" brushRef="#br0" timeOffset="29936.8899">1554 3512 260 0,'0'0'176'16,"0"0"-47"-16,0 0-76 16,0 0-5-16,0 0 16 15,0 0 0-15,17-26-6 16,-8 26 10-16,-9 0-10 15,0 0-9-15,0 0 4 16,0 0-20-16,0 0-18 16,0 0-1-16,32 0-2 0,6-1-4 15,30-4 10-15,25 1-2 16,27-1-9-16,9 0-3 16,18 2 2-16,-10 3 0 15,1-4 7-15,-18 1-5 16,-18 1 6-16,1-4-4 15,-24-3 4-15,-9 1 1 16,-12-2 6-16,-17 3-7 16,-20-3 5-16,-7 3-2 15,4 1-6-15,-18 1-1 16,9 1-8-16,0-2-2 16,-9 6 0-16,0-4 0 15,0 4 0-15,0 0 3 0,0 0-1 16,0 0 6-16,0 0-3 15,0 0 1-15,0 0 5 16,0 0-6-16,0 0-5 16,0 0 0-16,0 8-8 15,0 24-9-15,0 12 17 16,0 10 4-16,0-2-3 16,8-3 3-16,-8-7-3 15,18-7 0-15,-18-12 0 16,9-10 1-16,-1-5-2 15,-8-7 1-15,6-1 0 16,3 0 3-16,-9 0 1 0,9 3 0 16,0-3-1-16,-1 0 1 15,10-25 2-15,0-15-6 16,-1-5 0-16,9 3 0 16,10-9-1-16,-4 4 1 15,3 2 0-15,-9 4 0 16,-2 6-1-16,-13 8 2 15,-2 11-1-15,0 4 5 16,-3 7-1-16,-3 2 3 16,3 3-4-16,-6 0-4 15,0 0-1-15,0 0-5 16,17 8-4-16,9 19 5 16,15 5 5-16,-3 3 3 0,-5 2-3 15,2 0 2-15,0-2 0 16,-9 2 0-16,-2-2 0 15,-7-3 1-15,1-5-3 16,-9-5-1-16,-1-9 1 16,-8-4 2-16,9-8-1 15,-9-1 0-15,0 0 0 16,0 0 4-16,0 0-1 16,0 0 3-16,0 0-2 15,6-20-2-15,-6-7-2 16,0-8 0-16,0-4-1 15,0 6 1-15,0-1 1 0,0 3-2 16,0 5 0-16,3 0 0 16,3 4 0-16,3 2 0 15,-7 8 0-15,4 2 0 16,-3 5 1-16,-3-2-1 16,6 7 0-16,-6 0-1 15,0 0 0-15,9 0-7 16,8 27-9-16,19 11 16 15,-1 5 1-15,6 8 2 16,-15-7-1-16,9-1-1 16,-17-12 1-16,-1-8-1 15,-2-7 0-15,-12-8 0 16,6-3 2-16,-9-2-2 0,0-3 1 16,0 0 2-1,0 0 1-15,0 0 2 0,5-3 0 16,-5-17-5-16,0-12-1 15,3-10 0-15,3 2-1 16,-6 1-2-16,9 11-1 16,0 4 2-16,0 10-3 15,8 5-2-15,-8 4 5 16,8 3-1-16,10-2-3 16,5 4 0-16,29-3 2 15,7 3 1-15,20 0 3 16,14-5-1-16,9-2 1 15,9-1-1-15,0-5-1 16,0 1-1-16,-26-2 2 0,-15 1 1 16,-12 1 1-16,-23 5-1 15,6-1 1-15,-21 3 1 16,3 2-2-16,-5-1 1 16,-10 0-2-16,15-2 3 15,-2 1-1-15,11 0-1 16,-6 0 1-16,9 0-1 15,-21 0 0-15,-5 1 0 16,-10 4 0-16,-8 0 10 16,0 0 6-16,0 0 5 15,0 0-9-15,0 0-4 16,0 0-6-16,0 0-2 16,0 0 0-16,0 0 0 0,0 0 0 15,0 0 0-15,0 0-2 16,0 0 2-16,0 4 2 15,0 16 4-15,0 3 6 16,-8 4 1-16,-1 4-5 16,0 5-1-16,9 5-3 15,0 4 0-15,0 9 0 16,0 0-4-16,0 3 3 16,0 3-1-16,0 0 7 15,0 3-6-15,9-5 7 16,-9 1-1-16,0-5-1 15,0 0-2-15,0-4-3 0,0 0 3 16,0 1-5-16,0 0 2 16,0 0-2-16,0-2 1 15,0-1 2-15,0-8-4 16,-9-2 3-16,9-7-2 16,0-7 2-16,0-7 6 15,0-6-5-15,0 0 2 16,0-5-2-16,0-2-1 15,0 2 0-15,0-6-2 16,0 5-1-16,0-2 0 16,0-3 3-16,0 0-3 15,0 0-14-15,-9 0-77 16,-17 0-105-16,-15 0-650 0</inkml:trace>
  <inkml:trace contextRef="#ctx0" brushRef="#br0" timeOffset="30906.5134">4094 4822 220 0,'0'0'235'0,"0"0"-159"16,0 0 57-16,0 0-60 16,0 0-7-16,0 0 25 15,0 0-8-15,0 0-15 0,0 0 2 16,0 0-28-1,0 0-4-15,0 0-4 0,0 0-13 16,0 0-3-16,0 0-2 16,0 0-5-16,21 0 0 15,29 0 20-15,26-6-4 16,11-5-8-16,7 2-6 16,0-2-6-16,-15 6-2 15,-3 2-3-15,-6-5 0 16,-11 6 0-16,2-1 5 15,6 2 6-15,10-2-3 16,-7-4-1-16,15 7-6 16,-15-4-1-16,6-2-2 0,-15 0 3 15,-11 6-1 1,-15-5 1-16,-8 4-3 0,-10-2 7 16,1 1 0-16,8-2-4 15,-2 0-2-15,11 2 0 16,0-3-1-16,6 2 0 15,-15-2 1-15,0 2 0 16,-8 2-1-16,-9-2 1 16,-9 3 1-16,0 0 1 15,0 0 1-15,0 0-1 16,0 0-3-16,0 0 0 16,9 0 0-16,-9 0 2 15,0 0 3-15,0 0 11 16,0 0 0-16,0 0 3 0,0 0-5 15,0 0-14-15,0 0-2 16,-9 0-47-16,-44 0-117 16,-32 0-375-16</inkml:trace>
  <inkml:trace contextRef="#ctx0" brushRef="#br0" timeOffset="32016.3012">3330 2676 667 0,'0'0'106'16,"0"0"189"-16,0 0-137 15,0 0-71-15,0 0-33 16,0 0-24-16,-14-24-12 16,14 24-18-16,0 17-4 15,0 18 4-15,23 17 18 0,4 10 0 16,-1 9-8-16,-17-2-4 16,-1-3-5-16,1-10 1 15,6-12-2-15,-12-14 1 16,6-18 1-16,-9-4-2 15,0-5 3-15,0-3 4 16,0 0 5-16,0 0 15 16,0 0-3-16,0-16-5 31,0-11-11-31,-12-15-5 16,-12-12-3-16,-11-10 0 0,9-15-1 0,0 2 1 0,8 4-3 15,18 14 0-15,0 9 2 16,3 11 1-16,23 0 2 31,15 4-2-31,-6 4 0 0,6 0-1 0,-5 7 1 31,-1 4 0-31,9 0 0 16,-12 3 0-16,-6 3 1 16,-8 7 0-16,-10 0-1 0,1 7-1 0,-9 0-1 15,9 0-3-15,0 0-5 16,0 13 1-16,14 8 8 15,-14 3 0-15,-9 3 0 16,0 2 0-16,0 5-3 0,-50-7 4 16,6 0-1-1,-14-4 1-15,-4-6 0 0,1-6-3 16,-15 5 1-16,17-10-1 16,6-1 1-16,18-5-6 31,26 0 5-31,9 0 3 0,0 1 0 0,0 2 0 31,0-3-3-31,0 6-1 16,0 8-5-16,3 2 3 15,38 8 6-15,30-1 2 0,13-1-1 0,10 0 1 16,9 1 10-16,8 3-1 0,-6 1 0 16,-11 1 1-1,-15-6-3-15,-38 0-1 0,-15-7-7 31,-17-3 0-31,-9 8-2 0,0 2-1 0,0 8-32 32,-35-16-141-32,-15-14-478 15</inkml:trace>
  <inkml:trace contextRef="#ctx0" brushRef="#br0" timeOffset="34501.8356">1718 4167 456 0,'0'0'99'16,"0"0"68"0,0 0-80-16,0 0-25 0,0 0 0 15,0 0-6-15,0 0 11 16,0 0-8-16,-35-21-13 16,26 21-32-16,-15 0-12 15,-11 12 12-15,-9 16-2 16,-14 16-8-16,-4 10 2 15,1 2 7-15,2-2-5 16,16-5-2-16,2-12-6 16,23-15 0-16,6-1-1 15,12-10 1-15,0-7-4 0,0-4-1 16,0 0 5-16,0 0 9 16,0 0 0-16,0-4 7 15,27-19 17-15,8-8-24 16,0-8-4-16,15-3-3 15,-6-3-1-15,8 2-2 16,-8 4 3-16,-3 5-2 16,-6 9 0-16,-3 3 2 15,-11 12-1-15,-12 7-1 16,5 3 0-16,4 0-5 16,8 12-13-16,15 19 18 15,3 9 4-15,0 4-2 16,9 3-2-16,-4-5-12 0,-5 0-89 15,-17-17-120 1,-27-16-418-16</inkml:trace>
  <inkml:trace contextRef="#ctx0" brushRef="#br0" timeOffset="34955.5805">2344 4105 43 0,'0'0'532'16,"0"0"-358"-16,0 0 35 15,0 0-47-15,0 0-32 16,0 0-19-16,-70-63-58 15,70 63-44-15,0 7-9 0,0 24-3 16,0 15 3-16,0-1 7 16,0 1 1-16,0-7-4 15,0-1-2-15,0-3-2 16,0-3-1-16,0-5-54 16,-15-6-142-16,-20-13-102 15,-9-8-351-15</inkml:trace>
  <inkml:trace contextRef="#ctx0" brushRef="#br0" timeOffset="35252.4044">1984 4144 279 0,'0'0'386'0,"0"0"-230"16,0 0 18-16,0 0-97 16,0 0-38-16,0 0-2 15,15-82 11-15,5 69 11 16,12-4-13-16,12 0-24 16,15 2-7-16,11-2-10 15,6 5-2-15,-6 2-3 16,-2 5-7-16,-7 5-65 0,-20 0-97 15,-20 0-140-15,-15 12-161 16</inkml:trace>
  <inkml:trace contextRef="#ctx0" brushRef="#br0" timeOffset="35549.4013">2069 4475 501 0,'0'0'41'0,"0"0"68"15,0 0-53-15,0 0-16 16,0 0 7-16,0 0 23 15,26 1 48-15,24-2-38 16,3-13-17-16,8 2-41 16,7 1-16-16,2-1-6 15,-3 6-1-15,-5-5-85 16,-21-5-247-16</inkml:trace>
  <inkml:trace contextRef="#ctx0" brushRef="#br0" timeOffset="38676.6">2010 1066 255 0,'0'0'204'15,"0"0"-60"-15,0 0 16 0,0 0-95 16,0 0-2-16,0 0 7 16,0 0-3-16,0 0 10 15,-43-33-20-15,7 33-46 16,-7 0 12-16,-16 17 2 16,9 13-9-16,6 5-1 15,9 8-9-15,18 0 2 16,17-3-6-16,0 2 8 15,8-3-10-15,33-6 0 16,12-8 0-16,0-3 0 16,14-8-8-16,-5-10-34 15,5-4-58-15,-14 0-26 16,-1 0-109-16,-11-21-77 0</inkml:trace>
  <inkml:trace contextRef="#ctx0" brushRef="#br0" timeOffset="38926.7086">2277 1196 292 0,'0'0'181'16,"0"0"-15"-16,0 0 25 16,0 0-89-16,0 0 24 15,0 0-38-15,0-58-24 16,0 58-13-16,0 0-23 16,0 0-21-16,0 29-1 15,23 9 12-15,12 11 25 16,-8 5-2-16,5-7-23 0,-12 0-4 15,-2-6-10 1,-12-12-2-16,3 1 0 0,-9-12-2 16,0-1 0-16,0-9-17 15,0-4-61-15,0-4-50 16,0 0-55-16,-18-12-121 16</inkml:trace>
  <inkml:trace contextRef="#ctx0" brushRef="#br0" timeOffset="39176.9325">2379 967 890 0,'0'0'189'15,"0"0"23"-15,0 0-114 16,0 0-67-16,0 0-22 16,0 0-9-16,-9-42-3 15,9 42-72-15,0 7-198 16,-8 3-191-16</inkml:trace>
  <inkml:trace contextRef="#ctx0" brushRef="#br0" timeOffset="39770.8658">2713 1261 222 0,'0'0'546'15,"0"0"-444"-15,0 0 37 16,0 0-79-16,0 0-41 16,0 0-12-16,-26-80-4 15,52 80 2-15,18 0 6 16,6 0 11-16,2 0 2 16,18 15 8-16,-11 6-16 15,11 8-4-15,-11 3-8 16,-15 3-3-16,-9 2-2 0,-35-2-3 15,0-4 4-15,0-7 2 16,-44-7 5-16,9-7 4 16,-6-6-4-16,14-4 11 15,1 0-2-15,0-14 12 16,8-14-22-16,1-6 8 16,17-8-4-16,0-3-5 15,0 1 4-15,0 6-9 16,8 6-6-16,19 8 0 15,8 4 1-15,18 5-32 16,5 0-56-16,1 5-53 16,-7 0-60-16,7 1-155 15</inkml:trace>
  <inkml:trace contextRef="#ctx0" brushRef="#br0" timeOffset="40114.8566">3579 1068 692 0,'0'0'95'0,"0"0"84"15,0 0-123-15,0 0-16 0,0 0-22 16,0 0-1-16,-152 70 1 16,152-38 10-16,0 3-6 15,0 0-2-15,26 0 7 16,7-4-11-16,10-2-11 16,-2-1-2-16,-3-2-6 15,3-10 1-15,-5-1-77 16,-1-9-76-16,-12-6-85 15,3 0-50-15</inkml:trace>
  <inkml:trace contextRef="#ctx0" brushRef="#br0" timeOffset="40724.3941">3787 1088 567 0,'0'0'47'0,"0"0"208"16,0 0-93-16,0 0-65 15,0 0-55-15,0 0-34 16,-18-15-1-16,18 47-2 16,0 9 41-16,27 3-10 15,5-5-18-15,-3 0 4 16,12-12-8-16,-14-9-5 16,14-8-2-16,-12-2 1 15,-6-6-7-15,-5-2 2 16,-1 0 2-16,-8 0 1 0,9-2 3 15,-12-16-9-15,-4-5-7 16,4-6-7-16,-6 0-2 16,0 2 8-16,0 9-1 15,0 6 9-15,0 7 2 16,0 5-1-16,0 0-1 16,0 0-7-16,0 5-16 15,0 25 13-15,21 6 10 16,11 4 0-16,12-6-1 15,6-4 1-15,-6-10 6 16,-1-5-4-16,-7-6 1 16,-10-8 2-16,-11-1 2 15,2 0 0-15,-8-1 7 0,0-21-5 16,-1-3-3 0,-8-4-6-16,0-3-3 0,0 0-22 15,0 0 9-15,-17 6 0 16,-1 12 8-16,10 6 1 15,-1 8 4-15,9 0-6 16,0 13-17-16,0 22 23 16,0 7 3-16,0 1 0 15,26-3 1-15,0-5-1 16,7-10 1-16,-13-5-1 16,-2-10 0-16,-12-5-5 15,2-5-65-15,-8 0-160 16,0-8-170-16</inkml:trace>
  <inkml:trace contextRef="#ctx0" brushRef="#br0" timeOffset="40927.5069">4182 853 784 0,'0'0'96'0,"0"0"164"16,0 0-116-16,0 0-102 16,0 0-29-16,0 0-13 15,-9-22-16-15,9 22-144 16,0 0-178-16,0 0-309 0</inkml:trace>
  <inkml:trace contextRef="#ctx0" brushRef="#br0" timeOffset="41240.1962">4759 893 915 0,'0'0'99'0,"0"0"167"0,0 0-146 15,0 0-86-15,0 0-13 16,0 0-18-16,8 19 1 16,7 24-2-16,11 8 23 15,-8 4-1-15,8-2-8 16,-8-3-8-16,-1 0-8 16,-2-9 2-16,-12-1-3 15,-3-7 1-15,0-3-44 16,0-8-42-16,0-5-137 15,-29-17-200-15</inkml:trace>
  <inkml:trace contextRef="#ctx0" brushRef="#br0" timeOffset="41412.0709">4715 1187 842 0,'0'0'148'0,"0"0"37"15,0 0-144-15,0 0 15 16,0 0 9-16,0 0-33 16,213-45-18-16,-134 35-14 15,-20-7-132-15,-6-11-591 16</inkml:trace>
  <inkml:trace contextRef="#ctx0" brushRef="#br0" timeOffset="42224.8384">1513 1954 349 0,'0'0'113'16,"0"0"-29"-16,0 0 44 16,0 0-31-16,0 0-35 15,0 0-1-15,-120 0-17 16,111 0 13-16,-3 0-6 15,-5 0 6-15,-7 2-23 16,7 1 6-16,-1-3-9 16,10 4 1-16,8-4-7 15,0 1-6-15,0 3-19 0,26-3-4 16,50 2 4-16,56-3 17 16,73 0 2-16,52-21 9 15,62-13-12-15,47-5-13 16,38 3 8-16,9-1-6 15,8 5-5-15,-35 5-1 16,-61 2 1-16,-67 6 2 16,-86 9 4-16,-60 0 21 15,-68 7 10-15,-27 2-10 16,-17 1 9-16,0 0 4 16,0-3-29-16,0 3-9 15,0 0-2-15,18 0-16 0,14 0-72 16,3-9-213-16,-17-29-549 15</inkml:trace>
  <inkml:trace contextRef="#ctx0" brushRef="#br0" timeOffset="43538.0263">12014 2889 637 0,'0'0'138'15,"0"0"74"-15,0 0-76 16,0 0-32-16,0 0-30 16,0 0-9-16,0 0-22 0,-85-82-21 15,85 82-22-15,0 23-2 16,0 30-4-16,0 29 6 16,0 16 15-16,18 0-4 15,-3-8 1-15,2-14-6 16,1-12-3-16,-10-16-2 15,1-11-1-15,-9-8 1 16,0-9-1-16,0-5-3 16,0-5-40-16,0-7-108 15,0-3-150-15,-35-12-311 16</inkml:trace>
  <inkml:trace contextRef="#ctx0" brushRef="#br0" timeOffset="43866.5208">11935 2915 586 0,'0'0'35'16,"0"0"145"-16,0 0-108 16,0 0-46-16,0 0-4 15,35-138 16-15,0 115-7 16,1 3 13-16,-4 5 24 15,-6 7-24-15,0 8-10 16,10 0-18-16,7 7-14 0,-10 23-2 16,2 5 8-1,-18 10-6-15,-17-1-2 0,0 5 0 16,-17-4 0 0,-36-3 2-16,-5-8-2 0,-13-9-13 15,13-12 4-15,-4-10-28 16,13-3-42-16,5 0-32 15,9-27-141-15,17-8-234 16</inkml:trace>
  <inkml:trace contextRef="#ctx0" brushRef="#br0" timeOffset="44382.3137">12600 2597 592 0,'0'0'104'16,"0"0"166"-16,0 0-120 16,0 0-63-16,0 0-23 15,0 0-34-15,5-15-30 16,22 54 1-16,-1 16 30 15,18 10 9-15,-12 11 0 16,-5 2-16-16,-1 10-10 16,-17-4-11-16,-9-4 3 0,0-12-6 15,0-17 2 1,-18-17-2-16,9-12 0 0,1-17 5 16,-1 0-5-16,9-5 4 15,0 0 2-15,0 0 2 16,-9-10-8-16,9-24-1 15,0-7-1-15,0-5 2 16,0 1-1-16,9 8 1 16,26 5-1-16,0 15-1 15,0 7-4-15,-3 10 5 0,3 0-6 16,9 11 4 0,-3 21-2-16,3 7 5 0,-9 8 0 15,0-1 0-15,-11-3 1 16,2 1-1-16,-8-7-1 15,-9 1-110-15,-1-11-173 16,-8-12-174-16</inkml:trace>
  <inkml:trace contextRef="#ctx0" brushRef="#br0" timeOffset="45164.339">13671 3067 648 0,'0'0'56'0,"0"0"147"16,0 0-101-16,0 0-43 16,0 0-22-16,0 0 3 15,-258-59-9-15,214 59 4 16,12 2 6-16,6 21-22 15,-1 11-3-15,19 5-5 16,8 5-7-16,0-8-2 16,0-1 0-16,26-11 1 15,9-3 1-15,6-9-3 16,-6-7-1-16,-8-2 0 0,8-3 3 16,-12 0-3-16,-5 0-12 15,-10-8-3-15,10-10 3 16,-9-6-23-16,-9-6 6 15,0-7 9-15,0-3 10 16,0-2 8-16,-9 8 2 16,0 9 7-16,-8 12 21 15,17 8 5-15,0 5 1 16,0 0-28-16,0 0-6 16,0 11-16-16,0 20 16 15,17 4 7-15,10 7-3 16,8-6 7-16,0-4-1 15,6-5-1-15,-6-8 5 16,0-6-5-16,6-6 2 0,-6-4 5 16,9-3 0-16,-9 0 0 15,-3-6-2-15,-14-13 7 16,-1-7-2-16,-8-6-4 16,0-6-9-16,-9-5-2 15,0-6-1-15,-9 2-3 16,-26 7 4-16,3 13 1 15,6 10 8-15,8 11-6 16,9 5-4-16,9 1-3 16,0 0-4-16,0 16-9 15,9 22 7-15,32 14 5 0,3 2 1 16,0 5 2-16,6-7-2 16,-7-10-1-16,-16-4 1 15,-10-6 0-15,-8-8-2 16,-9-5-2-16,0-1-3 15,-35-1 0-15,-18-8-12 16,4-5-4-16,5-4-19 16,0 0-36-16,20-25-47 15,7-14-111-15,17-9-303 16</inkml:trace>
  <inkml:trace contextRef="#ctx0" brushRef="#br0" timeOffset="45805.1564">14660 2976 79 0,'0'0'652'0,"0"0"-478"15,0 0 20-15,0 0-113 16,0 0-4-16,0 0-44 15,-225-42-11-15,166 50-9 16,-2 24-2-16,-7 15 3 16,24 12-3-16,18 6 1 0,17-1-6 15,9-10-1 1,0-11-5-16,44-8-1 0,9-12-2 16,5-11 3-16,-5-3-1 15,-3-9-4-15,-6 0-19 16,-18-3 1-16,-8-20 14 15,-10-4-2-15,7-7 4 16,-12-8 3-16,6-3 4 16,0-5 0-16,5-4-2 15,4 10 0-15,17 5-9 16,0 8 11-16,15 7-1 16,2 13 2-16,-8 11 4 15,-3 0 0-15,12 13 7 16,-3 22 12-16,2 6-5 15,-8 4 2-15,-3 0 1 0,-14-3-7 16,-10-3-6-16,-8-7-6 16,-9-7 0-16,0-9 0 15,0-5-2-15,0-7 0 16,-18-1 1-16,-17-3 10 16,3 0 2-16,-12-9 7 15,0-21 2-15,9-12-7 16,-6-3-5-16,6-4-4 15,26-2-6-15,9 3-1 16,0-2-3-16,27 4-1 16,40 6-13-16,12 5-50 15,15 6-110-15,-9-3-175 0,-24 4-449 16</inkml:trace>
  <inkml:trace contextRef="#ctx0" brushRef="#br0" timeOffset="47149.7688">16557 3065 558 0,'0'0'105'15,"0"0"160"-15,0 0-117 16,-232-103-16-16,162 85-29 15,12 5-28-15,14 9-30 16,0 4-24-16,3 3-12 16,6 26-5-16,8 13-4 15,10 9 0-15,17 0 0 16,0-3 0-16,9-7-1 16,34-9-1-16,1-11 1 0,6-7 0 15,3-7-2 1,-18-7 1-16,-12 0-11 0,-5 0 3 15,-1-11 10-15,-8-23 0 16,0-10-3-16,0-11-9 16,-9-7 1-16,0-5 5 15,0-7 6-15,-27 3 0 16,10-2 4-16,-6 11 6 16,5 9 2-16,9 15-4 15,9 20 5-15,0 9-8 16,0 9 3-16,0 0-8 15,9 15-14-15,41 31 14 16,2 16 1-16,16 9 7 16,2 7-2-16,-12-3 2 0,-5-5-3 15,0-8-5-15,-12-12 0 16,-6-13-1-16,-9-15 3 16,-8-8-2-16,-4-7 0 15,-5-7-2-15,-9 0-9 16,9 0-4-16,0-12 15 15,0-15-3-15,-9-9-6 16,8-1 1-16,-8-2-5 16,0 7 3-16,0 17 6 15,0 5 4-15,0 10 0 16,0 0 0-16,0 0-10 16,9 5-11-16,9 18 17 15,8 6 4-15,6 5 0 0,-5-7 1 16,-1-7 0-16,-9-4-1 15,-8-9 0-15,-9-2-4 16,0 2-88-16,0-3-99 16,-17-4-215-16</inkml:trace>
  <inkml:trace contextRef="#ctx0" brushRef="#br0" timeOffset="47352.8414">16764 2604 907 0,'0'0'71'0,"0"0"202"16,0 0-162-16,0 0-94 16,0 0-17-16,0 0-4 15,0-50-81-15,0 50-227 16,0 0-406-16</inkml:trace>
  <inkml:trace contextRef="#ctx0" brushRef="#br0" timeOffset="47993.6202">17768 3006 763 0,'0'0'68'15,"0"0"81"-15,0 0-42 16,-240-35-58-16,188 35-20 16,-7 0-13-16,6 5 3 15,18 12 18-15,0 10 8 16,12 5-9-16,5 3-4 15,9 2-6-15,9 0-9 16,0-10-5-16,9-2-5 16,26-7 0-16,6-6-2 15,3-8-4-15,15-4-1 16,-7 0 7-16,-8 0-1 16,-12-6 2-16,4-15-2 15,-19-10-2-15,10-4-4 0,-10-12-1 16,-8-4-6-16,5-7 5 15,-14 6 2-15,0 13 0 16,0 12 3-16,0 18 1 16,0 9 5-16,0 0-8 15,0 9-1-15,0 27-5 16,9 13 5-16,35 6 8 16,0-8-4-16,23-7 1 15,4-6-4-15,14-14-1 16,-1-8-3-16,4-11-35 15,-38-1-311-15</inkml:trace>
  <inkml:trace contextRef="#ctx0" brushRef="#br0" timeOffset="49276.1225">11318 4112 478 0,'0'0'25'16,"0"0"51"-16,0 0 25 16,0 0-42-16,0 0-22 15,0 0 3-15,-44 0 0 0,61 0 33 16,10 0 2-16,17 0-22 15,5-3 1-15,4-2-28 16,26-3-8-16,6 1-4 16,26-2 3-16,18 2 9 15,17-4 5-15,9-2 11 16,0 2-13-16,-2 3-4 16,-16 1-4-16,10-1-5 15,-19 3-9-15,-8 1 3 16,0 1-6-16,-6 0 1 0,12-2 5 15,-12-2-4 1,24 1 6-16,8-1 2 0,-2 3-1 16,2-3-4-16,-8-1-2 15,-1 0-3-15,-8-1-1 16,0-1-1-16,0 4-2 16,-1-3 0-16,1 3 0 15,0-1 0-15,-18-2 1 16,-6 5-1-16,-20 0 1 15,-9 2-1-15,-14-1 1 16,5-2 0-16,3 4 0 16,7-2-1-16,2 0 2 15,14 1-2-15,1-2 0 16,0-1 0-16,2 1 0 16,7-3 1-16,-10 0-1 0,-5-2 4 15,-12 3-2-15,0-3 3 16,-6 2-3-16,7 2 4 15,-7-2-3-15,6 3-2 16,3-7 0-16,-3 10 0 16,0-7 1-16,12 2 0 15,-3 1 7-15,0-8 5 16,3 6-3-16,-4-1-2 16,1-3-8-16,3 5 0 15,-3-1-1-15,0 4 0 16,-15-4 2-16,-11 3-2 15,-24-1 0-15,0 1 8 0,-18 0 6 16,1 2 2-16,0-1 1 16,-13 1-7-16,4-1 2 15,0 1-5-15,-9 2 4 16,0-3 9-16,0 3-1 16,0 0 4-16,0 0 2 15,0 0-5-15,9-7-8 16,-1 4-8-16,-8-4-4 15,9 2-2-15,-9 3-13 16,0-2-69-16,0-8-91 16,-17-20-391-16</inkml:trace>
  <inkml:trace contextRef="#ctx0" brushRef="#br0" timeOffset="51464.4738">22612 2739 843 0,'0'0'14'15,"0"0"121"-15,0 0-41 16,0 0-19-16,0 0-39 16,0 0-14-16,0 0-17 15,-35-43-5-15,35 54 0 16,26 21 13-16,15 12 10 15,3 12 6-15,9 12-12 16,-3 8-7-16,2-3 1 16,-8-5-6-16,-3-4-2 15,-6-14-2-15,-8-11 0 16,-1-11 0-16,-17-11 1 16,-3-12 0-16,-6 0 0 0,8-5 2 15,-8 0 6-15,0-5 12 16,0-22 5-16,0-10-21 15,0-8-6-15,0-11 2 16,0-4-1-16,0-2 0 16,0 5-1-16,0 4-2 15,0 12 0-15,9 7-1 16,18 9 1-16,-1 7 2 16,0 9-1-16,-8 6-2 15,14 3-1-15,-6 5-4 16,9 29-1-16,9 16 9 15,-3 9 0-15,-6 8 3 0,1-7-5 16,-4-1 3-16,-6-12-1 16,0-17 2-16,-8-13 0 15,-9-4-1-15,-9-11 0 16,0-2 2-16,0 0 4 16,9-2 5-16,-9-26 5 15,8-12-13-15,1-11-3 16,-9-11 3-16,9-5-3 15,-9-10 4-15,9 1-5 16,-3 13 1-16,2 4 0 16,1 9-1-16,0 9 1 15,0 9-1-15,-9 11-2 16,8 15 0-16,-8 6-5 0,9 0-40 16,9 2-170-16,-9 22-55 15,-1-3-101-15</inkml:trace>
  <inkml:trace contextRef="#ctx0" brushRef="#br0" timeOffset="51995.9795">24260 2872 727 0,'0'0'117'0,"0"0"84"16,0 0-108-16,0 0-63 16,-249-24-9-16,196 48-11 15,-5 11 4-15,14 9 9 16,18 6-3-16,5-3-7 15,21-3-3-15,0-2-3 16,12-11-4-16,32-8 1 16,8-7 2-16,-2-11-1 15,3-5 0-15,-9 0 0 0,-3 0-5 16,-6-15-16 0,-9-14 9-16,-17-12-1 0,0-8 5 15,-9-1-8-15,0 1 9 16,0 0 2-16,0 6 0 15,0 9 4-15,-18 12 4 16,18 11 1-16,0 7 2 16,0 4-11-16,0 8-8 15,9 23-4-15,32 16 12 16,12 8 3-16,-1 3 1 16,7-3 2-16,-6-7-3 15,5-7-3-15,-23-8-1 0,0-7-2 16,-17-3-64-1,-9-11-143-15,-9-12-179 0</inkml:trace>
  <inkml:trace contextRef="#ctx0" brushRef="#br0" timeOffset="52355.5576">24544 2824 397 0,'0'0'322'15,"0"0"-231"-15,0 0-27 16,0 0 59-16,0 0-29 16,155 115-18-16,-105-56-7 15,-15 3-10-15,-9-3-21 16,-8-9-13-16,-1-8-16 0,-17-17-5 16,15-10-1-16,-6-10-2 15,-9-5 3-15,8 0 6 16,-8-6 11-16,0-24 14 15,0-16-28-15,0-6 1 16,0-10-2-16,0-2 0 16,0-1-4-16,0 6-1 15,0 12 0-15,9 8-1 16,0 15 0-16,0 7-2 16,-9 13-10-16,9 4-36 15,8 0-99-15,-8 9-98 16,8 7-150-16</inkml:trace>
  <inkml:trace contextRef="#ctx0" brushRef="#br0" timeOffset="52824.6495">25360 3052 203 0,'0'0'477'15,"0"0"-374"-15,0 0 54 0,0 0-125 16,0 0 20-16,0 0 37 16,94 0-38-16,-68 0-9 15,7-10 4-15,-7 1-7 16,-9-3-1-16,1-3-13 15,-9-2-12-15,0-1-7 16,-9-5-2-16,0 2-2 16,0-4-2-16,-27 3 0 15,-25-1 2-15,2 2 9 16,-12 10 3-16,13 7-13 16,13 4 9-16,10 0-2 15,0 9-3-15,2 25-4 0,7 9 1 16,17 12 3-16,0-1 1 15,9 0-1-15,32-6 8 16,11-10-7-16,7-8 0 16,11-7-3-16,-3-8-2 15,-5-3 0-15,-7-10-1 16,1 1-15-16,-12-3-73 16,-18 0-142-16,-2-10-258 15</inkml:trace>
  <inkml:trace contextRef="#ctx0" brushRef="#br0" timeOffset="53200.064">26329 2563 616 0,'0'0'53'0,"0"0"131"15,0 0-76-15,0 0-48 16,0 0-8-16,0 0-7 16,-240-126 17-16,223 122 3 15,-1 0-14-15,18 4-1 16,-9 0-26-16,0 10-16 16,9 27-4-16,0 20 12 0,0 10 2 15,0 10 8-15,0 2 1 16,36 1-12-16,-1 0 3 15,0-3-6-15,-3-7-1 16,-6-9-6-16,-8-4 0 16,-1-10-5-16,-8-5-1 15,-9-6-2-15,0-1-33 16,-26-7-44-16,-27-5-175 16,-14-11-174-16</inkml:trace>
  <inkml:trace contextRef="#ctx0" brushRef="#br0" timeOffset="53872.4594">25796 3124 608 0,'0'0'168'16,"0"0"-46"-16,0 0-41 16,0 0-36-16,249-77 13 15,-161 63-17-15,-3-3-8 16,0 2 2-16,-6-1-12 15,-3 2-18-15,-6 2 0 16,-3 1-5-16,-5 1-5 16,5-2-33-16,-23 1-6 15,-9 3 3-15,-26 0 27 16,-9 3 14-16,0-2 9 16,0 0-3-16,-26-1 15 15,-18 7-12-15,-21 1 6 0,10 0-4 16,2 0 2-16,3 23 1 15,15 10-3-15,9 11-3 16,8 6 12-16,18 0-8 16,0-6 3-16,0-12-2 15,35-6-2-15,1-11-3 16,2-3 1-16,8-3-6 16,-2-9-2-16,-9 0-1 15,-2 0-24-15,2-17-15 16,-9-13 1-16,-8-8 18 15,2 1 11-15,9-10 9 16,-2 0 0-16,8 7 3 16,3 6-1-16,9 6 6 0,-3 9 5 15,-9 14-3-15,-12 5-3 16,12 0-1-16,-17 5 3 16,8 25 10-16,1 10 7 15,-4 3 1-15,-14 0-7 16,-9-6-10-16,0-3-8 15,0-11-2-15,0-11 3 16,0-1 0-16,-9-11 6 16,-6 0 21-16,-2 0 22 15,-10-23-20-15,1-12-9 16,0-9-7-16,8-6-6 16,7 1-8-16,11-4-2 0,0 2-1 15,0 18-1-15,29 3-26 16,6 11-43-16,9 12-79 15,-3 1-137-15,-6 0-448 16</inkml:trace>
  <inkml:trace contextRef="#ctx0" brushRef="#br0" timeOffset="54669.5853">27506 2891 239 0,'0'0'607'0,"0"0"-457"16,0 0 48-16,52-116-73 15,-43 104-83-15,9 7-6 16,-15 5-11-16,26 0-15 0,6 0-7 16,9 31 1-16,14 10 6 15,4 12 7-15,-4 8-2 16,-14 1-9-16,-8-5-2 15,-28-13-3-15,1-1 0 16,-9-20-1-16,0-8 2 16,0-9-1-16,0-6 0 15,0 0 3-15,-9 0 10 16,-8-11-3-16,-10-21-8 16,10-12-3-16,8 0-1 15,0-11 1-15,9 1-1 16,0 4 1-16,18 13-2 15,35 2 2-15,-4 12-4 0,13 7 2 16,-15 9 1 0,8 7-2-16,-2 0-2 0,-3 21-4 15,2 12 5-15,-5 11 4 16,-9 6-1-16,-3-1-1 16,-17-4 2-16,-9-8 0 15,-9-10-2-15,0-12 2 16,0 0-3-16,0-8 0 15,0-7 3-15,0 0 4 16,-18 0 5-16,1-22 0 16,-10-5-5-16,10-11-2 15,-4-11 3-15,21-6-3 0,0-3 3 16,9-4-3 0,47 10-2-16,5 10 0 0,-3 13-1 15,-5 14-1-15,-15 12-2 16,18 3 3-16,-3 14-5 15,5 26 3-15,4 15 2 16,-13 11 0-16,-22 12 0 16,-27 4-24-16,0-11-304 15,-47-20-589-15</inkml:trace>
  <inkml:trace contextRef="#ctx0" brushRef="#br0" timeOffset="56092.9296">22516 3943 416 0,'0'0'24'15,"0"0"30"-15,0 0 49 16,0 0-55-16,0 0 4 16,0 0 5-16,-85-34-15 15,76 29 27-15,0 2 8 16,0 3-18-16,9-4 22 16,-8 1-33-16,8 3-26 0,0-2 6 15,0 2-4-15,0 0-1 16,0-1-4-16,0 1-5 15,0 0-3-15,0-3 3 16,0 1-4-16,17 0 9 16,27-3 0-16,15 3-8 15,20-1-3-15,5 2-3 16,19-2-1-16,2-2 2 16,15 1 1-16,0 2 8 15,9-3 7-15,9 1-3 16,-1-1-7-16,9-2 2 0,-14-2-3 15,9 7-8-15,-13-5-1 16,1 1 1-16,-15 2-2 16,-2 1 0-16,8-2 2 15,-9-5 1-15,0 5 4 16,0-6 3-16,9 3-8 16,-11 0 0-16,8 0-1 15,3 0-1-15,0 2-1 16,0 1 0-16,-9 1 0 15,-9-1 1-15,-14-3 0 16,-3 0 0-16,0-3 10 16,3 2-3-16,5-3 0 0,18 2-4 15,1 2-3-15,8 1 1 16,-9 0-2-16,-3 1 0 16,-8 3 1-16,-7 0 0 15,-8-3 3-15,-15 6 4 16,7-5 2-16,-7-1 5 15,-3-2-7-15,-5 1-6 16,14 1 0-16,3 0 2 16,6-5-2-16,8 2-1 15,10 1 2-15,-7-7 2 16,-2 10 6-16,8-5 0 16,-14 5-3-16,-3-3-2 15,-9 1-3-15,-6 2-2 0,6 1-1 16,-2 0 1-16,16-2-1 15,-5 0 1-15,-6-3 1 16,-3-1 1-16,-11 3-2 16,-1 1 7-16,-11-1-6 15,-3 0-2-15,-15 0 2 16,0 2 1-16,-18 1 0 16,-5 2 2-16,9-1 4 15,-21 3 4-15,8-2-1 16,-8 2 2-16,0-2 1 15,9 0 1-15,-9 2 1 16,9 0 1-16,-9 0 0 0,0-3 1 16,0 3 1-1,9-2-2-15,-9-1-7 0,0 3-5 16,0 0-6-16,0 0 0 16,0 0-24-16,0 0-105 15,0 0-104-15,-35-18-380 16</inkml:trace>
  <inkml:trace contextRef="#ctx0" brushRef="#br0" timeOffset="58719.2809">23435 4855 293 0,'0'0'25'16,"0"0"94"-16,0 0-9 15,0 0-18-15,0 0 32 16,0 0-30-16,0 0-18 0,-9-102 0 16,9 102-3-1,0 0-16-15,0 0-4 0,0 0-10 16,0 0-20-16,0 0-15 16,0 0-8-16,0 5-8 15,0 22 4-15,0 15 4 16,0 17 7-16,0 8 4 15,0 9-2-15,0 6 5 16,0 3 2-16,9 6-1 16,8 3-8-16,-8 3 2 15,8 2 3-15,-8-1-4 16,0-3-3-16,0-1 1 0,0 0-3 16,-1-5-1-16,10-5 1 15,-9 3-2-15,-3-10 1 16,2-6 0-16,10-1 3 15,-1-6 1-15,1-2 1 16,8-3-2-16,-17-2-1 16,0-2 5-16,0-4-6 15,5-4 4-15,-14 0 0 16,9-4 1-16,0 0-6 16,0 3 3-16,-1-6-4 15,10-4 0-15,0 4 0 16,-10-1-1-16,10-1 2 15,-1 1 1-15,-8-2 0 16,6 5 1-16,-6 1 1 16,-1 3-1-16,1 1-1 0,-9 3 0 15,9 1-1-15,-9 2-2 16,0 3 5-16,0-6-3 16,0 3 4-16,0-10 5 15,0-3 0-15,0-5 3 16,-9-3-7-16,9-5-1 15,0-5-2-15,0-2-3 16,0-3 1-16,0-1-1 16,0 0 0-16,0-2-1 15,0-2 2-15,0-1-2 16,0-7-1-16,0 3-22 16,0-7-28-16,-9 0-68 0,-32-11-286 15</inkml:trace>
  <inkml:trace contextRef="#ctx0" brushRef="#br0" timeOffset="59845.2885">23555 6599 263 0,'0'0'22'16,"0"0"125"-16,0 0-81 15,0 0-32-15,0 0 4 16,0 0 30-16,0-15 17 15,0 15-11-15,0 0-26 16,0-1-19-16,0-2-12 0,0 2-11 16,8-6-1-16,1 4 2 15,9-1 13-15,-10 1 21 16,1-2 2-16,0 4-4 16,9-4-4-16,17 1-13 15,6-1 0-15,20-3-13 16,6-1-1-16,21 3-5 15,15 2 1-15,8-5-2 16,18 1 4-16,17-1 15 16,0-2 23-16,9 4-26 15,-2-2-9-15,11 2-5 16,-1 3-1-16,25-7-2 0,-7 1-1 16,-8 1-1-16,-3-4 1 15,-15-2 4-15,-9 2-3 16,0-2-1-16,1-1 10 15,8 6 2-15,15-7-2 16,11 9-5-16,1-7-3 16,5 2 5-16,-6 2-2 15,-2-5-1-15,-6 7 13 16,-1-4 9-16,-17 3 1 16,-23 3-6-16,-6-3-10 15,-15 4 0-15,9 2 0 16,0-1-5-16,0 0 1 15,9 1-2-15,-9-4-1 0,-9 3 3 16,-11-7 1-16,-1-3 1 16,-5 5-1-16,-9-7 4 15,3 2 0-15,-4-2-8 16,1 7-3-16,3-4-1 16,-3 2 1-16,0 6 1 15,-6-2-4-15,-3 7 4 16,-6-3-5-16,-2 1 6 15,-16-2-4-15,-23 5 2 16,1-2-1-16,-21 2 0 16,-1-3 5-16,-8 3-3 15,0 0-2-15,0 0-1 0,0 0 0 16,0 0 1 0,0 0-21-16,0 0-25 0,0 0-56 15,0 0-113-15,0 0-85 16,-41 0-61-16</inkml:trace>
  <inkml:trace contextRef="#ctx0" brushRef="#br0" timeOffset="60251.6081">30049 5812 360 0,'0'0'48'16,"0"0"133"-16,0 0-20 15,0 0-58-15,0 0 1 16,0 0-35-16,-35-32 6 16,35 32-27-16,0 0-17 15,0 0-3-15,0 0-11 16,26 7-6-16,24 12 10 15,29 0 1-15,6 2-3 16,17 1 3-16,4-7-7 16,-4 3-1-16,-17 0-7 15,-23 1 2-15,-13-3 0 16,-14-4 6-16,-26-3-7 0,-9 8-1 16,0 4-2-16,0 6-1 15,-61 10 1-15,-15 4 0 16,-9-1-1-16,15 2-8 15,-7-6 3-15,34-1-51 16,7-11-127-16,13-15-177 16</inkml:trace>
  <inkml:trace contextRef="#ctx0" brushRef="#br0" timeOffset="62299.9674">30356 6863 686 0,'0'0'13'16,"0"0"180"-16,0 0-77 15,0 0-69-15,0 0-7 16,0 0 8-16,0 0 2 16,-32-94 19-16,32 94-9 15,-9 0-23-15,9 3-28 0,0 29-7 16,0 14-2 0,0 9 5-16,0-1-3 0,18-9 0 15,14-5-1-15,3-8 1 16,-8-7-2-16,2-10 1 15,9-7 2-15,-3-8-3 16,-9 0 7-16,10 0-2 16,-4-15 0-16,-6-9-1 15,-8-8-4-15,-10-2-2 16,-8 0 2-16,0 4-1 16,0 2 1-16,0 10 1 15,0 9-1-15,0 4-2 16,0 5 2-16,0 0-10 15,0 11-9-15,0 21 10 0,0 10 9 16,18 0 0-16,17-5 0 16,6-10 0-16,3 0 0 15,-9-14 1-15,6-4 0 16,-15-9 0-16,1 0 2 16,-10 0 8-16,-5-6-3 15,-3-20 3-15,-3 4-8 16,-6-10 6-16,0-5 5 15,0-3-2-15,-9 0-3 16,-9 2-3-16,-8 3-3 16,8 7-3-16,10 6-2 15,-1 5-4-15,0 16-52 16,-8-3-99-16,-4 4-153 0</inkml:trace>
  <inkml:trace contextRef="#ctx0" brushRef="#br0" timeOffset="62721.9867">31457 6568 57 0,'0'0'798'0,"0"0"-728"16,0 0 137-16,0 0-111 16,0 0-52-16,0 0-26 15,-26-26-2-15,17 58-8 16,0 25 29-16,-9 14 5 16,-2 9-15-16,8 0 5 15,3-6-20-15,9-6 0 16,0-6-4-16,0-15-3 15,0-2 2-15,12-11-5 16,17-6-1-16,-11-7-1 16,8-10-1-16,1-7 1 15,8-4 1-15,6 0 3 0,-6 0-4 16,0-14-12-16,-15-6-28 16,1-4-45-16,-21 2-72 15,0-3-67-15,0 3-102 16,-29-4-194-16</inkml:trace>
  <inkml:trace contextRef="#ctx0" brushRef="#br0" timeOffset="62925.1183">31114 6964 556 0,'0'0'73'15,"0"0"161"-15,0 0-118 16,0 0-70-16,0 0-28 0,0 0 25 15,33-23 35-15,28 14-26 16,15 0-20-16,6-4-23 16,35 1-9-16,-6-8-47 15,-8 0-258-15,-21-14-451 16</inkml:trace>
  <inkml:trace contextRef="#ctx0" brushRef="#br0" timeOffset="64191.2178">23031 7171 339 0,'0'0'116'0,"0"0"12"16,0 0 21-16,0 0-34 15,0 0-34-15,0 0 18 16,-15-55-24-16,6 48-28 15,-8-1-5-15,8 4-6 16,0 0-9-16,0-3 1 16,-8 7-13-16,8 0-5 15,-9 0 4-15,1 0 2 16,-15 0-12-16,-3 17 6 16,-1 9 0-16,10 5-2 15,3 7-1-15,5 16 7 0,18-2-4 16,0-1 2-16,0 0 1 15,0-7 0-15,26-7-2 16,15-4-3-16,-5-7-2 16,7-4 0-16,7-8 0 15,3-7-5-15,-9-2 3 16,-3-5-2-16,3 0 1 16,-9 0 4-16,6-16-2 15,-15 0 0-15,0-7 1 16,-8-4 2-16,0-5 11 15,-18-6-8-15,0-2 0 16,0-3 0-16,0 0 1 0,-18 4-3 16,-17 7 3-1,0 11-8-15,6 7-4 0,8 2-4 16,-5 12-23-16,-1 0-70 16,1 0-356-16</inkml:trace>
  <inkml:trace contextRef="#ctx0" brushRef="#br0" timeOffset="72524.3015">23590 6557 195 0,'0'0'31'0,"0"0"3"15,0 0-14-15,0 0 32 16,0 0 29-16,0 0-9 15,0 0 2-15,0 0 37 16,17-36-13-16,-17 36-24 16,0 0-16-16,0 0 0 15,0 0-8-15,0 0 0 16,0-4 5-16,0 4-15 16,0-2 12-16,0-3 4 0,0 1-15 15,0 0-1-15,0-4-8 16,0 6-11-16,0-5-2 15,0-3-8-15,0-3-2 16,0 4-4-16,0-5 3 16,0-1-4-16,0-5 5 15,0-3 1-15,0 3 1 16,0-2-2-16,0-3-4 16,0-3 3-16,9-1-1 15,0-3-2-15,8 0-1 16,-8-3 5-16,0 7-2 15,0-3 1-15,5 1-1 0,-5 1 1 16,0-2 0-16,0-3-5 16,-1 2-1-16,10 0 0 15,-9-1 1-15,0-3 0 16,-1 0-2-16,1 4 1 16,0-3 1-16,0 3 0 15,8 0-3-15,-2 0 1 16,2 0 1-16,1-4-2 15,0-2 2-15,-1 6 1 16,1-1-1-16,-1 3-1 16,-5 2 5-16,17 1-5 15,-11 3 0-15,8-3-1 0,0 3 1 16,1-1-2-16,5 2 1 16,3 2 0-16,-9 6 1 15,1-2-1-15,-4 4 0 16,12-4 0-16,0 0 0 15,1-4 0-15,22-1 0 16,-5-2 2-16,-3 4-2 16,11 2-2-16,-17 2 2 15,6 2-3-15,-15 5 3 16,9 1 0-16,-3-5 0 16,-6 2 0-16,0 4 2 15,6-4-1-15,3 2 0 16,-9 1-1-16,9 1 1 0,6 1-1 15,-7 0 2-15,-4 1 0 16,7 1 0-16,-11 0-2 16,9 4 2-16,6 0-2 15,3 0 0-15,5 5 0 16,4 12 0-16,-4 3 0 16,4 1 1-16,-10-2-1 15,7 9 5-15,-6-7-1 16,-12 9 4-16,3 2-2 15,-9 2 0-15,6 5 2 16,3 4-1-16,-9 2-2 16,0 4-1-16,-3 3 2 0,3-2 0 15,-9 2 2-15,1-2 4 16,5-3-1-16,-6-6 2 16,9-1-2-16,-8 2-2 15,-1-5-1-15,6 2 1 16,-5-1-7-16,-1-2 3 15,0-1 0-15,7 1 0 16,-7-1 2-16,0 1-1 16,1 3 2-16,-1 1-3 15,6 1-2-15,-14 0-1 16,8-2 0-16,-8-2 1 16,-1-5-2-16,1 0 2 15,5-1 2-15,-5 1 1 0,-1 0-2 16,1 2 4-16,8 1-5 15,0 4 1-15,-5 9-1 16,8 6 0-16,-2-2-2 16,-1 9 1-16,0-11-2 15,-8 0 1-15,5-9 2 16,-5-6-3-16,-1 1 2 16,1-4-1-16,-1-5 2 15,1-4 0-15,-6 1-1 16,8-1 0-16,-2-2 1 0,8 9-2 15,-8-1 0 1,8 3 0-16,-8 3-1 0,5-2 1 16,3-1-1-16,1 6 1 15,-10-10 3-15,1-5-3 16,-9-4 3-16,8 4 3 16,-2-6-1-16,2 0-1 15,1 1-1-15,-1 1-2 16,-8-1 0-16,18 7-2 15,-1-5 1-15,-3 4-1 16,4-4 1-16,-1-2 0 16,0-2 0-16,1 0 0 15,5-1 0-15,-6 1 2 16,-8-4-3-16,8 3 2 16,1-4 0-16,-4-1-2 0,3 2 3 15,-8-2-2-15,8 0 0 16,1 2 1-16,5-1-1 15,-6 0-1-15,0-1 0 16,-8 1 0-16,8-1 0 16,-5-5 2-16,-1-1-1 15,7-2 1-15,-10-2 1 16,1 5 2-16,17-5 1 16,-3 0-5-16,3 4 1 15,-8-1-2-15,8-3 0 16,-3 1 0-16,-6 2 1 15,1-3-1-15,-1 0 2 0,0 0 1 16,-2 0 2 0,2 0-3-16,9-7 2 15,-9-2-1-15,15-6-1 0,-14 3-1 16,-1 2-1-16,9-4 1 16,-8 4 0-16,5-5 2 15,-6 0-3-15,-8 6 1 16,8-4-1-16,-8 3 0 15,-1-2 0-15,15 1 0 16,-5-3 1-16,-1-2 0 16,0-2 0-16,6-2-1 15,-5-1 1-15,-10 0 1 16,10 4-1-16,-10-4-1 16,1 4 0-16,-6-3 3 15,-1 0-1-15,-2-4-1 0,0-3 1 16,-9 0-2-16,9-4 0 15,-1 0 1-15,1-1-1 16,0 3 1-16,0 2-1 16,0 5 0-16,-1-2 0 15,1 1 2-15,0-2-1 16,-9 3 0-16,9-5 1 16,-6 7 0-16,2-2-1 15,10-1-1-15,-15-3 0 16,9 6 0-16,0 0 0 15,-1 1 0-15,1 4 0 16,0-6 0-16,0-1 0 0,0-6 0 16,-1 1 2-16,1-4-1 15,-9 4 0-15,9 2 0 16,0-2-1-16,-9 6 1 16,8 0-1-16,-8-2 0 15,3 13 0-15,3-7 0 16,-3 2 0-16,3 5 1 15,-6-7-1-15,0 6 1 16,0-4-1-16,0 4 0 16,0-6 0-16,0 2 0 15,0-1 1-15,0 0-1 16,0 0 0-16,0 1 0 16,0-7 0-16,0 0 0 0,0-4 0 15,0 2 0-15,0 1 0 16,0 5 0-16,0 1 0 15,0 6 0-15,0 2-1 16,0 6 1-16,0 2 0 16,0 1 0-16,0-4 0 15,0 4 0-15,0-3 0 16,0-2 0-16,0-2 0 16,0-1 0-16,0 0 0 15,0-1 0-15,0 2 0 0,0-3 0 16,0 5 0-1,0 1-1-15,0-2 1 16,0 6 0-16,0 0 0 0,0 0 0 16,0 0-1-16,0 0 1 15,0 0 0-15,0-2 2 16,0-2-2-16,0-7-1 16,0 10 1-16,0-3 0 15,0-1 0-15,0 0 0 16,0 5-1-16,0 0-1 15,0 0-6-15,0 0-9 16,-6 15-104-16,-23 7-117 16,-6-17-369-16</inkml:trace>
  <inkml:trace contextRef="#ctx0" brushRef="#br1" timeOffset="82701.2783">23616 6462 176 0,'0'0'72'16,"0"0"29"-16,0 0-67 15,0 0-32-15,0 0 13 16,0 0 21-16,0 0 28 0,0 0 16 16,0 0 6-16,0 0-19 15,0 0-21-15,0 0-8 16,0 0-15-16,0 0 0 16,0 0 2-16,0 0 2 15,0 0-5-15,0 0 2 16,0 0-10-16,0 0-3 15,0 0 11-15,0 0-4 16,0 0-3-16,0 0 0 16,0 0 5-16,0 0 1 0,0 0-1 15,0 0-1 1,0 0 6-16,0 0 7 0,0 0 5 16,0 0 5-16,0 0-3 15,0-5 0-15,0-5-17 16,0 2-18-16,0-1 1 15,0-1-2-15,0-6 4 16,9 4 0-16,0-4 1 16,-1 1 0-16,1 2 2 15,0-4 2-15,0 4-1 16,5-6 1-16,-5 4 0 16,0-2-3-16,0 2-5 15,-9 0 3-15,8 3-2 16,1-3-1-16,-9 6-1 15,9 1-2-15,0-7 0 0,0 5 2 16,-1-4 0-16,1-2-1 16,0 2 1-16,0 0-2 15,8 0 1-15,-2 4-1 16,-6-4 2-16,-9 6 0 16,8 0-3-16,1 3 2 15,-9-6-1-15,9 7 1 16,0-8 1-16,8 5-2 15,-8-5-1-15,0-1 0 16,8 6 0-16,-8-3 1 16,3 4-1-16,0-3 0 15,5 3 0-15,-8-5 1 0,9 3 0 16,-1-4 0-16,1-1-1 16,-1-1 1-16,4 2 0 15,-1 2 1-15,-2-3-2 16,8 3 1-16,-8 1-1 15,-1 0 1-15,-8-3 0 16,9 3-1-16,5-1 0 16,-5 2 1-16,8-2-1 15,-9 0 1-15,1 2 0 16,8-3-2-16,7 3 2 16,-7-5-2-16,9 4 2 15,-9 3-1-15,-8-5 1 16,5 6 0-16,-14-5-1 0,17 5 2 15,-17-2 0 1,9 1-1-16,-1 2-1 0,1-1-1 16,-9 0 1-16,5 0 0 15,-5 3 0-15,0 1-2 16,8-4 2-16,-8-3 0 16,18 4 4-16,-1-3-4 15,-9 3-1-15,7-3 1 16,-7 0 1-16,10 3-1 15,-1-1 1-15,-8 1-1 16,-1-2 0-16,7 0 0 16,-7 6 2-16,1-5-1 0,8 1 2 15,9-2 1 1,-14 2-1-16,8 1-2 0,-3 2 1 16,-8-2-2-16,-1 3 0 15,1-1-1-15,0 1 0 16,-4 0 1-16,13 0 0 15,-10 0 0-15,9 0 1 16,1 0 2-16,-7 0 0 16,10 0 2-16,-13 0 1 15,9 0-4-15,-8 0 1 16,0 0-2-16,-1 0 1 16,-2 0-1-16,2 0-1 15,10 0 2-15,-10 5-2 16,10 2-1-16,-1 1 1 15,-3-1 0-15,-5-1 0 0,8 1 0 16,-8-4 1-16,-1 4 1 16,1-3 0-16,-6 1-1 15,17 2-1-15,-3-1 5 16,-8-1-5-16,8 2 3 16,-8-1-2-16,2 3-1 15,9 1 0-15,-11-2 0 16,8 8 2-16,-8-5-2 15,8-1 0-15,-14 2 2 16,8-2-2-16,-2 2 1 16,0-4 1-16,-1 0 0 15,1 3 1-15,-10-5-1 0,10 3 2 16,-9-3-1-16,5 1 0 16,4 1-1-16,0-2-1 15,-10 3 0-15,10 0 2 16,-1-1-2-16,1 1 1 15,0-3 1-15,-4 5 0 16,4-1 1-16,-1 1-1 16,10 3 2-16,-10-1-2 15,1-1 1-15,-1 3-4 16,-8 0 2-16,6-4 1 16,-6 2-1-16,8-3 1 15,-8 0-3-15,8 5 5 16,-8-3-4-16,9-1 2 0,-1 0 2 15,-5-2-5-15,9 3 1 16,-13-3 2-16,10 2-1 16,-1 0-1-16,1 0-1 15,0 5 5-15,-1-4-4 16,-8 0-1-16,14 2 4 16,-5-4-1-16,-1 7-1 15,1-2 0-15,0 2-1 16,-1 0 2-16,1-7 4 15,-7 3-4-15,10 0 2 16,-12-4-2-16,-1-3 6 16,10 1-3-16,-9-2 0 0,0 2-1 15,-1-3-2-15,1 0 2 16,0-4 0-16,-9 9-2 16,17-1 0-16,-8-2-3 15,0 3 1-15,6 2 2 16,-7-3 0-16,1 0 1 15,0 3 2-15,0-5-2 16,0 0 1-16,-1-2-3 16,-8-4 1-16,0 0 1 15,0 0-3-15,0 0-1 16,0 0-1-16,9 4-42 16,-9-3-130-16,-9-1-283 15</inkml:trace>
  <inkml:trace contextRef="#ctx0" brushRef="#br1" timeOffset="84827.7091">26689 6420 32 0,'0'0'268'16,"0"0"-151"-16,0 0-34 15,0 0-32-15,0 0 6 16,0 0 7-16,0 0-10 15,70-27-23-15,-61 26-1 16,-9 1 12-16,0 0 0 16,0 0 7-16,0 0 2 15,0 0-9-15,0 0-5 16,0 0-2-16,0 0 0 16,0 0 1-16,0 0 0 15,0 0 12-15,0 0-5 0,0 0-5 16,0 0-5-1,0-3 3-15,0 3-9 0,0 0 2 16,0-3-13-16,0 3-2 16,0 0-1-16,0 0-11 15,0 0-1-15,0 0-1 16,18 0 1-16,-1 7 1 16,15 4 8-16,4 6-3 15,-1-2 0-15,-9 6 3 16,15 0 4-16,-6 3-4 15,0-1 3-15,6 8-1 16,-6-4-2-16,0 1 1 0,1-6 1 16,-4 1-8-16,3-1 2 15,-9-3-3-15,-8 4 1 16,8-6 1-16,-2 2 0 16,-7 1 0-16,9-4-1 15,1 1-2-15,-1 5 0 16,6-3 1-16,-14-1-2 15,8 8 3-15,1-7 2 16,-10 0-4-16,1 4 2 16,5-6-1-16,-14-9-2 15,0 6 2-15,8-5-2 16,-8-2 2-16,9 4-2 16,-1-5-1-16,-8 5 1 0,9 0 0 15,-7-3 1-15,10 1-2 16,-4 1 0-16,1-5 0 15,-1 0 0-15,-8 2 1 16,9-3 0-16,-1 2 0 16,-5 4-1-16,17-3 2 15,-11-3-2-15,-1-2 0 16,1 1 1-16,0-2 0 16,-1-1-1-16,-5 0 1 15,17 0 1-15,6 0 0 16,0 0 0-16,-5 0-1 15,8 0-1-15,-3 0 1 0,-18 0-1 16,10-1 1-16,-10-8 1 16,15 2-1-16,-14 2-1 15,8 0 3-15,-8-5-2 16,-1 3 0-16,1 2 0 16,5-7 1-16,4 0 1 15,-1-1 0-15,-8 4-1 16,8-5 1-16,-3 3-2 15,-5 1 0-15,8 1 0 16,-8-2-1-16,-1 3 1 16,-8-2-1-16,9 1 1 15,-7 0 0-15,10-3 0 16,-4 1-1-16,1-1 1 0,0 1 2 16,-1-2-3-1,1-4 0-15,-1 0 4 0,-5 7-4 16,8 0 0-16,-2-3 2 15,0-1-1-15,-1-3 2 16,1 7-2-16,-9-8 4 16,8 1 0-16,-8 2 0 15,5-6-3-15,4 5 1 16,-9 1 4-16,0-1-5 16,8 0-2-16,-8 1 1 15,9 2 2-15,-1-3-3 16,1 1-1-16,5 0 0 0,-5-1 1 15,-1 4 0 1,1-4 3-16,-1 1-3 0,-8 3 1 16,9-1-1-16,-7-1 0 15,10 0 1-15,-4 0 1 16,-8 1 0-16,0 4-2 16,9 1 1-16,-10-1 1 15,1 1 1-15,0-2 1 16,-9 0-2-16,9 0 0 15,-9 3 3-15,8-3-4 16,-8 5 2-16,9-8-2 16,-6 3 3-16,6 1-4 15,3-5 1-15,-12 2 0 16,8-2 0-16,-8 1 0 16,0-2-1-16,0 3 0 0,0-2 4 15,9 1-1-15,-9 3-1 16,0 5 0-16,0 1 1 15,0-4-2-15,0 3-1 16,9 0 0-16,-9 0 1 16,0 0-1-16,0 1 0 15,0 1 0-15,0-2-1 16,0 5 1-16,9 0 3 16,-9 0-3-16,0-1 1 15,0 1 3-15,0 0-2 16,0 0-2-16,0-3 1 15,0 2 0-15,9-2 3 0,-9 3-2 16,0-2 1-16,0 2-1 16,0 0 0-16,0 0-1 15,0 0-1-15,0 0-3 16,0 0-3-16,0 0-71 16,0 0-122-16,-44 0-292 15</inkml:trace>
  <inkml:trace contextRef="#ctx0" brushRef="#br1" timeOffset="98995.4789">25094 4303 264 0,'0'0'198'0,"0"0"-40"15,0 0-54-15,0 0-11 0,0 0-17 16,0 0-15 0,0 0 18-16,0-62-7 0,0 54 8 15,0 1-13-15,0-1-6 16,0 3-11-16,0 0-12 16,0 0-10-16,0 1-5 15,0 3-6-15,0-6-4 16,0 7-3-16,0 0-1 15,0 0-2-15,0 0-7 16,0 0 0-16,18 10-9 16,5 19 5-16,3 8 4 15,1 8 1-15,8 1 1 0,-3 1-1 16,-6-4 0-16,9-8-1 16,-8 0 2-16,-1-10-1 15,-2-9 1-15,-16-10-2 16,10-1 1-16,-18-5 1 15,9 0-1-15,-9 0 1 16,0 0 2-16,0 0 4 16,0 0-4-16,0 0 7 15,8 0-2-15,10-15-2 16,-9-8-5-16,8-1-2 16,16-4 2-16,-7-3-2 15,0-1 1-15,9 1-2 16,-8-1 2-16,-4-2-1 0,3 4 1 15,1 5-1-15,-10 6 0 16,-8 6 1-16,9 5-1 16,-10-3 2-16,1 3 1 15,6 3-3-15,-15-2 3 16,9 3-1-16,-9 0-1 16,0 4-1-16,8 0-1 15,-8 0-2-15,0 0-10 16,9 0-75-16,-9 5-303 15,0 2-605-15</inkml:trace>
  <inkml:trace contextRef="#ctx0" brushRef="#br1" timeOffset="100277.6098">25618 5598 266 0,'0'0'99'0,"0"0"55"16,0 0-50-16,0 0-8 15,0 0-14-15,0 0-2 16,-26-23-23-16,26 23-5 16,0 0-12-16,0 0-16 15,0 0-3-15,0 0-3 16,0-4-2-16,0-4 9 15,17-10-5-15,50-10-5 16,24-16-9-16,35 2 6 16,17-11-2-16,13 0 2 15,-1 3-4-15,9-2 1 0,-18 7-1 16,-9 1-5-16,-25 4 8 16,-27 12 9-16,-15 5 13 15,-29 7-3-15,-6 8-14 16,-18 4-9-16,1 4-7 15,-18 0-2-15,9 0-25 16,-9 5-96-16,0 21-37 16,-27-5-201-16</inkml:trace>
  <inkml:trace contextRef="#ctx0" brushRef="#br1" timeOffset="100840.5459">25592 5490 237 0,'0'0'89'16,"0"0"90"-16,0 0-75 16,0 0-11-16,0 0-20 15,0 0-9-15,-18-32 15 16,18 24-8-16,0-5-4 16,0 9 2-16,0 2-25 15,0 2 2-15,0 0-17 0,-9 0-23 16,9 0-6-16,-9 15-2 15,1 11 2-15,-1 1 2 16,0 1 0-16,9-1 4 16,0 3-2-16,0-7 1 15,0-5-2-15,0-4-2 16,18-8-1-16,26-6 0 16,32 0 0-16,14-11-21 15,19-21-125-15,-16-16-335 16</inkml:trace>
  <inkml:trace contextRef="#ctx0" brushRef="#br1" timeOffset="102231.9218">27514 4967 122 0,'0'0'225'0,"0"0"-96"16,0 0-26-16,0 0-57 15,0 0-2-15,0 0-17 16,9-22-7-16,-9 22 2 16,9 0 13-16,-9 0 18 15,0-2 4-15,0 2-9 16,0-3 3-16,0 3-1 15,0 0-11-15,0-2-15 16,0 2-3-16,0 0-9 16,0 0 0-16,0 0 5 15,0 0 11-15,0 0 6 16,0 0 4-16,0-3-1 16,0 3-6-16,0 0-12 0,0 0-5 15,0 0-6-15,0 0-2 16,0 0-1-16,0 0 0 15,0 0 6-15,0 0-4 16,0 0 2-16,0 0-1 16,0 0 0-16,0 0-1 15,0 0-2-15,0 0-3 16,0 0 1-16,0 0 1 16,0 0-3-16,0 0 2 15,0 0-1-15,0 0 1 16,0 0 0-16,0 0 0 15,0 0 3-15,0 0-2 0,0 0 1 16,0 0-1-16,0 0-1 16,0 0 0-16,0 0-1 15,0 0 0-15,0 0 1 16,0 0-1-16,0 0 1 16,0 0-2-16,0 0-1 15,0 8-5-15,0 21-6 16,0 12 11-16,0 12 0 15,0 3 1-15,0-3 4 16,0-8 0-16,0-3 3 16,0-12-6-16,9-5 3 15,-9-10-1-15,9-3-1 16,-9-5-1-16,0-2-1 0,0-5-1 16,0 1-2-16,0 1-37 15,0-2-143-15,0 0-179 16,0-8-349-16</inkml:trace>
  <inkml:trace contextRef="#ctx0" brushRef="#br1" timeOffset="102732.3806">27342 4995 305 0,'0'0'127'16,"0"0"0"-16,0 0-65 0,0 0 3 15,0 0-9-15,0 0 12 16,9-28 1-16,8 17-8 15,-8 4 9-15,8-2-10 16,1-2-10-16,0 0-5 16,-1 1-13-16,4 0-8 15,8-1-6-15,-3 0-9 16,9 6-3-16,1-7-5 16,-4 11-1-16,3-2-3 15,-9 3-13-15,-8 0-102 16,-9 9-112-16,-9 8-267 15</inkml:trace>
  <inkml:trace contextRef="#ctx0" brushRef="#br1" timeOffset="103201.2927">27327 5387 402 0,'0'0'134'16,"0"0"9"-16,0 0-72 15,0 0 17-15,0 0-13 16,0 0 2-16,0-9 1 0,0 7-6 15,0 2-17-15,0-2-14 16,0-3-18-16,41-1-8 16,12-6 2-16,32 1 9 15,17-5-7-15,15-6-11 16,24 7-8-16,-4 6-2 16,-31-7-233-16,-57-3-462 15</inkml:trace>
  <inkml:trace contextRef="#ctx0" brushRef="#br1" timeOffset="122126.4192">12409 6675 32 0,'0'0'192'16,"0"0"-121"-16,0 0 34 15,0 0-44-15,0 0-13 16,0 0 5-16,0 0 7 16,0 0 3-16,-8 0 0 15,8 0-5-15,0 0-16 16,0 0-12-16,0 0-14 16,0 0-3-16,0 0-8 15,0 0 3-15,0 0-6 16,0 0 3-16,0 0 6 0,0 0 8 15,0 0-4-15,0 0 4 16,26 0 6-16,18 0-1 16,6 0-6-16,8 0-6 15,4 0-1-15,8 0-7 16,6-1 0-16,0-3 2 16,-6-1 0-16,6 5-3 15,3-2 5-15,-3 2-3 16,3-3-3-16,-2 2 4 15,7-10-2-15,4 11-2 0,-3-5 1 16,18-5 0 0,-10 5 2-16,4-2-2 0,-4-2 2 15,1-2 2-15,-15 6 2 16,6-3-4-16,-15 0 0 16,-2 2 0-16,16 0-5 15,-5-5 1-15,-2 1 1 16,2 4-2-16,-3-2 1 15,0 0-1-15,-15 8 0 16,7-1 0-16,-7-2-1 16,-2 1 1-16,11 2 0 15,6-2 0-15,-6-5-2 16,6 4 2-16,3-2 1 16,-11 3 2-16,8-4-3 15,-6 6 0-15,6-2 0 0,-6-3 0 16,6 3 0-16,-5 0-1 15,5-3 1-15,0 2 0 16,-15 2 0-16,7-5 2 16,-16 0-2-16,1 6 0 15,5-2 0-15,4-3 0 16,5 1 0-16,-5-4 2 16,5 4-2-16,-6 1 0 15,7 2-2-15,-7-4 2 16,-2 3 0-16,2-1 0 15,-17 2 0-15,-3 1 0 16,-15 0 0-16,1 0 0 0,-18 0 0 16,-1 0 1-16,1 0-1 15,0-3 0-15,6 3 1 16,-7-1-2-16,10-6 3 16,8 7-2-16,1-1 0 15,-1-3 0-15,-8 4 0 16,-4 0 2-16,-5 0-4 15,-9 0 2-15,0 0-51 16,-9 0-105-16,-32-5-232 16</inkml:trace>
  <inkml:trace contextRef="#ctx0" brushRef="#br1" timeOffset="122923.6982">16893 6248 402 0,'0'0'48'15,"0"0"125"-15,0 0-70 16,0 0-27-16,0 0 0 16,0 0-22-16,-17-38 1 15,17 38 2-15,0-2-5 16,-9-1-9-16,9 3 4 0,-9 0-6 16,9 0-10-1,0 0-8-15,-9 0 0 0,9 0-9 16,0 0-6-16,0 0-8 15,0 0-4-15,0 3 4 16,27 16 1-16,5-2 5 16,20 4-4-16,1-2 0 15,14-4-1-15,-5 2 0 16,-4-6 1-16,-5 1 0 16,-3-3-1-16,-6-4-1 15,-9 1 1-15,-17 0-1 16,5-5 1-16,-14-1-1 0,-1 5-1 15,-8-5-1 1,0 2-1-16,0 2-1 16,0 0 4-16,0 7-1 0,-8 0 2 15,-10-1-2-15,-14 5 2 16,6 4-2-16,-10-4 3 16,1 6-2-16,3-4 1 15,6 2-1-15,8-5 0 16,1-5 0-16,8 5 0 15,9-2 1-15,-9 0-1 16,9-3 0-16,0 3-1 16,0 2 1-16,0-2-1 15,0-1-5-15,0-3-101 16,0 1-130-16,18-9-278 16</inkml:trace>
  <inkml:trace contextRef="#ctx0" brushRef="#br1" timeOffset="125003.2452">17045 7230 262 0,'0'0'144'0,"0"0"35"15,0 0-25-15,0 0-45 16,0 0-7-16,0 0-1 16,9-63-6-16,-9 61-15 15,0-1 0-15,0 3-22 16,0 0-19-16,0 0-11 15,0 0-13-15,0 0-9 16,0 0-6-16,18 0-2 16,-1 30-1-16,10 16 3 0,-1 8 2 15,15 5-2 1,-6 1 2-16,-9-6-1 0,1-7-1 16,5-8 0-16,-15-12 0 15,1-6 1-15,-9-11 0 16,-9-5-1-16,0-5 1 15,9 0 1-15,-1 0 6 16,1-9 9-16,18-11-1 16,-4-14-13-16,3-3-2 15,1 0 1-15,8-8 1 16,0-1-2-16,-3-2 4 16,3 2 0-16,9 1 0 15,-3 1-4-15,3 12 1 16,-9 5-2-16,6 12-2 0,-15 2 1 15,1 13-5-15,-10 0-27 16,-17 13-105-16,0 6-309 16</inkml:trace>
  <inkml:trace contextRef="#ctx0" brushRef="#br1" timeOffset="126019.726">11628 7261 502 0,'0'0'85'0,"0"0"106"0,0 0-112 15,0 0-23-15,0 0-20 16,0 0 1-16,-70-39-3 16,52 39-4-16,-5 0-19 15,-4 19 2-15,-8 9 14 16,9-1-5-16,11 5-1 16,4 1-3-16,5-3 5 15,6-3-11-15,0 0-3 16,6-7-1-16,29-3 5 15,-9-2-1-15,9-7 3 16,-9-4-3-16,7-4 7 0,-7 0 3 16,-8 0 14-1,8-5-4-15,-9-12-8 0,10-6-5 16,-10 0 3-16,-11-7-10 16,3-2-1-16,-9-4-2 15,0-1-1-15,0 1-3 16,0 7-1-16,-23 3-2 15,-13 8-2-15,1 9-6 16,-9 9-32-16,-14 0-114 16,-4 0-242-16</inkml:trace>
  <inkml:trace contextRef="#ctx0" brushRef="#br1" timeOffset="128005.654">12649 6784 119 0,'0'0'129'15,"0"0"-56"-15,0 0-31 0,0 0 8 16,0 0-10 0,0 0-2-16,-26-19-4 0,26 14-4 15,-9 4-16-15,0-2-4 16,1 1 0-16,-7 0 14 16,6 2 20-16,0-2-2 15,1-3 11-15,-1 5-18 16,0-3-6-16,0 3 1 15,1 0-16-15,-10-2-2 16,9 2-2-16,0 0 7 16,1 0 8-16,2 0 9 15,3 0 4-15,3 0-6 0,-6 0-15 16,3 0-10-16,-3 0-5 16,-3 0-2-16,-8 0 3 15,8 0 4-15,9 2 3 16,0-2 2-16,0 0 2 15,0 3 7-15,0-3 7 16,0 0-5-16,0 0-4 16,9 0 1-16,35 0 4 15,6 0-5-15,2 0 0 16,-2 0-8-16,3 0-7 16,5 0-2-16,-14 0 2 15,9 0 0-15,-3 0-1 16,2 0 0-16,7 0 0 0,2 0-1 15,-2 0-2-15,-15 0 1 16,8 0 0-16,-2 0-1 16,-6-3 2-16,9 1-2 15,-4-1 3-15,4 3-2 16,-9 0-1-16,-3 0-2 16,-6 0 1-16,0 0 0 15,6 0 0-15,-6 0 1 16,0 0 1-16,6 0 2 15,-5 0-3-15,-1 0 2 16,9-8-2-16,-3 8 2 16,2-2-2-16,-16 2-4 0,5 0 3 15,-14 0 0 1,8 0 1-16,0-3-3 0,1 3 3 16,8-4 1-16,6-3 2 15,3 4-2-15,5-1-1 16,-5 0 0-16,-9-3-2 15,6 7 2-15,-6-5 0 16,1 3-4-16,-1 0 4 16,0 2-4-16,-12 0 2 15,4 0 2-15,8 0 0 16,6-4 1-16,-6 0 0 16,17 0 0-16,-2 1-1 15,-6-3 0-15,9 6 0 0,-12-2-1 16,-6-1 0-1,0 3 1-15,0-1-4 0,-3-2 0 16,-5 2 4-16,-10-6 1 16,10 5 0-16,-1-1 1 15,-3-1-1-15,4-2-1 16,8 4 0-16,-9-2 0 16,6 1 0-16,-5 0 1 15,-1-2-1-15,-8 4 1 16,-1-2 0-16,1 3-1 15,-10 0 0-15,7 0-1 16,-6 0 1-16,0 0-4 0,8 0 3 16,-8 0-1-1,9 0 1-15,-10 0 1 0,10 0 1 16,-9 0-1-16,-1 0 2 16,-8 0-1-16,0 0 1 15,0 0-2-15,0 0 0 16,0 0-42-16,0 0-70 15,0 3-56-15,0-2-106 16,-17 4-199-16</inkml:trace>
  <inkml:trace contextRef="#ctx0" brushRef="#br1" timeOffset="128615.1233">15406 6475 376 0,'0'0'78'15,"0"0"104"-15,0 0-76 16,0 0-19-16,0 0-14 16,0 0-8-16,-17-28-12 15,17 28-4-15,0 0-16 0,0 0-31 16,0 15 1-16,0 8 4 15,9-1-1-15,34 5 2 16,-2-4-1-16,12-6 0 16,0 5-2-16,-12-7 0 15,-6-10-2-15,-18 6 0 16,1-5 2-16,-18 0-2 16,0 10-2-16,0 3 1 15,-18 4 0-15,-25 4-2 16,-7 5-35-16,-3-2-106 15,-8-9-198-15</inkml:trace>
  <inkml:trace contextRef="#ctx0" brushRef="#br1" timeOffset="129162.1878">15011 7215 601 0,'0'0'161'0,"0"0"57"0,0 0-103 16,0 0-35 0,0 0-8-16,0 0-24 0,0-37-16 15,0 42-30-15,0 26 1 16,0 7 11-16,9 6 9 16,0-2-1-16,8-1-8 15,-2-5-7-15,-6-6-1 16,-6-5-3-16,-3-4 0 15,0-5-3-15,0-3 0 16,0-2-4-16,0-1-99 16,-9-5-120-16,-17-5-145 15,-1 0-329-15</inkml:trace>
  <inkml:trace contextRef="#ctx0" brushRef="#br1" timeOffset="129552.8477">14678 7257 254 0,'0'0'198'0,"0"0"-84"16,0 0 7-16,0 0-71 15,0 0 0-15,0 0 24 16,67-74-15-16,-32 66-9 16,15-2 13-16,-6 1-16 15,8 0-9-15,7-3-8 16,-6 6-10-16,-4-3-11 15,4 5-5-15,-9 1 1 16,-12 3-5-16,-14 0 0 16,-10 0-3-16,1 0-7 15,-9 0-97-15,0 7-85 16,0 3-166-16</inkml:trace>
  <inkml:trace contextRef="#ctx0" brushRef="#br1" timeOffset="130162.1966">14727 7551 320 0,'0'0'77'16,"0"0"71"-16,0 0-76 15,0 0 1-15,0 0-16 16,0 0 10-16,-17 0-6 16,17 0-15-16,-9 0-11 15,9 0-18-15,-9 0 0 0,0 0 2 16,1 0 2-16,2 0 3 15,6 0 5-15,0 0 0 16,0 0-11-16,0 0-8 16,0 0-5-16,14 1 10 15,30-1 17-15,18 0 7 16,23 0-16-16,0 0-11 16,2 0-4-16,-2-6-1 15,-9 1-2-15,-5-1-1 16,-4-2 1-16,-14 1 2 15,-18 1 2-15,-12 1 3 16,-14 3-3-16,-6 0-5 0,-3 2-4 16,0 0-5-16,0 0-99 15,0 0-130-15,-44 0-198 16</inkml:trace>
  <inkml:trace contextRef="#ctx0" brushRef="#br1" timeOffset="138653.9626">568 3083 363 0,'0'0'151'15,"0"0"-21"-15,0 0-52 16,0 0-35-16,0 0-3 16,0 0 10-16,0 0 3 15,0-9 11-15,0 9 1 16,0 0 4-16,0 0-9 15,0 0-15-15,0 0-17 16,0 0-11-16,0 0-17 16,0 0 0-16,0 13-20 15,0 19 9-15,8 6 10 16,-2 9 1-16,3-6 1 0,-6-3 4 16,6 1 3-1,-3-11-1-15,2-2-7 0,-8-5 1 16,0 0 0-16,0-3-1 15,0-1-53-15,0-7-89 16,0-3-56-16,-26-7-89 16,0 0-246-16</inkml:trace>
  <inkml:trace contextRef="#ctx0" brushRef="#br1" timeOffset="139717.1068">644 2855 362 0,'0'0'116'15,"0"0"-1"1,0 0-41-16,0 0-16 0,0 0-16 15,0 0 3-15,-76-15-5 16,49 15 0-16,10 0 25 16,-1 0-15-16,-5 0-23 15,2 0-2-15,-11 0-15 16,-3 0 3-16,0 5-4 16,-9 12 5-16,-6 1 1 15,15 1-1-15,3 1 1 16,5 3 0-16,10-6-2 15,-1 7 1-15,1-1 1 16,8-1-2-16,0 9 2 16,0 0-1-16,9 3-2 0,-5 3 7 15,5-1 1-15,0-2-1 16,0 1-1-16,0-3 2 16,0-3-10-16,5 3-1 15,13-2-3-15,8-1 2 16,7-1-2-16,-4 4-2 15,3-2 0-15,3-3 0 16,-3 0-2-16,-5-1 1 16,-1-7-2-16,0 0-1 15,-8-6 0-15,14-3 0 16,-3-6 1-16,12-1 0 16,-6-3 1-16,9 0 3 15,-3 0 5-15,-6 0-7 0,-8 0-2 16,14-3 5-16,-6-11 2 15,0 1-3-15,6-6-4 16,-6 4 5-16,-9-2-4 16,1 4-2-16,-1 7 0 15,-11-5 0-15,-4 1 1 16,4 0 1-16,-3-2 3 16,2-4-3-16,13-5 3 15,-10-5 3-15,16-1-7 16,-7 0 7-16,-9-4-4 15,1 4 2-15,-9-1-2 16,0 4 3-16,-1 1 0 0,1-2-1 16,-9 0 4-16,0 0-3 15,0-2 0-15,0-4 0 16,0 3 0-16,0-3 1 16,-9 3 1-16,-8 1 1 15,-10 0 0-15,1 0-6 16,0 3 2-16,-6 5 1 15,14 2 1-15,0 6-1 16,-5 4-3-16,11 3-2 16,-5-4-2-16,-7 8-3 15,-2 0 2-15,-9 0-2 16,-15 0-2-16,-29 5-5 16,-6 17-34-16,-17 1-31 0,-9-6-144 15,5-17-625-15</inkml:trace>
  <inkml:trace contextRef="#ctx0" brushRef="#br1" timeOffset="142203.2104">591 9158 359 0,'0'0'78'0,"0"0"38"15,0 0 10-15,0 0-69 16,0 0 32-16,0 0-12 15,0 0-27-15,0-38 2 16,0 29-5-16,0-2 0 16,0-5-17-16,0 4 7 15,0-4-21-15,0 1-11 16,0 0 5-16,18 2-8 16,8-1-2-16,9 7 0 15,-9 2-4-15,1 5 4 16,-4 0-5-16,-5 0-6 15,-1 17 4-15,-8 19 4 0,-9 4-7 16,0 7 10-16,-18 1-3 16,-23 5 1-16,-2-10 1 15,-1 1 1-15,11-16 0 16,4-5 1-16,12-6-1 16,2-8 0-16,15-8 4 15,0-1-3-15,0 0-1 16,0 0-4-16,0 0-5 15,0 0 4-15,32 0 5 16,3 0 6-16,18 0-4 16,14 0-1-16,-14-1 1 0,0-4-2 15,-12 1 0 1,-24-1-69-16,-8 2-47 0,-9-3-164 16</inkml:trace>
  <inkml:trace contextRef="#ctx0" brushRef="#br1" timeOffset="143062.9362">860 8773 336 0,'0'0'54'16,"0"0"76"-16,0 0-69 16,0 0-8-16,0 0-32 15,0 0 36-15,-96-41-5 16,63 41-18-16,-10 0 5 15,-10 0-20-15,-9 5 3 16,-5 10 0-16,-3 8-10 16,-6 7 4-16,14 2 8 15,4 1 5-15,-1 5-9 0,15 3-8 16,0-3 6 0,12 1 4-16,12-2-1 0,14 8-7 15,6 4 3-15,0-4 11 16,0 2-7-16,26 0-1 15,6-8-6-15,12 1 0 16,-3-5 4-16,-3 2-1 16,3-6-6-16,0-3 0 15,-11-1-2-15,2-2 0 16,3-5-2-16,-3-1 3 16,-3-3-1-16,4-1-1 15,2-4 1-15,14-5-3 0,-5-6 2 16,9 0 2-16,6 0 10 15,-7 0-5-15,10 0-9 16,-13-5-5-16,-5-11 2 16,-3-3 1-16,3 0 0 15,-9-4-2-15,6-2 3 16,-6 1-3-16,-8 6-1 16,-1 0 1-16,-8 3 1 15,-1-6 1-15,-2 4-1 16,-12-3 2-16,3-7 6 15,-3 2-1-15,-3-3-2 16,0-1 3-16,0-1-1 16,0-2-3-16,0 5 5 15,0 0 0-15,0-4-6 16,-12 2 2-16,3-1-1 0,-14 1-3 16,5-3 2-16,1-3 2 15,-10 3-1-15,1 2 1 16,0 6-5-16,-7 1 3 15,-2 4-3-15,9 4 0 16,-15 2-3-16,-3 3-1 16,-6 8-2-16,-29 2-2 15,-14 0-7-15,-22 17-54 16,7 8-112-16,20-16-458 16</inkml:trace>
  <inkml:trace contextRef="#ctx0" brushRef="#br0" timeOffset="149616.3353">3761 10327 369 0,'0'0'131'0,"0"0"-28"15,0 0 36 1,0 0-71-16,0 0-17 0,0 0-13 15,0 0 15-15,-18-21-10 16,12 21 8-16,-3-6-2 16,-2 1-8-16,2-4-15 15,-14 4-10-15,5 2-10 16,-8-1-2-16,-1 4-2 16,10 0-2-16,-18 0 0 15,-6 0 1-15,-3 17 3 16,-15-2 0-16,7 12 6 15,-7 0-2-15,-20 16 3 16,20-5-2-16,-2 10 8 0,20-1-3 16,21 7 4-16,5-5 0 15,15 4 5-15,0-6-6 16,0 2-2-16,23 5 1 16,7-1 4-16,11-1-4 15,-6 1-5-15,0-3-1 16,-3-5-3-16,-6-10-4 15,18-3-1-15,-3-1 1 16,3-15-3-16,6 6 4 16,3-12 0-16,-1 2-1 15,7-7-2-15,-15 0 1 16,14-1-1-16,-14-4 0 0,9 0 1 16,-1 0-2-16,7 0 3 15,2-16-1-15,-2-4-1 16,-6-2 1-16,-4 2 1 15,-13-7-1-15,-10 4 2 16,-9-7-1-16,7 1-1 16,-15-3 0-16,-1-3 1 15,-5 1-2-15,3-3-1 16,-3-1 1-16,-3-2 0 16,0 1 2-16,0 2 0 15,0 3 3-15,0 4 0 16,-3 3 4-16,-14-1 1 15,-7 1 1-15,-2-3-2 0,0 3-3 16,-1-5 1-16,-8 0-2 16,-6-8 0-16,-3 0 0 15,3 8 0-15,-3 0-1 16,0 14-2-16,18 2-3 16,-15 1-1-16,6 10-2 15,0 5-3-15,-18 0-15 16,-5 10-58-16,-13 32-88 15,-5 5-216-15,0 4-388 16</inkml:trace>
  <inkml:trace contextRef="#ctx0" brushRef="#br0" timeOffset="150288.6027">3366 10942 489 0,'0'0'33'16,"0"0"161"-16,0 0-84 16,0 0-39-16,0 0-12 15,0 0-13-15,-9-1 9 16,9-4-14-16,0-4-6 15,0 4-10-15,0-2 1 16,0-4-14-16,0-5-2 16,0-8-4-16,0 1-4 0,17-15-1 15,10 5 6 1,-1-2-7-16,0 3 0 0,-2 5 3 16,-7 12-1-16,-8 7-2 15,0 4 0-15,0 4-2 16,17 0-3-16,0 0-4 15,9 25 3-15,6 7-1 16,-5 1 7-16,7-1 4 16,-2-2-3-16,-5-11 2 15,-4-9-3-15,-12 1 0 16,-5-10 9-16,2-1 8 16,1 0 12-16,8-12 25 15,1-15 3-15,-4-5-40 16,-5-4-2-16,-1-7-10 15,-17-5 3-15,0 10-8 0,0 7-3 16,0 18-19-16,-17 13-91 16,-18 16-140-16,-24 18-214 15</inkml:trace>
  <inkml:trace contextRef="#ctx0" brushRef="#br0" timeOffset="150976.6277">3383 11823 739 0,'0'0'29'0,"0"0"221"15,0 0-149-15,0 0-16 16,0 0-15-16,0 0 4 16,-26-51-19-16,26 51-5 15,0 0-23-15,0 0-15 16,0 0-12-16,0 4 0 15,17 23-4-15,18 5 4 16,15 9 4-16,-15-5 0 16,9 0 1-16,-9-8-4 0,-11 2 0 15,-7-5-1-15,1-3 0 16,-1 0 0-16,1-12 1 16,-9 1 3-16,0-10-4 15,-9-1 2-15,8 0 3 16,-8 0 5-16,0-7 19 15,9-25 6-15,0-10-26 16,0-11-1-16,14 4-4 16,-5 2-1-16,-1 3-3 15,1 8 10-15,-1 9-4 16,1 7-1-16,-9 6-5 16,-1 5-1-16,-8 5-1 15,6 4-9-15,-6 0-51 0,0 4-57 16,-8 19-371-16</inkml:trace>
  <inkml:trace contextRef="#ctx0" brushRef="#br0" timeOffset="151882.8793">1829 10927 558 0,'0'0'64'0,"0"0"62"16,0 0-19-16,0 0-55 15,0 0-28-15,0 0 4 16,-44 5 3-16,44-5 8 16,0 0 7-16,0 0-34 15,9 0 3-15,35 0-4 16,26 0 14-16,30-5-6 16,5-2-5-16,15-2 4 15,9-2-11-15,-18 3 0 16,-17 0-2-16,-15 3 6 15,-21 5 4-15,-5 0 2 0,-21 0-4 16,-6 0-7-16,-8 0 1 16,-1 0-5-16,1 0 1 15,8 0-1-15,-2 0 2 16,-4 0-1-16,-2 0 0 16,-12-2 0-16,2-1-1 15,1-3-2-15,9 2-11 16,-1-3-17-16,1-3-8 15,-1 8 1-15,-17 2-10 16,0 0-121-16,-52 0-240 0</inkml:trace>
  <inkml:trace contextRef="#ctx0" brushRef="#br0" timeOffset="152993.1472">1923 8843 241 0,'0'0'198'0,"0"0"-31"15,0 0-2-15,0 0-67 0,0 0-5 16,0 0-18-16,-33-15-1 15,33 15-21-15,0 0-20 16,0 0-15-16,0 0-7 16,0 0-11-16,0 0 0 15,-2 0-9-15,-4 23 9 16,6 7 9-16,0 6 7 16,0 7-2-16,0 10 4 15,0 14 1-15,6 5-3 16,2 5 13-16,1 2-7 0,0 0-11 15,-6-2 1 1,3-3-4-16,2-7 4 0,10 0-5 16,-9-5-1-16,0-1-3 15,8 1 4-15,-8-2 0 16,6-1-5-16,-4-7 4 16,-2-2-2-16,0-4-1 15,0-2 3-15,5-6-5 16,-14 6 9-16,18-8-8 15,-9 6 3-15,-9 1-2 16,8 0-2-16,-8 5 0 16,9-6 2-16,-9 1-2 15,0-10 2-15,0 4-2 16,0-5 2-16,0 4-3 16,0-5 2-16,9-3-1 0,-9-1 0 15,9-5 0-15,-3 3-1 16,2-2 1-16,-5 0 0 15,3-3-1-15,-3-4 1 16,3 4-1-16,-6-2 0 16,0 2 2-16,3-9-1 15,-3-1 0-15,0 2 1 16,6-7 0-16,-6-1 0 16,0-4 1-16,0 0-1 15,0 0-2-15,0 0 0 16,0 0 0-16,0 0-14 15,0 0-107-15,-18-27-177 0</inkml:trace>
  <inkml:trace contextRef="#ctx0" brushRef="#br0" timeOffset="155198.6538">1820 9019 271 0,'0'0'203'0,"0"0"-32"15,0 0-12-15,0 0-63 16,0 0-27-16,0 0-22 15,-9-20-17-15,9 20-11 16,0 0-5-16,0 0-9 16,0 0-1-16,27 0 3 15,25 0 13-15,16 0 0 16,17-7 1-16,20-3-4 16,15 5-4-16,0-5-1 15,-9 5 5-15,0-2-11 0,-8 7-5 16,-9 0-1-16,-7 0 2 15,-2 0-2-15,9 0-3 16,-6 0 3-16,-12 0 3 16,-6-4-3-16,-20 2 1 15,-15-2 1-15,-18-1-2 16,1 5 3-16,-9-1-1 16,-9 1-1-16,0 0 1 15,0 0-1-15,0 0-1 0,0 0 0 16,0 0-3-1,0 0-5-15,0 0 8 0,0 0 7 16,0 0 11-16,-18 0 5 16,1 0-9-16,-10-7-9 15,4 6-1-15,-3-6 0 16,8 2 0-16,-8-1-1 16,8-7 4-16,1 0-6 15,-1-8-1-15,3-2-2 16,7-9 2-16,8 0 12 15,0 5-11-15,0-5-1 16,32 8 0-16,12-7 0 16,17 8-1-16,6-3 1 0,1 1-5 15,2 0 5 1,-9 8 0-16,-2 6 0 0,-9 7-1 16,-6 4 0-16,-9 0-4 15,15 22 1-15,-7 13-6 16,-7 9 7-16,5 10 2 15,-21-1-5-15,-5 1 6 16,-15 0-1-16,0-12 2 16,0-2 0-16,0-5 2 15,-33-8 1-15,7-8-3 16,9-7 2-16,8-8-1 16,0-4 8-16,-9 0 6 0,1-4 5 15,-1-22-3-15,-8-6-4 16,11-11-14-16,7-4 3 15,8-9 3-15,0-1-6 16,0-2 0-16,23 6 0 16,12 4 0-16,9 7-5 15,9 5 5-15,-4 10-1 16,4 6 1-16,6 12 0 16,-7 9-1-16,1 0-3 15,-3 3 0-15,2 24-2 16,10 10 0-16,-12 5 3 15,-1 7 2-15,-13-1-1 16,-1 4 0-16,-9-8 2 0,-3-2 0 16,-14 2-2-1,-9-9 1-15,0-3 1 0,-9-3 0 16,-23-8 3-16,-3-1-2 16,9-8 1-16,-1-7 0 15,-5-1 5-15,-3-4 1 16,3 0-2-16,-6-14-2 15,-3-7 1-15,-3-11-5 16,18-1-2-16,2-7-3 16,15-5 0-16,9-4 4 15,0 2-3-15,24 4 1 16,20 11-2-16,-9 5 2 0,18 5 0 16,-4 7 0-1,4 9 3-15,6 0-2 0,-7 6-1 16,16 0-2-16,-7 12 2 15,6 18 0-15,-14 2 0 16,0 2-1-16,-12 6 2 16,-15 0 1-16,-8 9 0 15,-10-9 1-15,-8-6 1 16,0 2-1-16,0-9-4 16,0-1 4-16,-26-9 4 15,8-7-2-15,-8-5 0 16,0-4 0-16,-6-1 10 15,5 0-4-15,-8-15-2 16,3-12-2-16,6-5-4 16,8-11 0-16,0-11-1 0,18 1 0 15,0-8 1-15,0 5-5 16,0 8 5-16,36 14-2 16,-1 3-2-16,6 5 4 15,11 9-1-15,-2 2 1 16,3 3 0-16,-3 3 0 15,-7 4-1-15,-7 4 1 16,-10 1-2-16,-3 0-5 16,-2 18 3-16,2 18-3 15,-5 11 7-15,8 8-1 16,-17 11 2-16,8 0 2 16,-8-6-1-16,0-6 1 0,-3-7-1 15,-3-16-2 1,3-5 0-16,-6-13 2 0,0-8 1 15,3 0-2-15,-3-5 0 16,5 0 10-16,-5 0 3 16,0-5-2-16,0-12-12 15,0-1 0-15,0 0 0 16,0 3 0-16,0 3 1 16,0 6 1-16,0-2-2 15,0 7-3-15,0-3 3 16,0 4 0-16,0 0-1 15,0 0-3-15,0 0-6 16,0 0-2-16,0 0 12 16,9 4-2-16,18 0 2 0,25-4 0 15,16 5 3-15,11-5 2 16,5 0-5-16,10 0 5 16,9 0-4-16,-16 0 3 15,-11 1-1-15,-5 2 1 16,-13-1 3-16,-5-2 1 15,-9 0-1-15,-3 0 3 16,-6 0 0-16,-9 0 0 16,-8 0-3-16,-9 0-1 15,-9 0-6-15,0 0 0 16,0 0-37-16,0 0-131 16,0 0-260-16</inkml:trace>
  <inkml:trace contextRef="#ctx0" brushRef="#br0" timeOffset="156621.3663">6207 8972 233 0,'0'0'159'0,"0"0"1"16,0 0 27-16,0 0-66 0,0 0-7 15,0 0-16-15,0 0-2 16,-32-48-19-16,24 48-18 15,8 0-21-15,0 0-21 16,0 0-11-16,0 0-6 16,0 21 2-16,0 11 8 15,0 10 22-15,0 12-5 16,0 8-3-16,8 5-4 16,1 2-3-16,-3-2-4 15,-3 0-4-15,-3-3 3 16,0 0-2-16,0-7-1 15,0-4-1-15,0-9-3 16,0 10 1-16,0-6-3 0,0-6 1 16,-9 7-3-16,6 0 1 15,-3-7-1-15,-2-2 0 16,8 0-1-16,-9-2 3 16,0-3 0-16,9-2 1 15,-9 5 1-15,9-2-5 16,0 1 3-16,0-4-2 15,0 6 0-15,-9-4 0 16,9-1-1-16,-8 3 1 16,8-6 0-16,-9 1 0 15,9-5 0-15,0-1 0 16,0-5 0-16,0-2 1 0,0-9-2 16,0 7 1-16,0-2 0 15,0 2 0-15,0-2 0 16,0 1-1-16,-9 0 0 15,9 0 0-15,0-2 0 16,-9-1 0-16,9-3 0 16,0-1 1-16,0-8-1 15,0 4 1-15,-9 1-1 16,9-5 0-16,0 2 0 16,-5-3 0-16,5 0 2 15,0 0-2-15,-3 0 3 16,-3 0-2-16,-6 0-1 15,-11 0 2-15,-4 2-1 0,1-2-1 16,-6 0-1 0,3 5-7-16,-12-5 1 0,-3 5 0 15,0-2 2-15,-6-1 1 16,0-2 4-16,-2 0 0 16,8 0 0-16,-9 0 0 15,-6 0 0-15,7 0-3 16,8 0-1-16,-6 0-8 15,0 0-1-15,-2 0 2 16,8 7 1-16,9-4 5 16,-6-1 4-16,-3 1-2 15,3-1 2-15,-3 3 1 0,-9-5 0 16,18 5 0 0,-15-5 0-16,15 7 0 0,0-3 2 15,3 0-2-15,6-2 0 16,8-2 0-16,9 0 2 15,0 5-2-15,1-5 1 16,-10 5-1-16,-5-5-1 16,-4 3 1-16,-8 1 1 15,9 0-1-15,0 1 0 16,8-1 1-16,0-4-1 16,10 2 1-16,-7-2-1 15,6 0 0-15,9 0 0 16,-9 0 1-16,9 5-1 15,0-5 2-15,0 0-2 16,0 0 2-16,0 0 1 0,0 0 1 16,0 0-1-16,-8 0-3 15,-1 4 0-15,0-1 0 16,-8-2 0-16,8-1 0 16,9 0 1-16,0 0 0 15,0 0 1-15,0 0-2 16,0 0-5-16,0 0-29 15,0-4-52-15,-6-27-323 16</inkml:trace>
  <inkml:trace contextRef="#ctx0" brushRef="#br0" timeOffset="157622.0018">3813 7504 500 0,'0'0'95'15,"0"0"134"1,0 0-73-16,0 0-40 0,0 0-5 16,0 0-14-16,-17-102 0 15,17 97-36-15,0 5-23 16,0 0-17-16,0 0-15 16,-9 0-6-16,0 0-9 15,0 26 0-15,-8 11 9 16,-1 22 4-16,-5 8 3 15,11 5 0-15,-2 0-2 16,5-5 0-16,9 1-2 16,0-8 1-16,0-10-3 0,0-14 2 15,0-4-2-15,0-16 0 16,0-11 1-16,0-1-1 16,0-4 0-16,0 0 4 15,0 0-2-15,0 0 3 16,0 0-5-16,9 0 0 15,8 0-1-15,1 0 2 16,14 0 1-16,3 0-2 16,18 0-1-16,14-9 0 15,9-3 1-15,3-3 0 16,6 3-1-16,-24 3 1 16,-17 4-1-16,-29 4 1 15,-15 1-2-15,0 0-2 16,0 0-2-16,-15 1-59 15,-46 4-124-15,2-5-410 0</inkml:trace>
  <inkml:trace contextRef="#ctx0" brushRef="#br0" timeOffset="159921.2792">1847 9939 250 0,'0'0'107'15,"0"0"39"-15,0 0-49 16,0 0-34-16,0 0 15 15,0 0-10-15,0 0 4 16,0-27 7-16,0 22-4 16,0 3-9-16,-9-2 2 15,0-2-9-15,-9 0-16 16,10 3-29-16,-1 2 16 16,0-4-13-16,9 5-2 15,-6 0-6-15,6 0-9 16,0 0-4-16,0 0 1 15,0 9-9-15,-3 23 4 16,-5 11 6-16,-1 8 4 0,-6 0-4 16,3-2 4-16,-11 0-1 15,5-12-1-15,1-7 1 16,8-7-1-16,0-9 0 16,3-8 1-16,4-6 2 15,2 0 4-15,0 0 8 16,0 0 17-16,0-15-2 15,0-6-25-15,0-11-5 16,0 0 1-16,8 0 0 16,10 0-1-16,17 0 0 15,-3-7 0-15,12 3-2 16,0 4 2-16,6 0 0 0,-6 14-1 16,-18 4 0-16,-8 12-1 15,-1 2 1-15,9 2-6 16,7 28-3-16,-7 9 8 15,18 9-1-15,-3-1 2 16,-6 3 1-16,9-7-7 16,0-1-100-16,-12-12-111 15,-14-20-143-15</inkml:trace>
  <inkml:trace contextRef="#ctx0" brushRef="#br0" timeOffset="160343.4389">2704 9734 459 0,'0'0'69'0,"0"0"134"16,0 0-52-16,0 0-46 15,0 0 2-15,0 0-20 16,-17-74-48-16,17 86-29 15,0 20-5-15,0 10 55 16,17 5-30-16,1-4-15 16,-1 1-5-16,1-2-9 15,-1-3 1-15,-8-8-2 16,-3-7-3-16,-6-5-58 16,0-11-132-16,0-8-132 15,-41 0-303-15</inkml:trace>
  <inkml:trace contextRef="#ctx0" brushRef="#br0" timeOffset="160671.562">2438 9808 514 0,'0'0'109'16,"0"0"68"-16,0 0-55 16,0 0-60-16,0 0-25 0,0 0 15 15,0 0-2 1,0 0-11-16,0-13-10 0,17-1-24 16,18-6-3-16,24 0 3 15,2 5-4-15,16-7-1 16,-7 5 0-16,15 7-4 15,-9 4-14-15,-15 6-51 16,-17 0-61-16,-18 0-174 16,-26 0-197-16</inkml:trace>
  <inkml:trace contextRef="#ctx0" brushRef="#br0" timeOffset="161124.9706">2593 10098 60 0,'0'0'254'16,"0"0"-174"-16,0 0 37 16,0 0-65-16,0 0 5 15,0 0-11-15,-35 0 43 0,29 0-14 16,6 0 27-16,0 0-7 16,0 0-9-16,0 0-25 15,0 0-10-15,0 0-9 16,0 0-12-16,0 0-15 15,0 0-8-15,0 0-3 16,0 0-4-16,0 0 0 16,32-9 8-16,35-5 24 15,4-1-11-15,16-2-4 16,-2 4-9-16,-9-1-3 16,-5 1-2-16,-13 8-3 15,-23-1 0-15,-8 6-1 16,-10 0-1-16,-17 0-6 0,0 0-86 15,0 16-156-15,-44-8-161 16</inkml:trace>
  <inkml:trace contextRef="#ctx0" brushRef="#br0" timeOffset="162141.5726">4905 7382 197 0,'0'0'309'0,"0"0"-144"0,0 0 16 31,0 0-63-31,0 0-19 0,0 0-26 16,-9-21-18-1,-11 25-32-15,-12 31-17 0,-12 15 30 16,9 14 2-16,8 0-7 16,13 3-6-16,14-13-10 15,0-4-1-15,8-6-8 16,33-8-3-16,12-4-1 15,8-10-2-15,16-10-3 16,2-9-48-16,-3-3-53 16,-18 0-88-16,-23-10-252 15</inkml:trace>
  <inkml:trace contextRef="#ctx0" brushRef="#br0" timeOffset="162704.5571">5315 7594 724 0,'0'0'181'0,"0"0"61"15,0 0-119-15,0 0-83 16,0 0-20-16,0 0-16 15,9 20-2-15,8 19 14 16,1 8 26-16,-10 8-14 16,10 3-16-16,-9-8-6 0,-3-10-2 15,-3 0-1-15,2-14-2 16,-5-11-1-16,0-7 3 16,0-4-2-16,0-4 0 15,0 0 3-15,0 0 6 16,-14-14 6-16,-21-16-14 15,8-4-1-15,1-13 3 16,8-4-3-16,4-12 2 16,11 0-3-16,3 1 1 15,0 8 1-15,3 7-2 16,29 7 1-16,12 4-2 16,-9 8 3-16,0 3-3 15,-3 14 2-15,-14 2-2 0,-1 6-2 16,1 3 0-16,-9 0-2 15,0 16-2-15,-1 12 5 16,-8-1-3-16,0 0 3 16,0 3-1-16,-26-2 2 15,-9-1-4-15,-15-3-8 16,6 1-36-16,0-4-17 16,12-5-79-16,12-6-30 15,14-10-125-15,6 0-202 16</inkml:trace>
  <inkml:trace contextRef="#ctx0" brushRef="#br0" timeOffset="163220.2841">5754 7535 663 0,'0'0'138'0,"0"0"53"16,0 0-133-16,0 0-40 15,0 0-18-15,0 0 7 16,0 86 49-16,17-45 0 16,7-3-19-16,2-8-10 0,0-5-14 15,10-4 2-15,-10-8-7 16,-3-5-1-16,-11-8-5 15,3 0 5-15,-7 0-1 16,1 0 3-16,0-8 3 16,9-15-8-16,-10-4-3 15,-8-5-1-15,0-7-4 16,0 6 1-16,0-2 3 16,0 8 0-16,0 5 2 15,0 6-1-15,0 8 5 16,0 5 12-16,0 3-1 15,0 0-17-15,0 0-5 16,0 17-7-16,9 10 12 0,9 10 3 16,5-1 2-16,3 2 2 15,-8-5 2-15,0-1-5 16,-1-6-1-16,1-3-3 16,-9-8-1-16,-9 1 1 15,0 0-38-15,0-3-103 16,0-3-102-16,-9-10-151 15</inkml:trace>
  <inkml:trace contextRef="#ctx0" brushRef="#br0" timeOffset="163595.6861">6269 7523 658 0,'0'0'107'15,"0"0"99"-15,0 0-101 16,0 0-65-16,0 0 11 16,0 0 4-16,187 55 6 15,-152-12-18-15,-8 3-17 16,-1-1-7-16,-17-2-12 16,5-9-1-16,-14-6-6 15,0-10 1-15,0-9 1 16,0-2-2-16,0-5 5 15,0-2 2-15,0 0 7 16,0-9 10-16,-23-14-19 0,5-5-1 16,1-3-2-16,-1-5-2 15,10 0 2-15,8-1-3 16,0 5 1-16,0 5-3 16,0 6-5-16,17 6-18 15,9 3-33-15,10 5-61 16,8 4-61-16,-4 3-172 15</inkml:trace>
  <inkml:trace contextRef="#ctx0" brushRef="#br0" timeOffset="164127.0387">7109 7726 475 0,'0'0'97'16,"0"0"1"-16,0 0 9 15,0 0-15-15,0 0 9 16,0 0-34-16,0 0-19 15,111 4 0-15,-99-11 4 0,2-1-16 16,-5-7-1-16,0 0-19 16,-9-2-6-16,9 1-5 15,-9-6-2-15,0 1-1 16,0-2 0-16,0-1-1 16,-15 3 3-16,-5 3 4 15,-4 0 10-15,7 4 1 16,-1 5 3-16,1 7-12 15,-1 2-9-15,9 0 0 16,-5 0-1-16,-13 16 3 16,1 12-1-16,0 10 1 15,8 5 7-15,9-2-2 16,9-2 5-16,0-2 0 0,18-5-3 16,8-10 0-16,15-1-5 15,-6-10 0-15,9-2-1 16,9-5-2-16,5-4 1 15,-5 0-3-15,6-8-53 16,-7-12-128-16,-25-11-291 16</inkml:trace>
  <inkml:trace contextRef="#ctx0" brushRef="#br0" timeOffset="164455.2076">7454 7081 761 0,'0'0'52'0,"0"0"182"15,0 0-127-15,0 0-86 16,0 0 14-16,0 0-3 16,284 32 9-16,-190 31 3 0,-9 15-11 15,-15 6-11-15,-20 11-8 16,-47 3-14 0,-6 6 0-16,-100 5-21 0,-34-2-140 15,-27-23-187-15</inkml:trace>
  <inkml:trace contextRef="#ctx0" brushRef="#br0" timeOffset="169881.8133">23891 9569 511 0,'0'0'17'0,"0"0"126"16,0 0-59-16,0 0-10 15,0 0-22-15,0 0-11 16,0 0 22-16,0 0 4 15,-9-47-5-15,9 47-15 16,0 0-11-16,0 0-4 16,0 0-15-16,0 0-5 15,0 0-3-15,0 0-4 0,0 0-3 16,0 0 5 0,0 0-7-16,0 0-1 0,0 0-5 15,0 21 6-15,0 9 9 16,0 5 1-16,0 7-2 15,0 6 6-15,0-1 1 16,0 6 2-16,0 2-6 16,0-1-3-16,0 3 2 15,0-2 1-15,0 4 0 16,0-1-4-16,0-3-2 16,0 13 3-16,0-4-4 15,0-5 1-15,0 5 2 16,0-7-2-16,0-7-3 15,0-1 1-15,0-2 0 16,0 1 3-16,0-6-3 0,0 2-2 16,9-2 1-16,-9 1 0 15,9 0 0-15,-9 0 0 16,0-1 0-16,0 2 2 16,0-2-3-16,0-5 5 15,0 1-2-15,0-2-2 16,0-3 0-16,0-1-1 15,0 5 1-15,0-6-2 16,9 1 1-16,-9 0-1 16,0-5 1-16,0 0 0 15,0 3-1-15,0-6 1 16,0 3 1-16,0-2-2 0,0-2 2 16,0 1-2-16,0-1 2 15,0 3-2 1,8 1 1-16,-8 1 2 0,9-1-2 15,-9 5 2-15,0-5-1 16,0 4-1-16,0 0 0 16,0-4 1-16,0 5-1 15,0 0-1-15,0 4 1 16,0 4 2-16,0-3-3 16,0 0 2-16,0 2 2 15,0-4 0-15,0-6-2 16,9-3 2-16,-6-4-2 15,9 3 2-15,-4-4-3 16,1-3 0-16,0-3 0 0,-9 0-1 16,9 1 1-16,-9-5 0 15,0 1 0-15,0-7 0 16,9 2 1-16,-9-7-2 16,0 4 3-16,0-4-2 15,0 0 0-15,0 0 3 16,8 0-3-16,-8 0-1 15,0 0-18-15,0-4-62 16,0-30-241-16,0-25-612 16</inkml:trace>
  <inkml:trace contextRef="#ctx0" brushRef="#br0" timeOffset="171148.0909">23874 11108 401 0,'0'0'49'0,"0"0"35"15,0 0 32-15,0 0-26 16,0 0-33-16,0 0 16 15,0 0-12-15,0 0-22 0,0 0-8 16,0 0-15-16,0 0-8 16,0 0 7-16,0 0 0 15,0 0-6-15,17 0 2 16,9 0 0-16,33 0 1 16,29-9-5-16,32 1 6 15,41-3 6-15,20-4-9 16,9 3-5-16,7-1-4 15,-7-4 1-15,15 0 6 16,17 0 25-16,12-4-22 16,6 0-2-16,-9 6-4 15,1 3 0-15,-10 3-5 16,-14 4 1-16,-3-1 1 0,-6 1-1 16,-32 1-1-16,-1-3 4 15,-19 2 4-15,8-1 3 16,0-3 25-16,3-8-10 15,9 0 10-15,-3 5-16 16,-9-5-14-16,0 2-4 16,-14 0-2-16,-1 0 4 15,-17 3-4-15,-12 1 0 16,-17 2-1-16,0-3 2 16,-15 8-1-16,-3-3 2 15,0 3-3-15,3 4 2 16,6-5-2-16,-6 5 0 0,6 0 0 15,-1 0 1-15,-13 0 0 16,14 0 1-16,-15 0 0 16,6 0 0-16,9 0-2 15,3 5 1-15,-4 1 0 16,1-1 1-16,-6-1 1 16,-3 0-3-16,-14 3 2 15,5-6 1-15,-5-1-2 16,-4 0 0-16,-5 0 0 15,-6 5 1-15,17-5-1 16,-2 0 0-16,5 0 3 16,-6 0-3-16,-2 0-1 0,-4 0 1 15,-8 0 0-15,-29 0-1 16,-1 0 1 0,-17 0 2-16,0 0 0 0,0 0 3 15,0 0 6-15,0 0-4 16,0 0-7-16,0 0-5 15,0 0-25-15,-8 0-72 16,-48 0-114-16,-8 0-146 16,-10 0-341-16</inkml:trace>
  <inkml:trace contextRef="#ctx0" brushRef="#br0" timeOffset="171398.1844">31492 10494 686 0,'0'0'32'0,"0"0"105"15,0 0-73-15,0 0-54 16,0 0-1-16,0 0 27 16,120 69 0-16,-79-30 15 15,-6 3 4-15,-17 3-17 16,-10-1-14-16,-8-6-10 15,0 1-11-15,-35-2-3 16,-23-5-13-16,-12-2-117 16,-7-12-182-16,7-13-212 15</inkml:trace>
  <inkml:trace contextRef="#ctx0" brushRef="#br0" timeOffset="172101.5301">31714 11358 866 0,'0'0'73'16,"0"0"43"-16,0 0 80 16,0 0-105-16,0 0-53 15,0 0-21-15,-26-52-17 16,9 76-4-16,8 16 4 15,9 14 1-15,0-2 9 16,0-3 1-16,0-6 1 16,44-11-8-16,2-7-1 0,10-8 3 15,6-7-1-15,5-10-1 16,-6 0-2-16,-2-5 1 16,-15-22 0-16,-9 0-2 15,-15-9-1 1,1 4-2-16,-21-5 1 0,0 8 0 15,0 4-1-15,0 14 2 16,0 0 1-16,0 11-1 16,0 0-5-16,0 5-7 15,0 29 0-15,-12 6 10 16,12-1 2-16,0-1 2 16,12-9 0-16,32-6-1 15,-9-6 2-15,-6-12-1 0,9-5 1 16,6 0 6-1,-9 0-1-15,-8-22 1 0,5-3 2 16,-15-9 9-16,1-2-11 16,-18-6 3-16,0-2-10 15,0 7 0-15,0 5-2 16,0 11 0-16,0 10-14 16,-9 3-21-16,-8 4-50 15,-22 0-121-15,10 4-61 16,-6 0-235-16</inkml:trace>
  <inkml:trace contextRef="#ctx0" brushRef="#br0" timeOffset="172382.7821">32797 11119 613 0,'0'0'127'0,"0"0"65"15,0 0-76-15,0 0-68 16,0 0 12-16,0 0 12 16,68 129-4-16,-60-75-7 15,10 6-12-15,-18-5-32 16,9 4 6-16,-9-2-13 16,0-6-7-16,0-8 0 15,0-6 1-15,0-10-3 16,0-5-1-16,0-14-11 0,0-6-30 15,0-2-58-15,-27 0-124 16,1-22-167-16</inkml:trace>
  <inkml:trace contextRef="#ctx0" brushRef="#br0" timeOffset="172633.1809">32551 11514 660 0,'0'0'111'15,"0"0"108"-15,0 0-129 16,0 0-44-16,0 0-23 16,0 0-2-16,39-4 15 0,13-3 16 15,24-3 0-15,3-7-11 16,15 2-11-16,-9-3-10 16,-6 2-13-16,-3 1-5 15,-23 5 2-15,-12 4-1 16,-15 0-3-16,-17 6 0 15,-9 0-52-15,0 6-180 16,-27 0-201-16</inkml:trace>
  <inkml:trace contextRef="#ctx0" brushRef="#br0" timeOffset="173680.4765">23075 11647 541 0,'0'0'46'15,"0"0"100"-15,0 0-40 16,0 0-23-16,0 0-30 16,0 0-10-16,-120-59 30 15,102 55-21-15,-17-1-18 16,-6 5-3-16,-12 0-10 16,-5 5-7-16,-4 16-2 15,7 6 0-15,17 15 0 0,2 5-1 16,19 4-3-16,17 5 3 15,0-3-6 1,26-3-4-16,18-2 10 0,23-5-4 16,-5-7-5-16,-4-10 0 15,4-10-2-15,-4-9 1 16,-14-7-1-16,-9 0 8 16,6 0 5-16,-14-27-3 15,-1-5 13-15,-8-5-10 16,-10-6-6-16,-8 1 6 15,0-3 4-15,-8-1 2 16,-36 2-4-16,-6 8-1 0,6 7 1 16,0 8-15-16,-6 12 0 15,7 9-37-15,-10 0-94 16,3 0-293-16</inkml:trace>
  <inkml:trace contextRef="#ctx0" brushRef="#br0" timeOffset="176620.2024">23821 11253 114 0,'0'0'289'0,"0"0"-186"16,0 0 9-16,0 0-20 16,0 0-15-16,0 0-3 15,-12 0-13-15,12 0 0 16,0 0-3-16,0 0-3 15,0 0 2-15,0 0-3 0,0 0-3 16,0-2-19 0,0-8 6-16,0 0 4 0,0-1-8 15,0-10-16-15,0 4 1 16,0-3-3-16,0 4-4 16,0-4-3-16,0-3 3 15,0-4 1-15,0 1-3 16,0-1 0-16,0-5 1 15,0-1 1-15,12-10-5 16,-3 7 2-16,-1-1 0 16,1 5-5-16,0 4 1 15,0-3 0-15,8 4 5 0,-8-5-4 16,0 1-1 0,0-8 1-16,-1 2-2 0,10-1 0 15,-3-6 1-15,2-2-2 16,1-2-1-16,-1 4 1 15,1 6 1-15,-1-3-1 16,1 9-1-16,5 0 0 16,-5 5-1-16,8-4 2 15,-8-3-2-15,8 2 1 16,1 0-1-16,5 1 0 16,-6-1 0-16,0 0 0 15,1 5 0-15,-1 0 0 0,-2 0 0 16,11-1-1-1,0-3-1-15,3 4 1 0,9-4 1 16,-12 4-1-16,-9 0 2 16,6 0-2-16,-5 7 1 15,-1 3-2-15,0 5 1 16,-8-3 0-16,2 0 0 16,10 3-3-16,-13-3 2 15,18 2 1-15,0 0-1 16,-2 3 1-16,-7-2 0 15,0 2-1-15,1 4 1 16,-1-5-1-16,6 6 0 16,-5-2 1-16,8-1-1 15,0 1 0-15,6 6-2 16,3-4 3-16,8 1 0 0,-2 4 0 16,-6-5-1-16,6 5 1 15,-6 0 0-15,0 0 0 16,5 0-3-16,-5 0 2 15,9 0 0-15,5 14-3 16,-5-3 3-16,6 5 1 16,-7-4 0-16,1 4 0 15,6 0 0-15,-16-1 0 16,7 8 0-16,-6-2 1 16,9 9-1-16,-3 4 0 15,-7 3 2-15,4 6-1 16,0 4-1-16,-3 6 2 0,-9-3-1 15,-3 7 2-15,3-2-2 16,-8 4 4-16,-1 0-1 16,-5 3-2-16,17-2 6 15,-12-1-3-15,0 0-1 16,1-2 0-16,-4-5 0 16,3-2 2-16,-8-3-5 15,0-1 4-15,8 1 1 16,-9 1-1-16,-5 4 2 15,9-3-1-15,-4 5-2 16,1-1-1-16,-1-6 0 16,-8-3-1-16,9-2 1 15,-1 2-2-15,1-3 4 0,5 3 0 16,-5 2 3 0,-1-1 0-16,10 0-3 0,-10 4-1 15,1 1-1-15,5 4-1 16,4 0 0-16,-1-3 1 15,-9 3-3-15,10 0 2 16,-15-6 1-16,8-1-1 16,-2-8 1-16,-1-4 2 15,-8-6-3-15,8-2 3 16,1 0-3-16,-9-7 1 16,17 5-1-16,-11 2-1 15,11 1 0-15,-8 8 1 0,8-3-2 16,-8 5 0-1,-1-2 0-15,-5-2 0 0,8-4 0 16,-2-3 1-16,8 1 1 16,-8-1-2-16,-1 0 1 15,10-1-1-15,-4-2 3 16,3-1-3-16,-8 3 0 16,8-8 1-16,-8 2-1 15,0-8 1-15,5 3-1 16,-6-3 2-16,10 3-1 15,8 2 1-15,0 5 1 16,6-4-2-16,12 6-1 16,5-3 0-16,-5 1 2 0,3-2 1 15,17-3-3-15,-18-7 6 16,10 0-6-16,-4-4 6 16,-2-5-2-16,-7-1-1 15,7 0 3-15,-6 0-5 16,-9 0 1-16,5-7 1 15,-5-3-3-15,-6 5 1 16,9-5 1-16,-12-2-2 16,0 2 3-16,-3 0 0 15,4-1-3-15,-10 0 3 16,9 2-2-16,-14-3-1 16,17 1 2-16,-12-5 0 0,0 6-2 15,4-4 1-15,-1-1 1 16,6-6 4-16,0 6-1 15,-9-6 3-15,7-1-5 16,-16 4 1-16,18-6 5 16,-8-3-2-16,8-1-1 15,6-2 4-15,-6-2-5 16,0 5 2-16,-3-5 0 16,3 5-5-16,-8-5 5 15,-1 1-3-15,3-1 5 16,1-7-2-16,-4 2-4 15,0 5 5-15,-8-5-6 16,2 2 6-16,1 4-1 0,-4 0-6 16,1 4 3-1,-1-5-3-15,1 0 3 0,0 1-4 16,-1 2 4-16,-8-1-4 16,14 3 4-16,-14-1 4 15,9-3-8-15,-1 4 0 16,1-4 0-16,-1 4 0 15,1 0 0-15,-9 3 0 16,2 1 0-16,1-6 0 16,6 2 0-16,-18-3 0 15,8 3 0-15,1 0 0 16,0-5 0-16,0 4 0 0,0-4 0 16,-9 1 0-1,0-7 0-15,8 6 0 0,-8-4 0 16,0 2 0-16,0 2 0 15,0 2 0-15,0 3 0 16,0 9 0-16,0-4 0 16,0 3 0-16,0 2 0 15,0 2 0-15,0-6 0 16,0 2 0-16,0-4 0 16,0 4 0-16,0 2 0 15,0 4 0-15,0 1 0 16,0 7 0-16,0 0 0 15,0 4 0-15,0-3 0 16,0 4 0-16,0 0 0 16,0-5 0-16,0 5 0 0,0 0 0 15,0-5 0-15,0 4 0 16,0-5 0-16,0 1 0 16,0 5 0-16,0-1 0 15,0 1 0-15,0-3 0 16,0 1 0-16,0 2 0 15,0 0 0-15,0 0 0 16,0 0 0-16,0 0 0 16,0 0 0-16,0-4 0 15,0 4 0-15,0 0 0 16,0 0 0-16,0 0 0 16,0 0 0-16,0 0 0 0,0 0 0 15,0 0 0 1,0 0-68-16,-17 0-97 0,-48 9-70 15,-25-3-374-15</inkml:trace>
  <inkml:trace contextRef="#ctx0" brushRef="#br1" timeOffset="186142.648">25290 11060 122 0,'0'0'108'16,"0"0"-21"-16,0 0-12 16,0 0-18-16,0 0-5 0,0 0-2 15,0 0-15-15,0-5 2 16,0 3-17-16,0-1 33 31,0 3 3-31,0-6-2 16,0 6-7-16,0-4-12 15,0 0-7-15,0 1-1 16,0-2 7-16,0 0-7 16,0 5-7-16,0-5 11 0,0 3 2 0,0-1-5 15,-9-4 0-15,9 2-3 31,0 0-11-31,0 0-1 0,0-1-3 0,0-5-3 16,0 6-5-16,0 0 0 0,0-1 1 31,0-5 2-31,0 5 8 16,0-8-4-16,0 2 5 16,0-3-5-16,0-1 1 15,0-4-5-15,9 3-2 16,0 0 1-16,0 5 0 15,-1-3 9-15,1 5-7 16,0 3-3-16,-9-3-1 16,9 4 1-16,-9-3 0 15,0-1-2-15,9-2 0 16,-1-3 0-16,4-3 2 16,9 0 0-16,-4-1 3 0,-8-1 1 15,0 9 0-15,-1-5-5 16,1 6 0-16,0 0-1 15,0-1-1-15,8 0 0 16,-17-2 2-16,9-1-2 16,3 2 0-16,8-3 3 15,-11-2-2-15,9 6 0 16,-10-6 1-16,19-2-2 16,-10 3 0-16,1-4 0 15,2 3 0-15,1 0 0 16,-4 2 0-16,1-2 0 15,-9 7 0-15,8-7 4 16,1 2-3-16,-1-2 0 0,7 2 1 16,2-2-2-1,1 2 0-15,-10 3 0 0,1 1 1 16,-1-1 0-16,-5-1 1 16,17-6 1-16,-11 6-1 15,-1 3 2-15,1-7-1 16,-1 10 0-16,1-3-3 15,5 1 0-15,-5 3 0 16,0 0 0-16,-10-5 1 16,1 10-1-16,9-7 1 15,-10 2-1-15,10-2 1 16,0-1-1-16,14 3 0 0,-6-3-1 16,0 1 1-16,1 0 0 15,-1 3 0-15,6-1-1 16,-5 1 2-16,-10 1 2 15,1 0-3-15,-1 1 5 16,1-2-3-16,5 5 1 16,-5 0-1-16,-1-2-2 15,10 2 1-15,-1 0-1 16,-5-3 4-16,17 3-2 16,-12 0 1-16,9 0 3 15,-9 0 0-15,15 0 0 16,-14 0-1-16,8 0 0 15,0 0-5-15,-3 3 1 0,3-1 0 16,-8 3 2 0,-1 2 1-16,-3-3 0 0,4 5 2 15,-1-2 0-15,0-3-5 16,4 8 5-16,8-1-3 16,-12-2 3-16,0-2-4 15,1 3 1-15,-10-5-2 16,7 5 0-16,2 2 1 15,-8-2 1-15,8 7-1 16,-8-2 0-16,-1 2 0 16,7 0 0-16,2 3 0 15,-9-4 4-15,10-1-1 0,-10 2 0 16,1 2 1-16,5 3-2 16,-5 1 0-16,-1-3-1 15,1-3 3-15,8 5-3 16,-8-5 2-16,-6-2 0 15,8 1 1-15,-2 0-3 16,-1 0 4-16,-8-1-2 16,9-3 1-16,-1 3-3 15,-8 2 0-15,9-3 1 16,-7 2-1-16,10-5 0 16,-4 5 3-16,-8-4 1 15,9-7-3-15,-10 7 1 16,10-2 0-16,0-5 1 0,-10 6-3 15,1 0 1 1,14-2 1-16,-5 3 1 0,0-1-4 16,-1 5 2-16,1 0-2 15,-1 0 1-15,1-1-1 16,5 2 0-16,-5-3 1 16,-9-8 3-16,8 4 2 15,-17-3-4-15,9-7-3 16,-9 4 3-16,9-3-2 15,-9-1-2-15,0 3 0 16,0 6-2-16,0 10-52 16,-27-1-132-16,-49-8-565 0</inkml:trace>
  <inkml:trace contextRef="#ctx0" brushRef="#br1" timeOffset="193771.9943">27866 10860 44 0,'0'0'69'0,"0"0"29"16,0 0-4-16,0 0-12 15,0 0-29-15,0 0-12 16,0 0-2-16,8-3-3 16,-8 3-2-16,0 0 8 15,0 0 20-15,0 0-1 16,0-5 2-16,0 5-21 16,0 0-19-16,0 0-10 15,0 0-4-15,0 0-1 16,0 0-3-16,0 0 7 15,0 0 7-15,0 0 4 0,0 0 1 16,0 0 0-16,0 0 2 16,0 0 12-16,0 0 1 15,0 0-10-15,0 0-6 16,0 0 5-16,0 0 3 16,0 0 0-16,0 0 6 15,0 0-2-15,0 0-5 16,0 0-8-16,0 0-6 15,0 0-4-15,0 0-2 16,0 0 0-16,0 0-2 0,0 0-3 16,0 0-2-1,0 0 0-15,0 0-1 0,0 0-2 16,0 0 0-16,18 0 0 16,0 0 2-16,-10 5 4 15,10 2-1-15,0 6-2 16,-1 2-3-16,-5 2 6 15,8 1-5-15,7-3 1 16,-10 11 1-16,10-3-1 16,-1 7 1-16,-6-1-1 15,18 8 0-15,6 2-1 16,-9 2 3-16,6-4-2 16,-5 0 3-16,-10-3-1 15,0-3 2-15,6-4-4 16,-5 1 2-16,-1-4-1 0,0-3 0 15,-8 0 0-15,5-4 1 16,4 0-3-16,-1 5 1 16,-8-7 0-16,8-3-1 15,-6 3 1-15,1-3 0 16,5-3 2-16,-8-3-1 16,-9 3-3-16,8-2 2 15,1-2-1-15,-7 4-1 16,19-3 0-16,-4 3 0 15,0-1 2-15,10 2-1 16,-7 2-2-16,9 3 2 16,6 1-1-16,0-1 1 0,5-2-1 15,-5-5 2-15,-9-1-1 16,-2-2-2-16,-7 2 1 16,0 1 0-16,1-1 3 15,2-2-3-15,9-2 1 16,-12 2-1-16,1-2 2 15,-1 6-2-15,6-4 2 16,3 1-2-16,9 2 0 16,-3 1 0-16,-6-3 1 15,9-2-1-15,-9 8 0 16,6-7 2-16,-6 0-2 16,-8 0-1-16,2 0 1 15,0 2 0-15,6-3 1 0,-8-3 1 16,2 4-1-1,9-1-1-15,-12 1 0 0,10-4 1 16,-10-1-1-16,-14 0 3 16,8 0 1-16,-2 5 0 15,-1-5-1-15,-8 0-2 16,0 0-1-16,8 0 3 16,1 0-2-16,-6 0 3 15,17 0 2-15,-12 0 3 16,10 0 0-16,-10-6 1 15,10-3-6-15,-10 3-4 16,7-10 6-16,-7 11-4 0,10-8 1 16,-10 0 1-1,1 2 4-15,-1-1-3 0,-8-3 1 16,3-1-1-16,8 4 0 16,-11-4 1-16,0 2 1 15,8-4-1-15,-8-3 0 16,0 6 3-16,0-7-4 15,8 7-1-15,-8-6 1 16,3 3 2-16,2-2-2 16,1 2 0-16,-6-4-3 15,0 4 0-15,-1 1-1 16,10 2 1-16,-9-2 1 16,-1 0-2-16,-8 2 0 15,18-7 1-15,-18 7 0 16,9-1 1-16,0 0 1 0,-9 0 0 15,8 5 2-15,-5 0-3 16,-3-5 2-16,6 4-1 16,-6-4-2-16,0-4 0 15,3 9 0-15,9-6-1 16,-12 0 1-16,0 4 0 16,0-5-2-16,9 2 0 15,-9-4 1-15,0 4-1 16,8-5 1-16,-8 4-1 15,9 0 2-15,-9-3-2 16,9 5 0-16,-9-2 1 16,0-5-1-16,9 7 1 0,-9-3 0 15,0-1-1-15,0 3 3 16,0-2-2-16,0 3 0 16,0-1 0-16,0 1 0 15,0 3-1-15,0 2 1 16,0 3-1-16,0-3 1 15,0 4-1-15,0-3 0 16,0 3 0-16,0-5 0 16,0 6 0-16,0 0 1 15,0 5-1-15,0-5 0 16,0 3 0-16,0-1-1 16,0 3 1-16,0-1 1 15,0-5-1-15,0 6 0 0,0-5 0 16,0-1 1-1,0-3-1-15,0-3 0 0,0 6 1 16,0-3-1-16,0 0 1 16,8 1-1-16,-8 2 1 15,0-3-1-15,0 5 0 16,0-3 0-16,0 2 2 16,0 5-2-16,9 0 0 15,-9-5-1-15,0 5 1 16,0 0-2-16,0 0 1 15,0 0-1-15,0 0-2 16,0 0-7-16,0 5-79 0,-17 22-86 16,-59-11-298-1</inkml:trace>
  <inkml:trace contextRef="#ctx0" brushRef="#br1" timeOffset="194850.8001">25609 8593 503 0,'0'0'78'16,"0"0"129"-16,0 0-80 15,0 0-44-15,0 0 2 0,0 0-8 16,0 0-44-16,-26-37-33 16,-1 97 0-16,-16 21 4 15,-16 13 3-15,-2 7 0 16,-16 6 6-16,1-11-6 15,15-10 1-15,8-19 9 16,3-19 10-16,24-14-5 16,9-13-5-16,8-10-6 15,0-11-10-15,9 4 2 16,0-1 0-16,0-2-3 16,0-1-29-16,0 0-44 15,-9 0-68-15,9 0-63 0,-20-15-96 16,8-5-125-16</inkml:trace>
  <inkml:trace contextRef="#ctx0" brushRef="#br1" timeOffset="195116.8282">24913 9170 432 0,'0'0'73'16,"0"0"152"-16,0 0-103 16,0 0-7-16,0 0-29 15,0 0-32-15,-18-27-54 16,18 51-1-16,0 16 1 15,0 17 11-15,0 2 2 16,0 1-5-16,9-6 5 16,8-8-4-16,10-11 0 0,-10-12-1 15,4-6-1-15,-1-12 0 16,7-5 2-16,-1 0 13 16,9-17 10-16,-3-11-19 15,3-7-13-15,0-1-13 16,-8-1-99-16,-18 5-94 15,-9 0-248-15</inkml:trace>
  <inkml:trace contextRef="#ctx0" brushRef="#br1" timeOffset="195757.7791">26098 8430 587 0,'0'0'115'16,"0"0"114"-16,0 0-142 15,0 0-19-15,0 0-1 16,0 0-3-16,-9-31-12 15,9 31-35-15,0 8-17 16,0 32-2-16,0 20 2 16,0 9 9-16,0 10 0 15,0-2 3-15,18-8-7 16,-1-5 1-16,10-12-4 16,-4-18-1-16,-5-7 0 15,-1-7 2-15,-8-19 2 0,-9 4-2 16,0-5 11-16,9 0 28 15,8-10 12-15,1-20-16 16,2-12-30-16,18-3-5 16,-11-6 1-16,-10 4-3 15,10 5 0-15,-10 7 2 16,-5 3 2-16,8 4-4 16,-2-6 3-16,-1 13-3 15,1-5-2-15,-9 9 0 16,0 13-1-16,-1 4-14 15,1 0-39-15,0 0-117 16,-9 16-127-16,0-11-319 16</inkml:trace>
  <inkml:trace contextRef="#ctx0" brushRef="#br1" timeOffset="196726.7883">27763 9133 542 0,'0'0'47'0,"0"0"192"15,0 0-104-15,0 0-57 16,0 0-36-16,0 0-9 0,0-22-1 16,-9 22-24-16,-20 22 0 15,-9 29-8-15,-23 19 4 16,-7 18 6-16,7 7-2 15,-6 6-3-15,5-6 4 16,4-9-5-16,5-16-2 16,18-11-2-16,11-17 1 15,16-15 2-15,8-10-2 16,0-12-1-16,0 0-1 16,0-5-7-16,0 0-42 15,-9 0-1-15,0 0 6 16,-9 0-36-16,1-11-58 15,-1-1 24-15,1-2 7 16,-1-3 65-16,-2 7 35 16,8-2 7-16,3-2 1 0,0 3 31 15,9-1 37-15,-8 6-16 16,8-3 13-16,-9 9 29 16,9-3-32-16,0 1 0 15,0 2-19-15,0 0-10 16,0 0-13-16,0 0-4 15,-9 0-11-15,9 0-2 16,0 20 4-16,0 6 13 16,0 2-6-16,9-1 0 15,17-2-1-15,1-8-2 16,14-2-3-16,2-8-7 16,4-7 13-16,18 0-14 0,-4-5-10 15,-11-12-91-15,-6-8-112 16,-27-9-280-16</inkml:trace>
  <inkml:trace contextRef="#ctx0" brushRef="#br1" timeOffset="197133.2506">28755 9103 677 0,'0'0'32'16,"0"0"194"-16,0 0-103 15,0 0-30-15,0 0-24 16,0 0-8-16,-38-35-9 16,38 35-17-16,0 4-35 15,-8 32 6-15,8 13-6 16,0 10 11-16,-9 0 10 0,9-4-13 16,0-2-7-1,0-6 4-15,0-8-5 0,-9-2 2 16,0-10-2-16,-8-10-29 15,8-2-91-15,-12-11-75 16,1-4-177-16,-6-4-189 16</inkml:trace>
  <inkml:trace contextRef="#ctx0" brushRef="#br1" timeOffset="197445.7206">28375 9234 604 0,'0'0'132'16,"0"0"70"-16,0 0-130 16,0 0-36-16,0 0-3 15,0 0 11-15,123-59 8 16,-59 42-6-16,-2-1-10 15,14-2-14-15,-3 3-6 16,0 2-10-16,-6 0-3 16,-23 10-3-16,-8 0-2 15,-19 5-23-15,-8 0-83 16,-9 5-45-16,0 22-76 16,-9 0-167-16</inkml:trace>
  <inkml:trace contextRef="#ctx0" brushRef="#br1" timeOffset="197820.7428">28150 9640 384 0,'0'0'117'16,"0"0"64"-16,0 0-23 0,0 0-85 16,0 0-19-16,0 0-11 15,-9 0 15-15,9 0-4 16,0 0-6-16,44 0-19 16,20-1 5-16,36-10-11 15,2 1 1-15,18-4-8 16,0 2 1-16,0 1-5 15,-18-1 0-15,-14 1 2 16,-20 3 5-16,-24 1-6 16,-18 2-11-16,-17 0 6 15,-6 5-8-15,-3 0-3 16,0 0-89-16,-3 0-176 0,-41 5-250 16</inkml:trace>
  <inkml:trace contextRef="#ctx0" brushRef="#br1" timeOffset="220653.7116">12605 11288 195 0,'0'0'99'0,"0"0"16"15,0 0-45-15,0 0-8 16,0 0-2-16,0 0 8 15,0 0-3-15,0 0 2 16,-5 0-3-16,5 0-10 16,-3 0-3-16,3 0-6 15,0 0-15-15,0 0-8 16,-6 0-7-16,6 0-2 0,-3 0-3 16,-3 0 0-1,3 0-2-15,3 0 3 0,-6 0 5 16,6 0 1-16,-9 0-2 15,9 0-4-15,0 0-2 16,0 0-1-16,-8 0-2 16,-1 0 5-16,9 0-3 15,-9 0 4-15,9 0 1 16,0 0-6-16,0 0-2 16,0 0-3-16,0 0 1 15,0 0-2-15,0 0 1 16,0 0 1-16,-9 0 2 15,9 0-1-15,0 0 1 16,0 0-2-16,0 0 1 0,0 0-2 16,0 0 1-16,0 0 1 15,0 0-2-15,0 0 0 16,0 0 3-16,0 0-5 16,0 0-2-16,0 0 1 15,35 0 1-15,15 0 4 16,29 0 4-16,6 0 9 15,9-9-2-15,11 1-14 16,-11-5 9-16,8 6-10 16,-17-3 3-16,-6 5-2 15,-12 0 4-15,-5 5-3 0,5-5-2 16,-5 0 2 0,5-2-2-16,3 2 4 0,6 0-3 15,9 0-1-15,-15 0 0 16,7-3 0-16,-7-1 0 15,-3 5 1-15,-5-2-2 16,-4 0 0-16,4-5 0 16,-10 7-2-16,7-1 2 15,-7-1 1-15,-2 1-1 16,12 1 1-16,-4 1 0 16,-5-1 0-16,5 4 0 15,-5-5 0-15,9 0 0 16,-4 4 2-16,-5-4-2 15,14 1 0-15,-5 0-1 16,-4 0 1-16,4 0 1 0,-10-1 1 16,7-1-2-16,-7 2-3 15,16-3 3-15,-7 2 0 16,15 0 0-16,-8-2-1 16,2-1-1-16,-3 0 2 15,-5 4 1-15,5-1-1 16,-14 3 1-16,-1-1-1 15,-2 1-1-15,-6 2 1 16,9-3 1-16,-4 3-1 16,13 0 2-16,5-7-2 0,-5 6 2 15,5-8-2 1,3 4 1-16,-11 0-1 0,-7-2 0 16,-2 1 0-16,-6 1 0 15,0 1 0-15,6-1 0 16,-6 5 0-16,-9-1-1 15,15-3 1-15,2 1 0 16,1-1-3-16,5-1 3 16,-5 5-1-16,-3-4 1 15,3 2-1-15,-9-2 1 16,-4 4 0-16,4-5 0 16,0 5-1-16,-3-3 0 0,12-1 1 15,-9-1 0 1,6 1-1-16,-15 4-3 15,0-2 3-15,6 2 1 0,-15 0-3 16,1 0 2-16,-1 0 1 16,0 0 0-16,-2 0 2 15,2 0-1-15,-8 0-1 16,-10 0 0-16,-8 0 2 16,9 0-1-16,-9 0 0 15,0 0 0-15,0 0-1 16,0-3 2-16,0 3-2 15,0 0 0-15,0 0 0 16,0 0-3-16,0 0-83 16,-17 0-159-16,-27 0-295 15</inkml:trace>
  <inkml:trace contextRef="#ctx0" brushRef="#br1" timeOffset="221263.1254">17733 10653 325 0,'0'0'92'15,"0"0"-14"-15,0 0 38 16,0 0-40-16,0 0-21 16,0 0 0-16,-9 0-8 15,9 0 1-15,0 0-2 16,0 0-6-16,0 0-3 15,0 0-5-15,0 0-6 16,0 0-13-16,0 0-13 16,0 0 1-16,36 1 15 15,7 6-4-15,7 1 1 16,12-1 6-16,-4 5-10 0,4-3-5 16,-4 2-3-16,-14 5 0 15,-18-7 1-15,1 2-2 16,-18-1-1-16,-4 1 1 15,-5 6 2-15,0 2 1 16,-5 5 3-16,-31 3-3 16,1 5-2-16,0-5 2 15,9 3-3-15,-6-7 3 16,5 2-1-16,1-8 3 16,8 0 2-16,10-7 0 15,8 1-6-15,0-2 0 16,0-2-2-16,0 9 1 15,0-5-2-15,0 10-9 0,0-2-123 16,0-7-133-16,8-12-456 16</inkml:trace>
  <inkml:trace contextRef="#ctx0" brushRef="#br1" timeOffset="221997.7458">18986 10639 486 0,'0'0'40'0,"0"0"146"16,0 0-59-16,0 0-58 0,0 0-3 15,0 0-20 1,0-17-12-16,0 17-5 0,0 0-8 16,0 0-5-16,17 3-9 15,10 16 41-15,8 11 1 16,0-1-27-16,6 7 15 16,3 8-19-16,-9-2-10 15,-3 6 1-15,-5-6-7 16,-1-3 1-16,-9-7 1 15,1-5 0-15,-9-12 1 16,0-7-4-16,-9-4 6 16,0-4 2-16,8 0 6 0,-8 0 10 15,6 0 5 1,-3 0-6-16,3-7-3 0,12-13-14 16,-10-8-1-16,10-10 0 15,8 2-6-15,-8-7 4 16,8 4-4-16,6-2 3 15,-5-3-2-15,-1 8 8 16,-8 4-2-16,-1 0 2 16,1 10 14-16,-12 2-13 15,2 3-2-15,1 7 2 16,0 2-7-16,-9 3-3 16,0 1 0-16,0 4 0 15,9 0-1-15,-9 0-2 16,0 0-39-16,0 0-68 0,-50 0-336 15</inkml:trace>
  <inkml:trace contextRef="#ctx0" brushRef="#br1" timeOffset="227047.7002">12831 11315 245 0,'0'0'127'0,"0"0"-23"15,0 0-51-15,0 0-35 16,0 0-2-16,0 0 20 15,0 0 11-15,14-4 23 16,-14 4 3-16,0 0-8 16,0-5-13-16,0 5-11 15,0 0-10-15,0 0 1 16,0-4 4-16,0 4-1 16,0 0-4-16,0 0-8 15,0 0 2-15,0 0-8 16,0 0-7-16,0 0-9 15,0 0-1-15,0 0-3 16,0 0-4-16,0 4 0 0,0 20 5 16,0 16 2-16,0 14 8 15,0 10 36-15,0 5-19 16,0 5-2-16,0-4 4 16,0 1-16-16,0-8 1 15,0-1-5-15,9-3-3 31,0 1 0-31,0 3 9 16,0 2-5-16,-9-3 0 0,8-2-1 0,1-1-5 31,0-5 1-31,0-2-1 0,-1-7 2 0,1-3-1 0,-9-5 2 16,9 2-3-16,-9-8 1 16,0 5 0-16,0-4 2 15,0 1-4-15,0-1 1 16,0-1-2-16,0-4 2 31,0 1-1-31,0-1 1 16,0 3 0-16,0-2-1 15,0-1-1-15,0 0 1 16,0 0 0-16,0 3 1 16,0-7-1-16,0 4-1 15,0-7 2-15,0 6-2 0,0-3 1 0,-9-1 0 0,9-2 0 16,0 1 1-1,0 0-1-15,0-6-1 0,0 2 0 16,0-7 1-16,0 12-1 16,0-4 2-16,0 6 0 31,0-1-2-31,0 3 0 16,0-3-1-16,0-8 1 15,0 2 1-15,0-8 1 16,0-1-2-16,0-5 0 15,0-3 0-15,0 0 1 16,0 0-1-16,0 0-5 16,0 0-10-16,0 0-15 0,0 0-32 15,0 0-108 1,-17-3-73-16,-1-14-93 0</inkml:trace>
  <inkml:trace contextRef="#ctx0" brushRef="#br1" timeOffset="227579.1671">12702 13313 429 0,'0'0'45'0,"0"0"70"16,0 0-40-16,0 0-22 16,0 0 3-16,0 0-5 15,32-28-10-15,-32 28-3 16,9 0 1-16,-9 0-2 15,9 17 26-15,0 2-16 16,8 5-13-16,9 3-6 16,1 4-11-16,-1-4-5 15,-2-4-4-15,11-3-4 0,-9-8 0 16,15 0-2-16,-15-8 4 16,1-4-3-16,-1 0 10 15,9 0 6-15,-3-21 2 16,3 3-3-16,-8-2-8 15,-10-1-1-15,1-1 8 16,-3 0 3-16,2 2-2 16,-8 3 11-16,0-1-10 15,-1-2 1-15,1 3-7 16,0 7-8-16,0 1-5 16,8 1-4-16,-8 8-48 15,-9 0-158-15,0-4-342 16</inkml:trace>
  <inkml:trace contextRef="#ctx0" brushRef="#br1" timeOffset="228204.297">13387 14166 684 0,'0'0'70'16,"0"0"193"-16,0 0-149 15,0 0-38-15,0 0-33 16,0 0-5-16,-24-35-7 16,24 35-2-16,0 0-13 15,0 16-15-15,0 20 0 16,0 14 16-16,0 2-4 15,0 1-7-15,0-9-1 16,0-6-2-16,0-7-1 16,6-5-1-16,-6-5 0 15,0-10-1-15,0-5-2 0,0-1-30 16,0 1-76-16,0-6-52 16,0 0-115-16,-32-6-405 15</inkml:trace>
  <inkml:trace contextRef="#ctx0" brushRef="#br1" timeOffset="228532.4299">13036 14217 474 0,'0'0'25'16,"0"0"131"-16,0 0-26 16,0 0-47-16,0 0-15 15,0 0 1-15,120-102-13 16,-76 81 0-16,14 3-17 16,12 2-9-16,6-5-11 15,3 4-5-15,-2 7-8 16,-7-4-5-16,-12 6 1 15,-14 4-2-15,-17 4-2 16,-13 0-13-16,-14 4-58 16,0 24-52-16,0 10-85 0,-32 0-91 15</inkml:trace>
  <inkml:trace contextRef="#ctx0" brushRef="#br1" timeOffset="228923.0707">13129 14591 317 0,'0'0'48'0,"0"0"53"15,0 0-45-15,0 0-25 0,0 0 9 16,0 0 30-16,-6 26-4 16,6-26 6-16,0 0 2 15,15 0-7-15,29 0 13 16,9-9-18-16,14-8-25 16,9-1-10-16,-6 2-7 15,15 0-6-15,-6 1 6 16,-11 4-7-16,-7 5 0 15,-20 2-5-15,-15 4 1 16,-8-5-6-16,-9 5-1 16,-9 0-2-16,0 0-3 15,0 0-67-15,0 0-126 0,-18 0-76 16</inkml:trace>
  <inkml:trace contextRef="#ctx0" brushRef="#br1" timeOffset="230502.6497">13457 11439 286 0,'0'0'133'0,"0"0"-17"16,0 0 6-16,0 0-49 0,0 0 2 15,0 0-24-15,-26-33-1 16,26 24 12-16,0 4 10 16,0 3-15-16,0-3-24 15,0 5-3-15,0 0-8 16,0 0-4-16,0 0 6 16,0 0-9-16,0 0-8 15,0 0 2-15,0 0 0 16,0 0 1-16,0 0-3 15,0 0-5-15,0 17-2 0,0 15 17 16,17 8 8-16,1 9 3 16,8 1-9-1,-2 8-9-15,-7-10 8 0,1 6-4 16,-9-6-3-16,-9-6-2 16,8-3-3-16,-8-7-2 15,0-5-1-15,0-8-1 16,0-3-2-16,0-4 3 15,0-5-3-15,0-3 0 16,0-4 1-16,0 5-1 16,0-5 2-16,0 0-1 15,0 0-1-15,0 0 2 16,0 0-2-16,0 0-1 16,0 0-1-16,0 4-3 15,0-4-5-15,0 2 10 0,-26 3 0 16,0-1 0-16,-15 3-1 15,6 3-1-15,-9 0-1 16,-15 2 0-16,-2 3-13 16,-15 2 4-16,14 3 4 15,-5-3-4-15,5 0 9 16,13-7 3-16,13 0 0 16,10-3 1-16,9-3 0 15,8-4-1-15,0 0 2 16,0 4-1-16,-5 1-1 15,-4 2 0-15,-8-2 0 16,-1 2 2-16,10-3 5 0,-7 2 7 16,13-3 2-16,5-3 4 15,6 0-4-15,0 0-7 16,0 0-3-16,0 0-2 16,0 0-3-16,0 0 2 15,0 0-3-15,0 0 0 16,0 0-3-16,0 0-8 15,0 0-68-15,-9 0-172 16,-44-32-678-16</inkml:trace>
  <inkml:trace contextRef="#ctx0" brushRef="#br1" timeOffset="231549.7984">12348 11283 421 0,'0'0'42'0,"0"0"110"16,0 0-57-16,0 0-29 16,0 0-31-16,0 0 7 15,-67-35 5-15,58 28-4 16,0 7 16-16,0-5-1 15,9 4-7-15,-9-3-16 16,1 4-6-16,-10-5-9 0,3 3-4 16,4 2-2-16,-13 0-10 15,7 0 8-15,-1 0-8 16,1 0-2-16,8 0 2 16,-9 0-1-16,4 7 3 15,-4 2 3-15,1-1 1 16,8 7-1-16,-9 1 2 15,9 3-3-15,1 5-1 16,-1 1 5-16,9-2-5 16,0-1-3-16,0-2 2 15,0 6 1-15,0-3-3 16,17-1-1-16,10-4 3 16,-1 1 3-16,6-2-5 0,-5-8 2 15,-1 2-4-15,0-7 3 16,1 3 0-16,-4-7-3 15,-5 0 15-15,8 0-5 16,-8 0 7-16,-1 0-6 16,7-7-3-16,-7-4 1 15,-8-2-4-15,8 1-1 16,-8 1 4-16,0-5 4 16,0-6-2-16,-9 0-1 15,9-3 3-15,-9-2 0 16,0-5 1-16,0 0-2 15,0 0-5-15,0-6 5 0,-9 5-3 16,-9 1 1-16,1 6-4 16,-1 6-6-16,-5 9-1 15,-21 11-15-15,-24 0-102 16,-46 9-608-16</inkml:trace>
  <inkml:trace contextRef="#ctx0" brushRef="#br1" timeOffset="237241.6415">16188 13294 536 0,'0'0'15'0,"0"0"116"16,0 0-26-16,0 0-29 16,0 0-15-16,0 0-4 15,0 0-1-15,-18-32 8 16,18 32-10-16,0 0-17 15,0 0-14-15,-9 0-23 16,9 23-2-16,0 22 2 0,0 9 11 16,0 4-3-16,0-7 0 15,0-2-1-15,9-4 0 16,0-8-4-16,0-10 0 16,0 3-2-16,-9-13 0 15,8 0-1-15,-8-8-4 16,0-1-83-16,0-4-91 15,0-4-97-15,0-12-232 16</inkml:trace>
  <inkml:trace contextRef="#ctx0" brushRef="#br1" timeOffset="237679.4618">15913 13330 419 0,'0'0'77'16,"0"0"77"-16,0 0-57 15,0 0-35-15,0 0 6 0,0 0-16 16,-27-28 3-16,19 28-13 16,8 0-6-16,0 0-15 15,0 0 7-15,0 0-8 16,0 0-1-16,0 0-2 16,0 0-9-16,0 0-8 15,0-4-1-15,17 4 1 16,36-8 7-16,14 0 3 15,3-4-6-15,6 4-3 16,4-4-1-16,-22 7-3 16,-23 5 2-16,-8 0-56 15,-22 0-57-15,-5 9-105 0,-5 14-111 16</inkml:trace>
  <inkml:trace contextRef="#ctx0" brushRef="#br1" timeOffset="238007.5863">15845 13783 179 0,'0'0'161'15,"0"0"-109"-15,0 0 39 16,0 0-35-16,0 0 8 0,0 0 23 15,-8 12 17-15,8-12 1 16,0 0-21-16,17 0-20 16,24 0-2-16,21-8-20 15,5 4-11-15,12-7-4 16,6 2-8-16,0-3-4 16,3 1 3-16,-12-1-10 15,-24-1-5-15,-11 6 4 16,-14 4-7-16,-10 3-1 15,-17 0-40-15,0 0-61 16,0-7-106-16,0 1-170 16</inkml:trace>
  <inkml:trace contextRef="#ctx0" brushRef="#br1" timeOffset="238398.2537">17072 13104 624 0,'0'0'31'0,"0"0"176"0,0 0-41 16,0 0-72-16,0 0-17 15,0 0 7-15,0-49-30 16,0 49-26-16,0 8-26 16,0 30 3-16,0 7 8 15,17 10 15-15,10 6-4 16,-1-1-5-16,-3-5-11 16,-5-1-1-16,-1-5-3 15,-8-9-3-15,0-8-1 16,0-4 0-16,-9-6 0 15,9-5 0-15,-9-3-27 16,0-2-62-16,0-1-129 16,0-11-111-16,0 0-148 15</inkml:trace>
  <inkml:trace contextRef="#ctx0" brushRef="#br1" timeOffset="239007.9652">17853 13356 526 0,'0'0'57'15,"0"0"107"-15,0 0-36 16,0 0-40-16,0 0-42 0,0 0 17 15,-102-74-19-15,84 69 7 16,-8 3-10-16,2 2-8 16,-2 0-16-16,0 0-5 15,-9 7-4-15,8 13-5 16,4 8 1-16,5-1-3 16,18 3-1-16,0-2 5 15,0-7-4-15,0-4 0 16,18 0 1-16,14-7 3 15,-6-1-4-15,1-1 1 16,-10-8 0-16,10 0 3 16,-13 0-3-16,-5 0 4 0,9-8-2 15,-1-8-4-15,-8-9-1 16,9 3-4-16,-10 0-5 16,-8 1 4-16,0 0 2 15,0 4 4-15,0 6 2 16,0 2-2-16,0 9 1 15,0 0-1-15,0 0 0 16,0 0-9-16,9 0-13 16,9 20 18-16,14 1 4 15,-6 2 2-15,9-3-1 16,-8-3 0-16,5-1 1 16,-6-5-2-16,9-1 0 15,-8-3 0-15,-1-4-12 0,6-3-84 16,-5 0-16-16,-1 0-18 15,9-3-57-15,-3-19-5 16,-6-5-83-16,1 4 97 16</inkml:trace>
  <inkml:trace contextRef="#ctx0" brushRef="#br1" timeOffset="240023.8513">18283 13325 89 0,'0'0'118'16,"0"0"26"-16,0 0-17 16,0 0-16-16,0 0-3 15,0 0 17-15,-8-107-19 16,-10 102-27-16,-8 5-32 15,-6 0-15-15,-4 0-24 16,-7 22-5-16,-1 5 0 0,11 1 2 16,7 4 3-16,9-2 10 15,17-5-3-15,0 1-10 16,0-13 2-16,8 2-5 16,10-4 5-16,8-5-6 15,6-6 1-15,-5 0-2 16,-1 0 0-16,-8-6-19 15,8-15-10-15,-11-1 5 16,-7-5 1-16,-8 4 16 16,0 4 4-16,0-2 3 15,0 6 2-15,0 3 1 16,0 7 2-16,0 5 10 16,9 0-11-16,9 0-4 0,-1 8 0 15,18 20 8 1,9 8 12-16,-3 4-3 0,-6 1 0 15,-17-1 1-15,-18 2-7 16,0-6-11-16,0 3 5 16,-26-14-5-16,-10 1-1 15,4-15-20-15,-3-4-10 16,18-7 10-16,-1 0 2 16,0 0-3-16,10 0 8 15,-1-11-1-15,9-1 9 16,0-2 4-16,0-3-6 15,0 2 0-15,26-7-2 0,9 1 7 16,15-6-3 0,-6-1-12-16,9-8 7 0,-4-1 6 15,4-2 5-15,-9 2 1 16,-12 4 1-16,-23 3-1 16,-9 7 3-16,0 7 14 15,0 6 3-15,-18 4-6 16,-5 6 0-16,-12 0-14 15,0 0 0-15,0 6-1 16,-6 24 4-16,6 6-2 16,8 0 3-16,18 2 1 15,9-2 2-15,0-9 0 16,27-1 0-16,8-5-4 16,6-10 5-16,3-3-7 15,-9-8 3-15,15 0 1 0,-15 0-3 16,-9 0 2-16,-8-12-2 15,-9-3-3-15,-9-2-3 16,0-5 0-16,0 0-2 16,0 0-1-16,-9 1 3 15,-9 0 3-15,1 6 1 16,8 2 4-16,9 5 8 16,0 8-3-16,0 0 1 15,0 0-9-15,0 0-2 16,9 0-4-16,26 21 4 15,17 11 6-15,-2 10 15 16,-6 2 0-16,6 9 11 0,-15-6 0 16,-17 6 0-1,-10-5-14-15,-8-1-3 0,0-3-11 16,-35-1 0-16,-15-7 0 16,-2-8-2-16,-1-7 3 15,3-9-2-15,6-8 0 16,9-4-3-16,-6 0-16 15,6-4-36-15,9-29-53 16,8-4-63-16,18-5-158 16,0-2-335-16</inkml:trace>
  <inkml:trace contextRef="#ctx0" brushRef="#br1" timeOffset="240398.8889">19238 13266 572 0,'0'0'59'0,"0"0"179"16,0 0-76-16,0 0-72 15,0 0-42-15,0 0-30 16,-199-28-9-16,172 44 0 15,18 5 0-15,1-2-3 0,8 0-5 16,0 7 3 0,0-3-1-16,35-1 4 0,0-2-6 15,9 6 0-15,-12-8 2 16,3-3-1-16,-17 2-1 16,-1-8 0-16,-17 3-1 15,0-1 0-15,0-3 2 16,0 9 0-16,-44-2-2 15,-8 2-13-15,-7 1-49 16,6-4-36-16,-5-8-57 16,23-1-148-16,0-5-313 15</inkml:trace>
  <inkml:trace contextRef="#ctx0" brushRef="#br1" timeOffset="240993.0445">19794 13254 656 0,'0'0'50'16,"0"0"156"-16,0 0-126 15,0 0-22-15,0 0-11 16,0 0-14-16,-18-32-7 15,18 32-7-15,0 13-18 16,0 14 10-16,26 9 21 16,10 6 1-16,-1 1-6 15,6-10-3-15,-6 4-5 16,-9-10-3-16,9-2-7 16,-11-2-4-16,-7-9-1 0,-8-8-2 15,0-6 3 1,-9 0-3-16,9 0 2 0,-9 0 11 15,0 0 24-15,8-11 4 16,10-14-29-16,-9-7-10 16,8 0-1-16,1-7 0 15,-9 7 0-15,-4-5 3 16,4 6-3-16,0 7 1 16,-9 1-4-16,9 6 0 15,0 7-1-15,-9 3 1 16,8 6-18-16,-8 1-53 15,0 0-287-15,0 0-490 0</inkml:trace>
  <inkml:trace contextRef="#ctx0" brushRef="#br1" timeOffset="241696.598">20730 12883 868 0,'0'0'16'0,"0"0"160"16,0 0-46-16,0 0-84 0,0 0-46 15,0 0 6 1,-9 95-6-16,45-14 36 0,-1-3 5 16,-3 3-18-16,3-5-5 15,-9-13-7-15,-8-16-5 16,-1-9-5-16,-8-17-1 16,-9-11 4-16,9-5-2 15,-9-5 3-15,6 0 7 16,-6 0 9-16,9-21-3 15,8-6-17-15,10-9-1 16,-1 4-3-16,0 4-12 16,6 7 5-16,-5 10 5 15,-1 7 1-15,0 4-2 16,-8 0-1-16,14 4-2 16,-14 19 1-16,8 8 3 0,-8 0 5 15,-18-3-3-15,0-7 3 16,0 0-2-16,0 2 2 15,-35-6 1-15,-15-9 4 16,6-1-1-16,-9-7-2 16,3 0-2-16,-2 0-19 15,-7 0-45-15,15-11-65 16,9-17-31-16,18-9-149 16,8-5-238-16</inkml:trace>
  <inkml:trace contextRef="#ctx0" brushRef="#br1" timeOffset="242118.6398">21374 13146 532 0,'0'0'158'0,"0"0"-123"16,0 0 146-16,0 0-84 15,103 148-27-15,-68-103-8 16,0-7-15-16,0 1-9 15,-3-13-4-15,3-6-9 16,0-9-9-16,-8-4-9 16,5-2 0-16,-6-5 2 15,1 0-4-15,-1 0 6 16,6-12-3-16,-6-4-3 0,-8-10-2 16,0-2-3-16,-18-4 0 15,0-5 0-15,0 1 0 16,0 4 4-1,0 4-4-15,-9 12 8 0,0 7 9 16,9 9 0-16,0 0-17 16,0 0-4-16,0 25-13 15,0 12 17-15,0 9 2 16,18 1 4-16,-1 1 0 16,-8-1-4-16,0 2 0 15,-9-9-2-15,0-1-1 16,-18-6 0-16,-52 4-20 0,-33-10-76 15,-34-7-198-15</inkml:trace>
  <inkml:trace contextRef="#ctx0" brushRef="#br1" timeOffset="243448.1181">23057 13275 468 0,'0'0'112'0,"0"0"83"15,0 0-100-15,0 0-11 0,0 0-25 16,0 0 24-16,0-57-25 16,-18 50-22-16,-14 3-19 15,-20 4-15-15,-1 0 2 16,-6 0-3-16,7 6-1 15,11 16 0-15,6-3 0 16,17 9-1-16,18 3 1 16,0-4 0-16,0 4 0 15,18-8 6-15,25-8-4 16,7-3 5-16,-6-3-4 16,-9-8 2-16,6-1-2 15,-14 0 4-15,-10 0 6 0,-8-15-4 16,0-3 1-16,-1-8-3 15,-8-1-2-15,0 4-2 16,0-1 0-16,0 3-1 16,0 6-2-16,0 3 2 15,0 7-2-15,0 5 0 16,0 0-2-16,18 0-13 16,14 30-6-16,12 8 21 15,0 6 4-15,6 8 2 16,-15-4-1-16,0 0 8 15,-26-1-1-15,0-2-7 16,-9-13-3-16,0-5-2 16,-18-6 1-16,-17-6-1 0,-9-9-47 15,3 1-34-15,6-7-44 16,-9 0-34-16,3-7-136 16</inkml:trace>
  <inkml:trace contextRef="#ctx0" brushRef="#br1" timeOffset="243838.8228">23522 13497 446 0,'0'0'119'0,"0"0"61"15,0 0-65-15,0 0-35 16,0 0-7-16,0 0-18 16,0 0-37-16,0 0-14 15,0 13 1-15,0 10 9 16,0 1 7-16,0-6-5 16,0 4-4-16,0-7 10 15,18-3-7-15,14-2-1 16,-6-5-8-16,1-5-2 15,-1 0 8-15,-8 0 1 16,-4-1 15-16,-5-15-1 0,-9-5-6 16,0 0 3-1,0-7-7-15,0 4-12 0,0 1-5 16,-32-2-5-16,6 2-41 16,-18 8-65-16,-15 3-104 15,-2-2-405-15</inkml:trace>
  <inkml:trace contextRef="#ctx0" brushRef="#br1" timeOffset="244354.6278">23341 12887 493 0,'0'0'39'15,"0"0"79"-15,0 0 21 16,0 0-58-16,0 0-18 16,0 0-12-16,-44-35-8 0,29 35 13 15,15 0-21-15,-17 0-16 16,-1 0-7-16,-8 19-5 16,0 8 0-16,8 8 0 15,18-2 4-15,0-1 2 16,0 2 9-16,9-7-11 15,26-7-5-15,9-4 7 16,-12-7-9-16,12-9-1 16,-18 0 10-16,-8 0 2 15,8-17 8-15,-26-7 4 16,3-4 5-16,-3 1-13 16,0-3-11-16,-12 3-8 0,-23 5-25 15,-17 12-100-15,-16 9-86 16,-25 1-319-16</inkml:trace>
  <inkml:trace contextRef="#ctx0" brushRef="#br1" timeOffset="249061.4205">822 15258 86 0,'0'0'125'0,"0"0"-24"16,0 0 13-16,0 0-60 15,0 0-9-15,0 0 5 16,0 0 12-16,-23 0 26 16,23 0 4-16,-9 0-31 15,0 0-21-15,0 0 4 16,1 0 4-16,-1 0 4 15,0 0-17-15,3-8 2 16,6 0-16-16,0-4-16 16,0 2 4-16,0 0-9 15,0 3-1-15,15-1-7 0,11 1 8 16,1 7 2-16,-1 0-2 16,-3 0-8-16,-5 22 0 15,-18 5 2-15,0 9 3 16,0 0 2-16,0-4 1 15,-35-4 0-15,3-6 1 16,14-11 1-16,9-5 2 16,9-6-4-16,0 0 0 15,0 0-24-15,0 0-5 16,18 0 1-16,14 0 24 16,3 0 3-16,0 0-6 15,0 9 2-15,0 12 3 16,-8 2-3-16,-13 1 5 0,-14 3 0 15,0 1-3-15,-17-1 8 16,-42 0-5-16,-2-5 7 16,-6-1-4-16,-1-6-3 15,-2-9-20-15,9-6-61 16,-7 0-110-16,10-10-115 16</inkml:trace>
  <inkml:trace contextRef="#ctx0" brushRef="#br1" timeOffset="249748.9015">772 15027 264 0,'0'0'55'15,"0"0"59"-15,0 0-6 16,0 0-32-16,0 0 6 16,0 0-5-16,-231-48-19 15,187 48-15-15,-8 6-7 0,-24 20-25 16,8 13 5-1,-11 8 12-15,3 12-1 0,0 12 0 16,6 7 12-16,20 2 0 16,21 7-6-16,23-2 1 15,6-5-11 1,6-5 1-16,38-8 3 0,17 0-12 16,-2-10 0-16,2-2-8 15,6-3-3-15,-5-8 4 16,17-3-5-16,-6-10-1 15,6-7 5-15,0-8-7 16,-12-5 8-16,10-11-4 0,-16 0-2 16,6-7 17-1,-14-18 5-15,0-7-7 0,-4-12-6 16,-5-8 1-16,0-2-6 16,-9-6 1-16,-11 3 4 15,-7 7 5-15,-8 1-3 16,0 7-3-16,-9-5 0 15,0 5 1-15,0-2-1 16,0-3 5-16,-26-6 2 16,-10-2-3-16,-7-3 0 15,-16 0-3-15,-2-1 0 16,-7 5 0-16,7 7-4 16,2 3-2-16,9 17 0 15,15 7-5-15,0 9-1 16,18 11-4-16,-1 0-14 0,-8 3-61 15,-9 29-97-15,-15-4-264 16</inkml:trace>
  <inkml:trace contextRef="#ctx0" brushRef="#br1" timeOffset="250483.3185">2154 15269 592 0,'0'0'37'16,"0"0"144"-16,0 0-119 15,0 0 9-15,0 0-27 16,0 0-10-16,-26 0 9 0,26 0 8 16,0 0-10-1,0 0-10-15,0 0-10 0,0 0-10 16,0 0-11-16,35 0-7 16,26 0 7-16,42-7 26 15,25-1-11-15,27-4 0 16,15 0-4-16,12 2-1 15,-1 4-6-15,-2 2-3 16,-33 4-1-16,-49 0 0 16,-30 0 0-16,-41 0 0 15,-17 0 0-15,0 0-4 16,-9 0 4-16,0 0-2 16,0 0-40-16,0 0-53 15,9 0-64-15,14-5-2 16,-5-12-11-16,-1 0-204 0</inkml:trace>
  <inkml:trace contextRef="#ctx0" brushRef="#br1" timeOffset="250920.9508">3828 14862 349 0,'0'0'72'0,"0"0"68"15,0 0-12-15,0 0 1 16,0 0-41-16,0 0 2 16,-76-105-6-16,67 98 0 15,9 7-11-15,0 0-20 16,0 0-21-16,0 0-24 15,0 0-8-15,0 0-2 16,0 22-3-16,0 22 5 16,0 11 13-16,0 12 8 15,0 10-6-15,9 1 2 16,17 2-7-16,-8-3-3 16,8-1-2-16,-8-6 0 15,5-9-3-15,-14-10-1 0,8-12-1 16,-8-7 0-1,-9-12-1-15,9-3 1 0,-9-7-13 16,0-5-41-16,9-5-67 16,-9 0-26-16,0-5-1 15,0-28-275-15</inkml:trace>
  <inkml:trace contextRef="#ctx0" brushRef="#br1" timeOffset="251342.9957">4232 14906 524 0,'0'0'37'15,"0"0"167"-15,0 0-92 16,0 0-20-16,0 0-19 16,0 0-18-16,-41-35 5 15,41 35-5-15,0 0-2 16,0 0-22-16,0 0-6 16,0 0-7-16,0 0-13 15,0 0-5-15,0 23-9 16,0 21 9-16,17 10 11 0,7 4-1 15,2 1-5-15,1-1-2 16,-10 2 1-16,-8-10-2 16,-9 1-2-16,0-3-1 15,0-11 1-15,0-10-12 16,0-6-46-16,0-10-30 16,0-3-35-16,0-8-53 15,0 0-113-15,9-3-36 16</inkml:trace>
  <inkml:trace contextRef="#ctx0" brushRef="#br1" timeOffset="251733.5418">4352 15237 478 0,'0'0'44'16,"0"0"103"-16,0 0 1 15,0 0-58-15,0 0-40 16,0 0-26-16,-32-17 9 16,32 15-7-16,44-2 1 15,23-5 31-15,35 2-21 16,18-3-2-16,18 4-11 16,8 2-13-16,1 4-6 15,8 0 4-15,-18 0-7 0,10 0-2 16,-27 4 5-1,-9 2-5-15,-9 1 1 0,-5-7 0 16,-3 0 2-16,-1 0 1 16,1-8-3-16,-15-6 0 15,-21-3 1-15,-14 11-1 16,-20-3-1-16,-21-3 0 16,-3 7-26-16,-18-1-83 15,-43-3-180-15,-33-9-481 16</inkml:trace>
  <inkml:trace contextRef="#ctx0" brushRef="#br1" timeOffset="252421.5589">3872 13896 461 0,'0'0'81'0,"0"0"83"16,0 0-46-16,0 0-46 0,0 0-7 15,0 0 1-15,-9-28-19 16,-8 24-12-16,-7 4 8 16,-11 0-25-16,-9 0 1 15,-14 0-12-15,5 9-4 16,0 14 4-16,-5 4 1 15,14 13-6-15,3 10 3 16,14 4 2-16,19 0-4 16,8-1 9-16,0-6-3 15,8-3 5-15,28-3-3 16,5-13-2-16,11-1 3 16,16-11-6-16,-7-5 1 15,6-6 2-15,-5-5 1 0,-4 0 0 16,-5 0 3-16,-3-5-7 15,-15-1-2-15,-9 1 2 16,-8 1-5-16,-9 0-1 16,-9 4-17-16,0 0-101 15,0 0-98-15,0 0-322 16</inkml:trace>
  <inkml:trace contextRef="#ctx0" brushRef="#br1" timeOffset="255423.9909">2198 15301 86 0,'0'0'168'0,"0"0"-38"16,0 0-46-16,0 0-34 16,0 0 12-16,0 0-8 0,0 0 15 15,0-32 6-15,0 25-16 16,0 3 12-16,0 0-9 15,0 0-6-15,0 4 5 16,0 0-9-16,0 0-16 16,0 0-16-16,0 0-7 15,0 0-13-15,-9 0-5 16,9 8 1-16,0 19 4 16,0 14 6-16,-9 14-2 15,9 13 8-15,0 12 2 0,0 11-1 16,0 12 0-1,0 14 3-15,0 1-6 0,9-1-1 16,-9-2-7-16,0-7 1 16,9-5-2-16,-9-2 0 15,0 1-1-15,0-11 2 16,0-2-2-16,0-15 2 16,0 3-2-16,0-18 0 15,9-7 0-15,8-5 2 16,-17-7 0-16,9-8-2 15,0-7 3-15,-9-10-1 16,8-3-1-16,-8-7 1 16,6 2-2-16,-6-7 0 15,0 0 1-15,3 0 0 16,-3 0-1-16,0 0 1 0,0 0 5 16,0 0-4-16,6 0 5 15,-6 0-7-15,0 0 1 16,3 0-2-16,12 0 2 15,11 0-1-15,18 0 1 16,23 0 1-16,12 0-2 16,24-7 0-16,8 2 0 15,18 5 1-15,8 0-1 16,-8 0-1-16,-9 0-1 16,-18 0 1-16,-23 5-1 0,-8 6 2 15,-30-7 0 1,0-4 1-16,-24 0-1 0,-5 0 1 15,-6 0-1-15,5 0 0 16,4 0 0-16,11 0-28 16,10 0-19-16,13-4-17 15,4-12-49-15,-12-4-187 16</inkml:trace>
  <inkml:trace contextRef="#ctx0" brushRef="#br1" timeOffset="256517.9823">4381 16850 378 0,'0'0'124'15,"0"0"-27"1,0 0 40-16,0 0-18 0,0 0-64 16,0 0 6-16,-70-59-15 15,35 52 1-15,0 7-24 16,-15 0-3-16,-3 0-9 15,1 0-7-15,-7 10 3 16,-2 14 1-16,-7 6 2 16,10 3 11-16,-4 16-2 15,18 3 0-15,3 12 2 16,15 6-3-16,8 4 6 16,18 0 0-16,0-3-3 0,0-6-5 15,0 3 0 1,0-5-7-16,0 3 2 0,18-3-2 15,17 3 0-15,0-3 2 16,-3-9 1-16,21-6-5 16,-3-5-1-16,11-8-2 15,7 4-2-15,2-12 1 16,-3-7 0-16,12-9 0 16,-3-4 2-16,18-2-1 15,3-5 0-15,-4 0 1 16,10-5-3-16,-1-12-1 15,-23-4 3-15,6 0-2 16,-18-2 0-16,-5-3-2 16,-1-1 3-16,-2-5-2 15,-7 1 2-15,-2 3 0 0,-6-8 0 16,-9-1 0-16,-3-3 7 16,-11-2 2-16,-6-6-9 15,-15-5 6-15,0 1-4 16,0-7 1-16,-9 0-3 15,-18 0-1-15,-14 1 0 16,6-1 1-16,0 6 2 16,-15 8 0-16,7-2 1 15,-7-2 3-15,-12 0 0 16,1 13-2-16,-6 0-4 16,8 9 3-16,-2 5-2 15,-1 12-3-15,-14 5-1 0,-18 5-2 16,-17 0-1-16,-21 20-12 15,-11 7-40-15,11 5-22 16,6 2-118-16,30-11-141 16,29-23-161-16</inkml:trace>
  <inkml:trace contextRef="#ctx0" brushRef="#br1" timeOffset="257174.5504">4241 17531 141 0,'0'0'367'0,"0"0"-314"15,0 0 96-15,0 0-72 16,0 0-56-16,0 0-15 0,-33-4 1 15,33 4 11-15,0 0 32 16,0 0 9-16,0-4 8 16,0 2 7-16,0-3-23 15,0-7-16-15,0-1-28 16,0-6-1-16,0-1-4 16,0-7-1-16,0-9-1 15,18 3 1-15,5 5 0 16,-5 4-1-16,0 8 0 15,-1 9-3-15,1 7 0 16,-1 0-9-16,15 23 2 0,-5 9 8 16,8 9 2-1,0 3 0-15,9-8 0 0,-3-4 0 16,-6-5 0-16,6-12 2 16,-15-2-1-16,-8-9 0 15,-1-4 7-15,1 0 17 16,0-4 41-16,-4-19-10 15,4-7-24-15,-7-4-11 16,-2-2-9-16,-9-8-5 16,0 2-7-16,0-7 0 15,-17 8-52-15,-36 1-140 16,-23 9-251-16</inkml:trace>
  <inkml:trace contextRef="#ctx0" brushRef="#br1" timeOffset="257862.1336">2207 17880 590 0,'0'0'49'0,"0"0"136"16,0 0-17-16,0 0-58 15,0 0-48-15,0 0-9 16,-27-106-12-16,27 106-41 16,0 37 8-16,9 11 9 15,26 15 19-15,9 6-6 16,-3 3-17-16,3-9-5 16,-3 0 0-16,-6-10-7 15,-9-10 1-15,1-12 1 16,-10-7-3-16,-8-16 3 15,-9-8 1-15,9 0 3 16,-9 0 12-16,6-8 18 16,-3-19-15-16,2-16-16 15,4-6-5-15,0-15 0 0,0 5 0 16,2 0-1-16,4 2 1 16,3 13-1-16,-10 8 0 15,10 9-3-15,-9 11-3 16,8 8-34-16,1 8-124 15,-12-8-303-15</inkml:trace>
  <inkml:trace contextRef="#ctx0" brushRef="#br1" timeOffset="258877.9029">5230 17464 343 0,'0'0'61'0,"0"0"48"16,0 0-41-16,0 0-6 15,0 0 5-15,0 0-14 16,9-5 8-16,-9 5-2 16,0 0-11-16,0 0-6 15,0 0-12-15,0 0-6 0,0 0-6 16,0 0-3-16,0 0-14 15,35 0 2-15,23 0 17 16,45 0 12-16,34 0-2 16,27-7-18-16,18-9-4 15,5 1-3-15,3-1 2 16,-2 0-4-16,-33 4-1 16,-35 3-1-16,-59 3-1 15,-20 0 0-15,-32 6 0 16,-9 0 1-16,0 0-1 15,0 0-53-15,0-5-78 16,0-10-236-16</inkml:trace>
  <inkml:trace contextRef="#ctx0" brushRef="#br1" timeOffset="260269.4655">6491 15167 220 0,'0'0'106'0,"0"0"-9"15,0 0-32-15,0 0-4 16,0 0 12-16,0 0 0 0,0-70-15 16,0 66 28-16,-8 2-23 15,8-2-11-15,-9-1-2 16,0 0 3-16,0 5-7 15,0-3 3-15,1-1-7 16,-7 0 15-16,15 4-16 16,-9 0-4-16,9 0-5 15,0 0-13-15,0 0-10 16,0 0-9-16,0 0 0 16,0 0-3-16,0 21 3 15,0 6 3-15,0 5 6 16,0 9-3-16,9-1 0 15,9 6 4-15,5 3 1 0,3 5-5 16,-8 3 3-16,8 7-5 16,-8-4-1-16,-1 8 0 15,10-1-1-15,-4 5 2 16,-5 4 6-16,8 2-1 16,-8 9 2-16,-10-11 0 15,10-4-7-15,-9 0 2 16,5-8-2-16,-5 0-2 15,0-5 2-15,0 4 0 16,-1-5-2-16,1-3 1 16,0-3 2-16,0-3-1 15,8-6 2-15,-8 1-4 0,9-4 4 16,-9-2-4 0,5 5 0-16,-5-10 1 0,0 3-2 15,-9-4 0-15,8-4 0 16,-8-1 1-16,0-2 0 15,0-3-1-15,0-6 0 16,0 1 1-16,0-2-2 16,0 7 2-16,0-2-2 15,0 4 1-15,0-9 0 16,0 5 1-16,0-5-2 16,0 2 1-16,0-2 2 15,0-2-1-15,0 2 1 16,0-3-1-16,0 3 2 15,0 0-2-15,0-4-1 16,0 5 1-16,0-4-1 0,0 0 4 16,-8-4-1-16,8-1-2 15,0 1 0-15,0-6 0 16,0 5-1-16,-9-4 1 16,9-3 1-16,-6 5-2 15,3-5 3-15,3 2-4 16,0 3 2-16,0-5-2 15,0 4 0-15,0-4 3 16,0 0-3-16,-6 0 0 16,6 0 2-16,0 0 3 15,-3 0 1-15,3 0 7 16,0 0 5-16,-5 0-6 0,-7 0-3 16,-12 0 1-16,-20 0-6 15,-17 0-4-15,-33 0-4 16,-17-4 4-16,-26 4-6 15,-10 0-23-15,4 0-33 16,-3 0-34-16,14 0-78 16,29-28-506-16</inkml:trace>
  <inkml:trace contextRef="#ctx0" brushRef="#br1" timeOffset="261566.8301">2034 16353 12 0,'0'0'221'15,"0"0"-103"-15,0 0-2 16,0 0-29-16,0 0-14 16,0 0 8-16,-9-64 11 15,9 53-20-15,0 0-19 16,0 10-5-16,0-3-2 15,0 4 16-15,0 0-14 16,0 0-17-16,0 0-5 16,0 0-13-16,-9 0-13 15,-14 0-2-15,-12 22 1 0,0 15 1 16,-9 11 3-16,-6 11-3 16,15-7 1-16,0 2 1 15,-6 0 1-15,14-19-1 16,10 5 1-16,-1-14 2 15,10-11-4-15,2-3 0 16,6-12 1-16,0 0-1 16,0 0 4-16,0 0 6 15,0-6 10-15,0-21-12 16,14-10-6-16,13-1-3 16,-10-10 0-16,15-5 1 15,-5 5-1-15,-1 1 0 16,0 15 0-16,1 5 1 0,5 12 0 15,-3 6-1 1,3 9 3-16,12 0-3 0,15 12-7 16,-6 25 7-16,17 1 1 15,-12 11-1-15,10-1-2 16,-16-1-32-16,7-3-105 16,-24-17-86-16,-26-18-263 15</inkml:trace>
  <inkml:trace contextRef="#ctx0" brushRef="#br1" timeOffset="261926.2109">3161 16316 828 0,'0'0'20'0,"0"0"129"16,0 0-11-16,0 0-54 16,0 0-15-16,0 0-38 15,-129-49-31-15,129 66 0 0,0 20 0 16,26 15 17-1,6-5-4-15,-5 3-1 0,-10-3-5 16,1-8-7-16,-9-7 3 16,-9-5-3-16,0-11 0 15,0-1-30-15,0-6-112 16,-44-9-84-16,-9 0-232 16</inkml:trace>
  <inkml:trace contextRef="#ctx0" brushRef="#br1" timeOffset="262238.7201">2695 16365 618 0,'0'0'48'0,"0"0"180"15,0 0-141-15,0 0-34 16,0 0 2-16,0 0-5 15,-8-12-2-15,8 12-5 16,0 0-11-16,0-5-9 16,0-2 2-16,17-5-10 15,45-8-9-15,5 0-3 16,21-2-2-16,5 6-1 16,10-1-1-16,-10 8-24 15,-22 9-75-15,-19 0-52 16,-19 0-57-16,-25 9-69 0,-8 9-280 15</inkml:trace>
  <inkml:trace contextRef="#ctx0" brushRef="#br1" timeOffset="262566.8786">2704 16736 423 0,'0'0'72'16,"0"0"76"-16,0 0 20 0,0 0-42 15,0 0-41-15,0 0-6 16,-26 1-24-16,26-1-15 16,0 0-9-16,26 0-8 15,27 0 40-15,8-5-27 16,15-7-8-16,0-4-1 15,21-5-11-15,-12 6 0 16,-9 2-15-16,-15 3 0 16,-25 5-2-16,-13 1-2 15,-14 4-34-15,-9 0-47 16,0 0-125-16,0 4-126 16,-41 2-434-16</inkml:trace>
  <inkml:trace contextRef="#ctx0" brushRef="#br1" timeOffset="264474.6942">4844 13548 280 0,'0'0'393'16,"0"0"-379"-16,0 0 115 15,0 0-81-15,0 0-23 16,-240 125 3-16,222-62 11 16,18 1-5-16,0 4-10 15,9-5 8-15,35 1-16 16,14-9 2-16,4-6-14 16,-4-12-4-16,10-3-1 15,-16-14 0-15,1-4-92 16,-9-12-88-16,-12-4-107 15</inkml:trace>
  <inkml:trace contextRef="#ctx0" brushRef="#br1" timeOffset="264975.1875">5341 13677 191 0,'0'0'505'15,"0"0"-432"-15,0 0 40 16,0 0-107-16,0 0 30 16,9 127 23-16,8-51-5 15,-8 7-5-15,0 4-14 16,-3-11-7-16,3-8-19 16,2-15-1-16,-2-20-4 0,0-7-2 15,-3-8 0-15,-6-13 4 16,0-5-6-16,0 0 7 15,0 0 10-15,0-23-2 16,-24-9-14-16,4-21-1 16,-12-10 4-16,5-11 0 15,10-15-3-15,2-5 8 16,6 8-8-16,9 3 4 16,0 16-5-16,0 9 6 15,15 22-3-15,11 9-2 16,1 16 5-16,-10 6-2 15,15 5-4-15,4 0-2 0,-1 16-3 16,0 15 1-16,6 12 4 16,-24-5 3-16,1-2-1 15,-18 0-2-15,0-4-4 16,0-9 3-16,-35 4-4 16,-15-5 1-16,6-1-20 15,-6-6-52-15,6-9-44 16,9 0-51-16,9-6-116 15</inkml:trace>
  <inkml:trace contextRef="#ctx0" brushRef="#br1" timeOffset="265443.9744">5815 13692 662 0,'0'0'117'16,"0"0"-68"-16,0 0 0 16,0 0-8-16,0 0 35 15,94 118-38-15,-71-75-15 16,4-10-8-16,-1 4-6 16,0-5 1-16,1-7-4 15,8-15-2-15,-12 3 1 16,-5-13-2-16,-9 0 3 0,8 0 1 15,1 0 2-15,-9-23-2 16,5-7-7-16,-5-2-6 16,-9-6-19-16,0 0 4 15,0 0 17-15,0 2 4 16,0-4 3-16,-9 8-1 16,-5 13 8-16,5 8 13 15,9 10 11-15,0 1-28 16,0 12-6-16,0 19 0 15,0 12 0-15,26 6 9 16,0-7-1-16,-2 12 4 16,2-11-5-16,-8 4-5 15,-1-4-1-15,1-5-1 0,-9-6-4 16,-9-10-71-16,0 0-121 16,-9-18-212-16</inkml:trace>
  <inkml:trace contextRef="#ctx0" brushRef="#br1" timeOffset="265834.5919">6354 13760 465 0,'0'0'288'0,"0"0"-258"15,0 0 39-15,0 0 15 0,0 0 7 16,0 0-23-1,222 120-24-15,-187-82-15 0,-8 10-6 16,-10-7-6-16,1 2-12 16,-18-9 2-16,0-14-6 15,0-3 0-15,0-12 1 16,0-5 1-16,0 0 5 16,0 0 10-16,0-27 4 15,0-5-22-15,0-13 9 16,0 3-5-16,0-11 0 15,-9 0-1-15,9 6-2 16,0-1 0-16,0 9-2 16,0 7 1-16,9 7-2 15,8 7-3-15,10 4-24 0,-4 12-64 16,12 2-54-16,-8 0-96 16,-1 0-108-16</inkml:trace>
  <inkml:trace contextRef="#ctx0" brushRef="#br1" timeOffset="266287.8502">7153 13864 514 0,'0'0'12'16,"0"0"112"-16,0 0 4 16,0 0-29-16,0 0-30 15,0 0-12-15,96 0-17 16,-87 0 8-16,6-5-5 16,-6-1-19-16,-1-6 1 15,1-2-13-15,-9-3-3 16,0 2-5-16,0-3-2 15,0-4 2-15,0 3-2 16,-35-2 2-16,0-2 9 16,-6 4-1-16,-3 7 8 15,9 2-8-15,3 10 14 0,5 0-12 16,1 22-14 0,8 18 1-16,10 7 4 0,8 3 8 15,0 8 1-15,44-8 0 16,8-5 1-16,7-10-5 15,8-3-5-15,-5-6-3 16,-1-6-1-16,-2-12-1 16,-7-5-20-16,7-3-77 15,-24-3-102-15,-17-25-223 16</inkml:trace>
  <inkml:trace contextRef="#ctx0" brushRef="#br1" timeOffset="266569.1194">7232 13227 672 0,'0'0'116'0,"0"0"-98"15,0 0 98-15,0 0-7 16,254 129-29-16,-166-55-18 15,-3 13 6-15,0 8-11 16,-41 6-24-16,-18 1-21 0,-26 10-7 16,-35 6-5-1,-67 3-12-15,-27-7-156 0,-17-25-81 16,-7-29-231-16</inkml:trace>
  <inkml:trace contextRef="#ctx0" brushRef="#br0" timeOffset="277681.069">23891 15047 143 0,'0'0'60'0,"0"0"22"16,0 0-24-16,0 0 41 0,0 0-41 15,0 0 3-15,0 0 16 16,9-5-3-16,-9 5-17 16,0 0-4-16,0-3-4 15,0 3-12-15,0-5-9 16,0 3-11-16,0-3 11 16,0 1 3-16,0 0-1 15,0 0 4-15,0 4-7 16,0 0-5-16,0 0-8 15,0 0-14-15,0 0 0 16,0 12-12-16,0 20 12 16,0 6 0-16,0 6 2 0,0 10-2 15,0 9 2 1,-9 1 4-16,9 5-4 0,0 5 6 16,-9 1-6-16,9 1 3 15,0 0-5-15,0 7 3 16,0 3 0-16,0-1 1 15,0 1 1-15,0-5-1 16,0-1 0-16,0-7-1 16,0 7-1-16,0 1-2 15,0-6 0-15,0 6 2 16,-8-9-2-16,8-7 0 16,0-6 0-16,0-4 2 15,0-3-2-15,0-8 0 16,0 5 2-16,17-9 0 15,1 2-2-15,-1 7 0 0,-8 0 0 16,6-3 1-16,-7 3-1 16,1-7 0-16,0 3 2 15,0-3 0-15,-9 0-2 16,9 1 3-16,-9 1-1 16,0-2 3-16,0 1 0 15,0-5 0-15,0 2-1 16,0-8-1-16,0 0 1 15,0-5-2-15,0-10-2 16,0-6 1-16,0-5 0 16,0-6 0-16,0 0-1 15,0 0-7-15,0-11-43 0,0-22-117 16,0-20-254-16</inkml:trace>
  <inkml:trace contextRef="#ctx0" brushRef="#br0" timeOffset="278415.642">23809 16428 261 0,'0'0'16'0,"0"0"102"16,0 0-59-16,0 0-6 16,0 0-24-16,0 0-9 15,-3-8-2-15,3 8 16 16,0 0 20-16,0 0-8 15,0 0-10-15,0 0-8 16,0 0-7-16,0 0-8 16,0 0 0-16,0 0 27 15,0 0 0-15,0 7-12 16,41-6 14-16,12 4 11 16,23-5-10-16,26 0-11 15,13 0-3-15,28 0-18 16,12 0-5-16,9-5-3 15,9-3-2-15,5 4 0 0,21 0 0 16,24-3-1-16,17-2 0 16,8-7-1-16,1 1 0 15,6-2 1-15,-1 7-2 16,-14 3 1-16,-35 5-4 16,-32 2 5-16,-27 0 3 15,-34 0-3-15,-19 0 0 16,-14 0 0-16,-11 0 1 15,-16 0 0-15,-11 0 2 16,-6-4-1-16,1 0-2 16,-7-1-16-16,0-5-140 15,-20-7-222-15</inkml:trace>
  <inkml:trace contextRef="#ctx0" brushRef="#br0" timeOffset="279776.2076">27558 16416 153 0,'0'0'99'0,"0"0"23"15,0 0-30-15,0 0-22 16,0 0-7-16,0 0 1 16,-8 0 12-16,8 0-15 15,0 0-7-15,0 0-16 16,0 0-13-16,0 0-7 16,0 0-4-16,0 0-4 15,0 0 0-15,0 0-7 16,0 0 0-16,0 0 2 0,0 0-3 15,0 0-1-15,0 0-1 16,26 0 3-16,6 0 1 16,21-11-1-16,23-1-2 15,12-1 1-15,32-2-1 16,9-2 4-16,17 0-4 16,12 2 1-16,9-2-1 15,-3 7 2-15,0-7 4 16,5 7-6-16,-5-1 0 15,0 0 2-15,-9 1 3 0,0 4-5 16,6-5-1 0,-6 6 3-16,1-1-3 0,-10-3 0 15,-9 1 1-15,1 0 0 16,-27 1-1-16,0-2 2 16,-17 1 0-16,-6 5-2 15,14-2 1-15,1-2-1 16,-1 3 2-16,18 0-1 15,0-4 0-15,-12 4 0 16,1-3-1-16,-16-1 1 16,-22 1-1-16,-13 1 0 15,-2 2 0-15,-9-1 7 16,-3-1-3-16,-9 0 6 16,-24 1-1-16,-2 5 0 15,3-1-1-15,-12 1 0 0,0 0 0 16,0 0 0-16,0 0-8 15,0 0-2-15,0 0-11 16,-41 0-72-16,6 6-24 16,-9 4-93-16,-6-10-21 15</inkml:trace>
  <inkml:trace contextRef="#ctx0" brushRef="#br0" timeOffset="280088.7052">31621 15814 601 0,'0'0'16'0,"0"0"145"15,0 0-59-15,0 0-71 16,0 0-23-16,0 0-1 16,50-7 5-16,11 29 8 15,-2 4-8-15,11 6 5 16,-3 8 1-16,-14-4 1 15,-1 0-4-15,-11 2-6 16,-14 0-2-16,-27-7-6 16,0 1 2-16,0 0-1 15,-44 0-2-15,-23 1-23 16,-4 4-64-16,13 0-61 16,5-8-78-16,3-14-197 0</inkml:trace>
  <inkml:trace contextRef="#ctx0" brushRef="#br0" timeOffset="280870.7593">31688 17010 493 0,'0'0'76'16,"0"0"8"-16,0 0 80 16,0 0-72-16,0 0-21 15,0 0-25-15,-17-71-5 0,17 72-30 16,0 30-10-16,0 8 14 15,8 4-2-15,19-3 1 16,8-2 0-16,-9-6 0 16,15-5 1-16,-6-10-1 15,9-2-2-15,-12-4-7 16,-5-11 2-16,-1 0-3 16,0 0 2-16,-5-16 2 15,8-11-7-15,-11-10-1 16,-10-6-12-16,-8 2-4 0,0-9 7 15,0 3-1 1,0 14 10-16,-17 7 2 0,-4 16-1 16,18 10-1-16,-5 0-2 15,2 21-20-15,6 17 22 16,0 10-1-16,0-1 1 16,29-11 0-16,15-2 1 15,0-13 4-15,-3-4 2 16,3-8-2-16,0-9 6 15,-15 0 5-15,9 0 11 16,-12-21-7-16,-8-5 11 16,-1-8-4-16,-8-6-18 15,-9-3 1-15,0 4 0 0,0 3-6 16,-9 4-4 0,-8 10-1-16,8 12-8 0,-8 2-57 15,8-1-47-15,9 9-76 16,-9-6-97-16,9-3-229 15</inkml:trace>
  <inkml:trace contextRef="#ctx0" brushRef="#br0" timeOffset="281152.0071">32616 16662 536 0,'0'0'201'0,"0"0"-78"15,0 0 81-15,0 0-97 0,0 0-45 16,0 0-38-16,0 31-23 16,26 18 43-16,1 16-10 15,-7 3-4-15,18-4 5 16,-20 3-2-16,-1-4-14 16,1-5-10-16,-9-10-5 15,-9-1-3-15,0-8-1 16,0-12 0-16,0-6-19 15,-18-12-43-15,-8-9-67 16,-18 0-76-16,3-9-97 16,-3-28-147-16</inkml:trace>
  <inkml:trace contextRef="#ctx0" brushRef="#br0" timeOffset="281448.8935">32431 17006 474 0,'0'0'73'0,"0"0"89"16,0 0 0-16,0 0-84 15,0 0-19-15,0 0 2 16,229-51-4-16,-153 41-16 16,6 4-9-16,0-3 0 15,-6-3-5-15,-15 7-8 16,-17-1-16-16,-3 2-3 16,-14-1-15-16,-10 5-86 15,-8-8-84-15,-9-11-197 16</inkml:trace>
  <inkml:trace contextRef="#ctx0" brushRef="#br0" timeOffset="282559.3471">23110 17042 407 0,'0'0'81'16,"0"0"47"-16,0 0-32 16,0 0 2-16,0 0-11 15,0 0-18-15,-94-44-8 0,85 44 1 16,0 0-12 0,-8 0-29-16,-1 0-6 0,-8 0-10 15,-9 16-5-15,-6 16 0 16,6 5 1-16,8 7 0 15,10 4 3-15,17 6 0 16,0-6 0-16,0-1 4 16,0-9-1-16,26-7-1 15,18-7-4-15,0-9-2 16,6-7-2-16,2-8 2 0,-2 0 19 16,-6 0 5-1,0-15 6-15,-3-5-8 0,-6-12-5 16,-9 4-3-16,-17-8-1 15,0-1 1-15,-9 2 0 16,0 3 2-16,0 1-14 16,-26 4 0-16,-1 1-4 15,-8 15-14-15,-6 11-70 16,-11 0-132-16,-16 0-355 16</inkml:trace>
  <inkml:trace contextRef="#ctx0" brushRef="#br0" timeOffset="285858.1056">23865 16405 48 0,'0'0'241'16,"0"0"-146"-16,0 0-11 16,0 0-34-16,0 0-12 15,0 0 5-15,0 0-8 0,-9-9-2 16,9 9 9-16,0 0 4 16,0 0 9-16,0-3 10 15,-9-2-3-15,9 5-13 16,0 0-15-16,-9-4-13 15,9 4-5-15,0-4-2 16,0 2 4-16,0-3 4 16,-8-3 4-16,8-9-1 15,0 0-14-15,0-5 2 16,0 2 7-16,0-3 1 16,0-3 5-16,0 3-11 15,0 4 4-15,0-4-8 0,0-2 1 16,0 1-4-16,8-6 0 15,1-3 2-15,9-3 1 16,-9-2-1-16,8-5 5 16,1 0 0-16,-1 0-4 15,7-4-4-15,-7 0-1 16,10 1-5-16,-1 6 2 16,9-3 1-16,-3-1-4 15,-5 3 3-15,8-3-1 16,-9 6-2-16,-5-2 3 15,8 1 1-15,-3 6-2 16,0 3 1-16,10-2 2 16,5 9-5-16,-15 4 3 0,18 0-3 15,-9 4 0-15,-3 0 0 16,3 5 0-16,9-7-2 16,-12 0 4-16,3 2-2 15,9-2 1-15,-6-3-1 16,9 2 0-16,-3-7 1 15,6 9-2-15,3-2 2 16,-10-3-2-16,7 5 1 16,-6 0 0-16,0 5 1 15,-12 1-1-15,-5 5 2 16,-1-1-1-16,0 2-1 16,1 4 0-16,14 0-1 0,11 0 0 15,7 0-2-15,11 0 3 16,-3 0 0-16,-5 4 1 15,5 2-1-15,-14 5 0 16,8-7 1-16,-2 3 1 16,-7-3 2-16,7 2 1 15,-6 9-3-15,5-4 4 16,4 10-1-16,5-3-4 16,-14 9 2-16,2-2-2 15,1 2 4-15,-12 0-4 16,6-5 2-16,-15 3 1 15,0-1-1-15,0-6 0 16,6 6 4-16,-6 3-6 0,0 3 1 16,6-3 2-1,3 10 0-15,0-4 1 0,-6 5-4 16,9-2 8-16,-12-4-6 16,0 6 3-16,-3 0-1 15,-5-2 1-15,8-2-2 16,0 3 2-16,-3 3-1 15,-6 0-2-15,1-3 1 16,8 5 0-16,-3 2 0 16,-6-4 2-16,1 4 0 15,8-1-1-15,-9 1-1 16,6 0 3-16,-5-4-2 0,-1 3 0 16,9-5-2-1,-3 4 2-15,3-4-2 0,1 11 1 16,-1-1 6-16,-3-1-3 15,12 6 3-15,-9 2-5 16,6 2 5-16,3-2-5 16,-9 2-1-16,0 2 1 15,6 1-4-15,-6-3 3 16,0-6-2-16,-3-4 1 16,-14-4-2-16,8-2 7 15,-8-4-2-15,0-10 2 16,-1 1-5-16,-8-1 3 15,8-2-3-15,7 2-2 16,-7 1 2-16,1-1-3 16,0-1 2-16,-10 1 1 0,10 1-1 15,-1 4-1-15,7-1 2 16,2 1 0-16,-8-5-3 16,-1 5 3-16,1-6-2 15,-1 1 1-15,1 1-1 16,5-1-1-16,-5 1 1 15,0-1-1-15,8 1 0 16,-9-1 2-16,1 4-2 16,5-4 0-16,-5-4 0 15,8 2 0-15,-8-2 1 16,8-3-1-16,-8-4 0 16,-1-1 1-16,15-2 0 0,-14 2 1 15,17 2-1-15,-8-8 2 16,5 3-2-16,-6-1 1 15,0-2-1-15,10-1 2 16,-10-5-1-16,15 2-1 16,-6-3 1-16,9 3-1 15,6-1 0-15,-6-4 1 16,-6 0-2-16,8 0 1 16,-2 0-1-16,-9 0 1 15,15 0 0-15,-15 0 0 16,9 0 0-16,-3 0 0 15,3 0-1-15,9-4 3 16,-3-11-1-16,2-2 0 0,-2 0 0 16,-6 2 0-16,-9-2 1 15,-6 6-2-15,9-6 0 16,-11 2 3-16,8-1-3 16,-9-4 4-16,-5-1-2 15,17-6 0-15,-3 0 0 16,0-5-2-16,6-5 0 15,-6 10 0-15,-9-5 0 16,1 0 0-16,-7 5 3 16,9-1-1-16,-11 3-2 15,0-2 3-15,-1 4-4 16,1-7 3-16,-1 6 1 0,7-3 2 16,-7 4 1-1,1-1-4-15,-1-1 2 0,-8 2-4 16,9-3 3-16,-1-6 2 15,-5 5-6-15,3-4 5 16,8-1-1-16,-14 0-1 16,8 0-1-16,1 0 0 15,-9 5 1-15,17-5-2 16,-17 0 1-16,8 0 1 16,7 1-3-16,-15-3 1 15,-1 1 2-15,10-4-3 16,-9 5 0-16,-1 0 2 15,10 5 0-15,-18-5 0 16,9 7 0-16,0-2 0 16,-7 4-1-16,4-3 0 0,-3 6 1 15,-3 2 0-15,0-4-2 16,0-1 3-16,0-1-3 16,0-1 2-16,0-2 0 15,0 0-2-15,0-1 1 16,0 3-1-16,-3-3 1 15,-3 5-1-15,4 0 0 16,-7-1 1-16,9 3-1 16,-9 0 0-16,0 6 0 15,0-7 1-15,9 12-1 16,-8-2 1-16,8 6-1 16,0-3-1-16,0 9 1 0,0-5 0 15,0 5 0-15,0 0-1 16,0-3 1-16,0 3 0 15,0-5 0-15,0 1 0 16,0 0 0-16,0 2 0 16,0-3 0-16,0 5 0 15,0 0-2-15,0 0 2 16,0 0-4-16,0 0-2 16,0 0-32-16,0 0-50 15,-18 0-64-15,-17 11-46 16,-15-11-393-16</inkml:trace>
  <inkml:trace contextRef="#ctx0" brushRef="#br0" timeOffset="287014.4952">26013 14030 387 0,'0'0'128'16,"0"0"-21"-16,0-118 95 15,-9 90-84-15,9 3 8 16,-9 8-17-16,9 7-35 16,0 5-10-16,0 5-7 15,0 0-32-15,0 0-25 16,-8 15-2-16,-1 34-2 15,0 15 4-15,-8 20 6 16,-19 11 1-16,-5 4-6 0,-2-3 5 16,-10-5-5-16,3-11 1 15,15-6-2-15,0-16 0 16,11-10 0-16,16-11 0 16,8-14-1-16,0-6 0 15,0-7 0-15,0-5-21 16,0-5-28-16,0 0-27 15,-9 0 6-15,0 4-18 16,-8-4-10-16,-1 4-36 16,-17-4 28-16,17 0 100 15,-14 0 7-15,15 0 46 16,-1-15 1-16,-8-6 4 0,17-5 0 16,0-1-7-16,-8-5-13 15,8 1 18-15,-6 4 3 16,6 7-11-16,9 8 5 15,0 12 0-15,0 0-9 16,0 12-37-16,0 28 1 16,9 15-1-16,15 4 4 15,11 3 2-15,-9-7-5 16,9-8 1-16,-3-8 0 16,3-13-1-16,-8-11 5 15,8-9-4-15,6-6 4 16,12 0 2-16,14-21-4 15,-6-22-4-15,7 1-88 0,-24-11-178 16,-18 3-246-16</inkml:trace>
  <inkml:trace contextRef="#ctx0" brushRef="#br0" timeOffset="287655.413">26689 13884 594 0,'0'0'64'16,"0"0"191"-16,0 0-120 15,0 0-39-15,0 0-12 16,0 0-8-16,-15-37-15 15,15 37-21-15,0 0-18 16,0 0-22-16,0 0-5 0,0 17-10 16,0 20 12-16,15 17 3 15,20 9 14-15,9 3 4 16,0-3-6-16,6-9-6 16,-15-7-2-16,0-4-3 15,-3-12 2-15,-14-14-3 16,-9-6 1-16,-9-11 0 15,8 0 4-15,-8 0 5 16,0 0 12-16,9-11 14 16,9-16-12-16,-1-15-19 15,1-11-3-15,-6-6 3 16,8 0-2-16,-2-1-1 0,-1 7 0 16,1 17-1-16,-10 4 0 15,10 5 0-15,0 4-1 16,-7 2 0-16,10 6 0 15,-12 5-1-15,-1 7-1 16,-8 3-19-16,0 0-43 16,0 28-168-16,0-1-228 15</inkml:trace>
  <inkml:trace contextRef="#ctx0" brushRef="#br1" timeOffset="297020.8872">23771 14198 241 0,'0'0'95'0,"0"0"30"16,0 0-61-1,0 0-9-15,0 0 8 0,0 0-9 16,0 0-18-16,0 0 8 16,-44-36-9-16,35 32-14 15,1-1 11-15,-1-5 13 16,0 3-10-16,9 2-2 15,-9 0 2-15,9 5-15 16,0 0-2-16,0 0-11 16,0 0-5-16,0 0-2 15,0 0-6-15,0 25-16 16,9 25 14-16,26 19 8 0,9 17 1 16,6 9-1-16,-6 8 0 15,-9-9-1-15,0 2 1 16,-12-1-2-16,-14-8-19 15,-9-6-33-15,0-11-22 16,0-6-15-16,0-7-31 16,0-18-50-16,0-7-251 15</inkml:trace>
  <inkml:trace contextRef="#ctx0" brushRef="#br1" timeOffset="298459.2953">23762 14776 193 0,'0'0'127'15,"0"0"6"-15,0 0-67 16,0 0-10-16,0 0 5 16,0 0-7-16,0 0 4 0,0 0-4 15,0 0 0-15,0 0-1 16,0 0-3-16,0 0-11 16,0 0 0-16,0 0-3 15,0 0-4-15,0 0-2 16,0 0-3-16,0 0-3 15,0 0 2-15,0 0 0 16,0 0-4-16,18 0 2 16,-9 0 2-16,-1 0 1 15,1 0-4-15,6 0-4 0,2 0-5 16,1 0-2 0,0 0-5-16,8 0-1 0,-9 0 1 15,4 0 2-15,8 0-2 16,-2 12-2-16,8-1 2 15,0-1-1-15,-12 1 3 16,12 4-1-16,-8-3-5 16,8 3 1-16,-3-3 2 15,-6 4-1-15,1 0 3 16,-1-7-6-16,-8-3 3 16,-1 3-5-16,-11-1 5 15,12 1 1-15,-1-3 0 16,1 5-2-16,-1-5 1 15,1 3-1-15,-1 4-2 16,4-3-2-16,8 7 0 0,-11-2 0 16,8 1 5-16,0 4-2 15,-8 3 0-15,5-2 3 16,-5-1-1-16,-1 1 1 16,1 2-2-16,8-3-1 15,-8 9 5-15,-1-6 2 16,-2 0-1-16,3 5-4 15,-10-7 0-15,1 1 0 16,9-7 1-16,-9 7 0 16,8-7-4-16,-8-3 2 15,0-3-3-15,-1 4 0 16,4-10-1-16,9 9-5 0,-4-4-51 16,-8 4-54-16,-9-5-240 15,0-7-507-15</inkml:trace>
  <inkml:trace contextRef="#ctx0" brushRef="#br1" timeOffset="302447.1874">24801 15385 101 0,'0'0'140'0,"0"0"26"15,0 0-45-15,0 0-20 0,0 0 2 16,0 0-16-16,0-9-23 16,0 9-18-16,0 0-9 15,0 0-17-15,0 0 4 16,0 0 1-16,0 0 12 16,0 0 5-16,0 0-10 15,0 0-1-15,0 0-2 16,0 0-7-16,0 0 3 15,0 0-6-15,0 0 4 16,0 0 0-16,0 0 0 16,0 0 3-16,0 0-4 15,0 0-6-15,0 0-7 0,0 0-1 16,0 5-5-16,0 16 9 16,0 0-1-16,0 5-2 15,0 2 1-15,18 3-2 16,-1 5 0-16,-5 4 2 15,9-4-4-15,-4 9-1 16,1-5-1-16,-1 7-2 16,1-3 0-16,-9 4 4 15,8-5-4-15,-5 1 4 16,8-2-4-16,7 1-2 16,-10-5 3-16,10 3 0 15,-1-2-2-15,6-3 1 16,-5 2-1-16,-10-6 0 0,1 0 1 15,8 2-1-15,-8-2 1 16,5-5 0-16,-5-4 0 16,-1 9-1-16,1-4 1 15,8 10 0-15,-8-11-1 16,2 4 1-16,9 1-2 16,-2-4 1-16,-1 4 2 15,9-5-1-15,-11-1-1 16,-7-5 1-16,1 5 0 15,-1 1-1-15,-8 1 0 16,9-3 1-16,-1-2-2 16,1-4 3-16,-7 4-1 0,10 3-1 15,-4-3 0-15,1-2 0 16,0-1 0-16,-10-2-1 16,10 3 1-16,-9-5 1 15,-1 0 0-15,-5-1-1 16,3 2 1-16,9-2 0 15,-15 2-1-15,17-2 1 16,-8 2-1-16,9-2 0 16,-9 6 0-16,8 2-1 15,-8-3 0-15,0 0 2 16,8 4-1-16,-8-8 3 16,6 3-2-16,-7-2 0 15,10 5 0-15,-9-6-1 0,8 1-1 16,-8-2 0-16,9 7 1 15,-10-10-1-15,10 3 0 16,-9-5 0-16,5 0 2 16,-5 2-1-16,0-4-1 15,0 4 2-15,8-5-1 16,1 1-1-16,-1 5 1 16,-8-4 0-16,9 1-1 15,-9-2 0-15,5 1 1 16,4-3-1-16,-9 3 1 15,8-1 0-15,1 1 0 16,-1-3-1-16,1 5 0 0,-1-5 1 16,-5 3-1-16,9-3 0 15,-4 4-1-15,1-3 1 16,-1-2 0-16,1 0 1 16,-1 6 0-16,-8-7-1 15,3 3 0-15,8-3 0 16,-2 0 1-16,-1 0-1 15,1 0 1-15,0 0-1 16,-1-4 2-16,1 5-1 16,-4-3 0-16,4 3 0 15,-1-5-1-15,1 4 0 16,0-4 0-16,-1 0 2 16,1 0-2-16,5 0 2 0,-5 0 1 15,-1 0 0-15,1 0-3 16,8 0 2-16,0 0-2 15,-5 0 0-15,8-4 3 16,-2-3-3-16,-10 2 1 16,9-3-1-16,-8 4 1 15,-6 0-1-15,17 0 1 16,-3-3 0-16,1-1 1 16,-1-4-2-16,-5 0 1 15,8 2 1-15,-3 0-1 16,0 3 0-16,-8-8-1 15,3 5 4-15,8 4-4 0,-20-5 3 16,8 0-3-16,1 7 2 16,-10-2-2-16,10-1 0 15,-9 3 0-15,8-7 0 16,-5 7 0-16,9-9 0 16,-13 9 2-16,10-2-2 15,-9-3 0-15,8 5 2 16,-8-4-2-16,0 4 2 15,8-3-3-15,-8 2 2 16,3-5-1-16,8 4 1 16,-2-5 0-16,-1 3 0 15,1 0 0-15,0-1 1 16,-1 2-2-16,-8-3 3 0,0 4-3 16,0 2-2-1,5-1 2-15,-5-1 0 0,8 0 2 16,1 0-2-16,-9-3 0 15,8 4-1-15,-8-7 1 16,9 7 0-16,-9-1 0 16,-7 6 0-16,7-4 0 15,12-1 1-15,-13 2-2 16,10-6 2-16,0 3-1 16,-10-3 0-16,10 1 1 15,-9 3 0-15,0 2 0 16,-1-2 1-16,1 3-2 0,6-3 0 15,-7 5-1 1,1-4 1-16,9-4 1 0,-1 0 0 16,1 1-1-16,8 2 0 15,-14-5 2-15,8 5-1 16,-2 0 0-16,0-2-1 16,8-3 0-16,-8 4 0 15,8-3 1-15,-14 3-1 16,17-5 2-16,-12 1-1 15,1 3 0-15,8-8 0 16,-8 5 0-16,2-3 0 16,1 3 3-16,5-4 1 15,-8 2 0-15,-1-3-2 16,-8 2 0-16,9-2 3 16,-1 3-2-16,7-3 0 0,-7 0-2 15,-8 5 3-15,9-7-2 16,-1 2 0-16,-8 3 3 15,8-3-1-15,-8-2-1 16,3 2-4-16,8-2 4 16,-11 2-2-16,9-1-1 15,-10 4 1-15,10-5-2 16,-9 2 2-16,8-1 0 16,-8 1-2-16,9-1 1 15,-9-6 0-15,2 7 0 16,10-8 0-16,-4 6 0 15,1-2-1-15,-1-4 1 0,1 1 0 16,0-1 1-16,-7 6-2 16,10-6 2-16,-4 8-1 15,-8-1 2-15,0-1 0 16,0-3 0-16,-1 2 1 16,1-4-1-16,0 3 1 15,0 2-2-15,0 2 2 16,-1-1-3-16,-8 4 1 15,9-4-2-15,-9 0 1 16,0 0-1-16,9-5 3 16,-6 6-1-16,8-2 0 15,-2 2-1-15,0-2 1 16,-9 7-2-16,0-7 2 0,9 6-1 16,-9-1-1-16,9-1 1 15,-1-2 0-15,1-9-1 16,-9 4 0-16,9-3 1 15,0-3 0-15,0-1 0 16,-1-5 1-16,-8 4-2 16,9-4 1-16,0 1-1 15,3 4 0-15,-1 1-1 16,-2-1 1-16,9 7 1 16,-10-3-1-16,1 2 0 15,0-2 0-15,0 3 0 16,0 0 1-16,-1 5-1 0,1-7 1 15,0 5-1-15,3 0 0 16,-4-4 2-16,4 5-2 16,6 1 0-16,-10-2 0 15,1-3 0-15,9 4 0 16,-9 0 0-16,8 0 0 16,1 1 0-16,-7-4 0 15,4-2 1-15,8 6-1 16,-5-6 0-16,0-1 0 15,-1 0 0-15,1 2 0 16,-1-1-1-16,1 2 1 16,5 4 0-16,-5-5 0 15,-1 8 1-15,1-4-1 0,-9 0 0 16,8 6 0 0,-8-5 1-16,0 3-1 0,0 1-1 15,5 2 1-15,-5-3 0 16,9 1 0-16,-10 2 0 15,10 2-1-15,-1-4 1 16,-8 2 0-16,9-3 0 16,-7 3-2-16,10-2 4 15,-3 3-4-15,-1-2 2 16,1 1-1-16,-1-3-1 16,10 1 2-16,-7-4 0 15,9 5 0-15,-2-1 0 0,-10 0 0 16,1 5 2-1,-9 2-2-15,-1-1-1 0,1 5 1 16,-9 0-1-16,0 0 0 16,0 0-3-16,9 0 2 15,3-1 1-15,8-6 1 16,6 3 0-16,1-1 0 16,-10 4 2-16,10-4-3 15,-4 5 1-15,-5-4-3 16,-1 4 2-16,-17 0 0 15,9 0 1-15,-9 0-2 16,0 0 2-16,9 0 0 16,-9 0 1-16,0 0-1 0,9 0 0 15,-9 0 0 1,0 0 1-16,0 0-1 0,0 0 0 16,0 0 0-16,0 0 1 15,0 0-1-15,0 0 0 16,0 0-2-16,0 0 3 15,0 0-1-15,0 0 1 16,0 0-1-16,0 0 2 16,0 0-4-16,0 0 1 15,0 0-17-15,0 0-18 16,0 0-40-16,-27 0-60 16,-40 0-184-16,-12-12-703 0</inkml:trace>
  <inkml:trace contextRef="#ctx0" brushRef="#br1" timeOffset="305903.4642">29353 14338 519 0,'0'0'40'16,"0"0"148"-16,0 0-17 15,0 0-71-15,0 0 2 16,0-128 2-16,0 119-25 15,0 6-16-15,0-1-22 16,0 4-18-16,0 0-13 16,0 0-10-16,0 23-2 0,0 45-10 15,0 35 12-15,0 35 1 16,0 4 1-16,0 2-2 16,0-18 1-16,0-14 1 15,17-21-2-15,1-18 0 16,-1-18-1-16,-14-7-4 15,-3-16-57-15,0-12-57 16,0-8-61-16,-12-12-104 16,-40 0-273-16</inkml:trace>
  <inkml:trace contextRef="#ctx0" brushRef="#br1" timeOffset="306231.6126">28881 15141 692 0,'0'0'19'15,"0"0"107"-15,0 0-58 16,0 0-64-16,0 0 9 16,0 0 23-16,50 153 0 15,3-115-8-15,5-11 4 16,13-5-7-16,-4-12 7 16,3-10 12-16,6 0 0 15,3-6-1-15,-11-20-6 16,-7-1-21-16,-11 0-12 0,-24-1-4 15,-8 5-12 1,-18-4-125-16,-18-2-183 0</inkml:trace>
  <inkml:trace contextRef="#ctx0" brushRef="#br1" timeOffset="306747.3246">30058 13836 588 0,'0'0'40'16,"0"0"221"-16,0 0-128 15,0 0-22-15,0 0-14 16,0 0-18-16,0-73-23 15,0 73-30-15,0 0-26 16,0 24-4-16,0 16 4 16,0 17 13-16,0 2-3 15,0 1-1-15,0-7 3 16,0-6-11-16,0-7 1 16,0-5-2-16,0-3 0 15,0-4-4-15,0-2-60 0,0-5-80 16,-26 0-65-16,-1-8-162 15,-17-10-271-15</inkml:trace>
  <inkml:trace contextRef="#ctx0" brushRef="#br1" timeOffset="307122.2554">29619 13955 514 0,'0'0'40'0,"0"0"103"15,0 0-7-15,0 0-75 16,0 0 9-16,0 0-14 15,-18-75 19-15,18 64-13 16,18 1-17-16,8-7-11 16,12 2-5-16,27-3-7 15,-4-4-6-15,24 3-2 16,-9-2-4-16,3 6-6 16,-3 3-2-16,-14 0-2 0,-4 2 0 15,-14 10-7-15,-9 0-71 16,-26 0-80-16,-9 17-116 15,0 8-198-15</inkml:trace>
  <inkml:trace contextRef="#ctx0" brushRef="#br1" timeOffset="307512.9265">29636 14483 420 0,'0'0'181'0,"0"0"-46"16,0 0 36-16,0 0-96 15,0 0-27-15,0 0 4 16,-17 0-8-16,17 0-1 15,0 0 1-15,17-6-25 16,42-3 5-16,29-8 2 16,23 7-6-16,9-7 5 15,9-2-2-15,0-4-7 16,-1 2-2-16,-16 2-2 0,-33 1 1 16,-21 6-6-1,-23 6 2-15,-26 2-7 0,0 4-1 16,-9 0-1-16,0 0-40 15,0 4-177-15,-44 12-113 16,-15-4-408-16</inkml:trace>
  <inkml:trace contextRef="#ctx0" brushRef="#br1" timeOffset="321803.3948">13208 17318 110 0,'0'0'305'16,"0"0"-268"-16,0 0 23 15,0 0-18-15,0 0-19 16,0 0-5-16,0 0-3 15,-17 0-5-15,17 0 13 16,0 0 23-16,0 0-6 16,0 0 2-16,0 0-8 15,0 0-13-15,0 0-9 0,0 0 1 16,0 0 1 0,0 0-1-16,0 0-1 0,0 0-3 15,0 0 0-15,50 0 8 16,11 0 19-16,33 0-14 15,17 0-9-15,21-9-2 16,11-4-2-16,12-2-6 16,9-2 4-16,-9 2-1 15,6-1 0-15,-6 0 3 16,9 1 0-16,0 5-4 16,6 4 4-16,-6-5-5 15,-9 6-3-15,0 0 3 0,-9-1-2 16,1-5-1-16,-1 1 1 15,-11-1 0-15,-12 0 0 16,-12 1-2-16,0 5 0 16,-9-3 3-16,1-1 2 15,-10 8-3-15,-14-4-2 16,15 5 2-16,-6-4-1 16,6 4 1-16,8-5-1 15,0-3 0-15,1 0 0 16,2 1 0-16,-2 3-1 15,-1-4-1-15,-8 8 1 16,2-5-1-16,-2 5 0 16,-9 0 1-16,3 0-1 15,-3 0 1-15,-9 0-1 16,-6 0 1-16,-12 0 1 0,-14 0-1 16,-8 0 1-16,-1 0-1 15,-12 0 1-15,3-3-1 16,1 3 0-16,-10 0 0 15,1 0 0-15,5 0 0 16,-14 0-2-16,0 0 0 16,-9 0-2-16,0 0-6 15,0 0-21-15,0 0-53 16,0 3-71-16,-9 2-96 16</inkml:trace>
  <inkml:trace contextRef="#ctx0" brushRef="#br1" timeOffset="322475.6536">18163 16794 287 0,'0'0'264'0,"0"0"-259"16,0 0 78-16,0 0-8 16,0 0 3-16,0 0-40 15,-26-18-12-15,26 18-9 0,0 0-4 16,0 0-5-16,0 0 1 15,0 0 3-15,0 0 2 16,0 0-11-16,0 0 6 16,35 15 10-16,15 1-6 15,20 3 7-15,15-2-1 16,3-2-4-16,-3 2 3 16,-9-2-2-16,-15-7-7 15,-11 6 2-15,-6-8-9 16,-18 0 8-16,-17-2-3 15,0-2-6-15,-9-2-1 16,0 5-5-16,0 5 5 16,-18 7 19-16,-26 8-6 0,-5-2-4 15,-4 1-7-15,9-1-2 16,-6 3 0-16,15-8-51 16,0 2-54-16,17-8-57 15,18-7-70-15,0-5-260 16</inkml:trace>
  <inkml:trace contextRef="#ctx0" brushRef="#br1" timeOffset="323335.6366">19246 17301 446 0,'0'0'93'0,"0"0"-37"16,0 0 135-16,0 0-49 16,0 0-39-16,0 0-12 15,-52-64-9-15,52 64-17 16,0 0-43-16,0 0-22 16,0 17-6-16,0 21 6 15,26 15 12-15,6 11 7 16,12 16-2-16,0-6 4 15,-3 3-3-15,-6-10-8 16,0-12-3-16,-8-17-4 16,-10-10 0-16,-2-13 2 0,-6-7 0 15,-1-6-3-15,-8-2 11 16,0 0 15-16,9-2-4 16,0-28 4-16,0-12-20 15,8-7-6-15,1-10 0 16,-1 6 1-16,10-2 0 15,-4-1-1-15,-5 6 6 16,8 2-2-16,0 5-6 16,1-4 1-16,5 9-2 15,-6 2 2-15,1 8-2 0,-10 13-2 16,1 10-4 0,-10 5-38-16,1 0-67 0,-9 0-195 15,-26 0-528-15</inkml:trace>
  <inkml:trace contextRef="#ctx0" brushRef="#br1" timeOffset="324711.4333">13200 15611 298 0,'0'0'121'0,"0"0"4"16,0 0-46-16,0 0 7 16,0 0-11-16,0 0 4 15,-53-49-25-15,53 44 14 16,-9 5 3-16,9-5-13 15,0 5-5-15,0-5 4 16,0 2-15-16,0 3-21 0,0 0-16 16,0 0-5-16,0 0-7 15,0 3-11-15,0 17 11 16,0 12 7-16,0 6 6 16,0 8 5-16,0 14 5 15,0 16 7-15,9 4 8 16,0 3-3-16,-1 4-5 15,1-6-14-15,-9-1-2 16,9-4 2-16,-9-2-3 16,0 5 0-16,9-14-1 0,0 2 0 15,-1-7 1 1,1-6-5-16,15 0 3 0,-13-6-2 16,4-7-1-16,2-8 1 15,1 4 0-15,-9-10-1 16,8 0 2-16,1-1 0 15,-9 2-1-15,8-1 2 16,-8-2-1-16,-3-2 1 16,3 3-1-16,-1-5 3 15,-8 1 0-15,0 0-2 16,0 3 3-16,0-1-4 16,9-1 1-16,-9 5 0 15,0-1-1-15,0 4-1 16,9-4-1-16,-9 1 0 15,0-6 0-15,9 0 0 0,-9-7-1 16,0-7 1-16,0-4 0 16,0-4 0-16,0 4-1 15,0-4 2-15,0 0 0 16,0 0 0-16,0 0-2 16,0 0-19-16,0 0-65 15,-50-16-178-15,-29-31-325 16</inkml:trace>
  <inkml:trace contextRef="#ctx0" brushRef="#br1" timeOffset="325571.4782">13036 15760 23 0,'0'0'369'0,"0"0"-242"0,0 0-26 16,0 0-36-16,0 0-19 16,0 0 3-16,0 0 21 15,0-80 17-15,0 75-14 16,0 5 3-16,0 0-6 15,0 0-22-15,0 0-27 16,-9 0-10-16,-9 0-4 16,-5 5-6-16,-12 22 7 15,0 9-8-15,8 13 1 16,1 10-1-16,-6-7 3 16,14 3 1-16,1-8 0 15,-1 2 1-15,9-13-1 0,9-8-4 16,0-12-1-1,0-7 1-15,0-7 6 0,0-2-2 16,0 0 12-16,0 0 21 16,0 0 7-16,0-23-19 15,0-13-21-15,0-13-4 16,0-6 0-16,27-9 1 16,-10 1 0-16,18-5-1 15,-2 4 0-15,2 9 2 16,0 7-5-16,6 16 3 15,-6 6-3-15,-9 21 2 16,9 5-3-16,15 0-1 0,3 31-1 16,14 12 1-1,3 9 5-15,15 12 0 0,-6-4-3 16,6 4-88-16,-18-8-147 16,-23-20-284-16</inkml:trace>
  <inkml:trace contextRef="#ctx0" brushRef="#br1" timeOffset="326619.3146">13267 16811 189 0,'0'0'111'16,"0"0"-42"-16,0 0 22 15,0 0-33-15,0 0 0 0,0 0 17 16,0-44 19-16,0 40-22 15,-9 4-12-15,9 0-2 16,-6 0-15-16,3 0-14 16,3 0-4-16,0 0 0 15,0 0 0-15,0 0 0 16,-6 0 0-16,6 0-1 16,0 0 0-16,0 0 0 15,-2 0 0-15,2 0-8 16,-6 0-6-16,3 0-6 15,-3 0 4-15,6 0 4 16,0 0-7-16,0 0 0 0,0 0 0 16,0 0-2-16,0 0-2 15,0 0 0-15,9-4-1 16,32-3 7-16,11-3-6 16,7 4 0-16,20-8-1 15,-12 8 2-15,12-6-2 16,-20 3 0-16,2 3 2 15,-20 0-2-15,-6 1 1 16,-17 5-1-16,-1 0 0 16,-8-1 0-16,0 1 1 15,0 0-2-15,0 0 1 16,5 0-1-16,-2 0-1 16,3 12 2-16,11 9 1 0,-9 6 0 15,1 5 4-15,0 6 1 16,-1-2 9-16,-2 2-5 15,-6-1 0-15,-9 0 3 16,8-5 2-16,-8 0-1 16,0 2-1-16,0-4-1 15,9-7-5-15,-9 2-3 16,0-8-3-16,0 5 1 16,9-6-1-16,-9-5-1 15,0-3-1-15,0-8-1 16,0 2-36-16,0 5-108 15,0-7-173-15,-26-12-352 0</inkml:trace>
  <inkml:trace contextRef="#ctx0" brushRef="#br1" timeOffset="327323.0585">11362 15723 581 0,'0'0'98'0,"0"0"60"15,0 0-10-15,0 0-60 16,0 0-36-16,0 0-9 16,0-48-21-16,0 48-22 0,0 37-3 15,0 26 3-15,17 13 11 16,7 8 12-16,-4-9-8 15,-5-10-1-15,-7-10-6 16,10-10 4-16,-18-12-8 16,9 4 3-16,-9-10-7 15,0-1 0-15,0-8-16 16,0-3-112-16,0-5-43 16,0-10-151-16,-9-3-299 15</inkml:trace>
  <inkml:trace contextRef="#ctx0" brushRef="#br1" timeOffset="327744.8521">10896 15942 394 0,'0'0'72'16,"0"0"49"-16,0 0-2 15,0 0-49-15,0 0-1 16,0 0-8-16,-32-47 0 15,32 35-8-15,0 0-14 16,0-4-17-16,32 1-12 16,12-2-1-16,18 1-3 15,22-4 4-15,10-3-8 16,11 2 0-16,-2 1-1 16,-18 4-2-16,-9 9 0 15,-23-1-11-15,-18 8-52 16,-27 0-58-16,-8 8-89 0,0 20-62 15</inkml:trace>
  <inkml:trace contextRef="#ctx0" brushRef="#br1" timeOffset="328166.8214">10864 16480 173 0,'0'0'292'16,"0"0"-233"-16,0 0 62 0,0 0-25 15,0 0-29-15,0 0-4 16,-53 12-1-16,53-12-5 15,0 0-6-15,0 0-11 16,0 0-12-16,18 0-9 16,32 0 14-16,29-12 10 15,32-9-10-15,18-10-1 16,17-1-10-16,18 5-3 16,-18-4-3-16,-17 7-5 15,-18 3-4-15,-35 10 1 0,-32 7-4 16,-17-2-2-1,-13 1-2-15,-14 5 0 0,0 0-7 16,0 0-5-16,0 5-59 16,0 12-77-16,0-8-69 15,0-9-278-15</inkml:trace>
  <inkml:trace contextRef="#ctx0" brushRef="#br1" timeOffset="329854.6497">16068 18046 518 0,'0'0'40'0,"0"0"50"15,0 0 33-15,0 0-20 0,0 0-44 16,0 0-15-16,0 0-15 16,-44-45 0-16,44 45 6 15,0 0-7-15,0 0-14 16,0 17-7-16,0 6 20 16,0 9 13-16,0 8-11 15,17 9-3-15,10 6 4 16,-1 2-12-16,1-2 5 15,-4 4-3-15,-6-8 0 16,1-2-10-16,0-5-3 16,-10-12 4-16,1-5-7 15,-9-7-3-15,0-4 4 16,0-5-5-16,0 0 1 0,0-11-1 16,0 1-18-16,0-1-91 15,0 0-70-15,0 0-52 16,0-23-238-16</inkml:trace>
  <inkml:trace contextRef="#ctx0" brushRef="#br1" timeOffset="330636.1872">15681 18173 308 0,'0'0'7'16,"0"0"94"-16,0 0-45 15,0 0-23-15,0 0-3 16,0 0 10-16,-111-63 40 15,102 63-5-15,9-5-14 16,0 5-19-16,0-2-9 16,0-3-6-16,0-3-13 0,0-4 1 15,41-3-10-15,21-7-4 16,32-1-1-16,17 2 1 16,9 6 2-16,9-2 0 15,-1 13-2-15,-22 2 0 16,-21 2-1-16,-18 0-2 15,-32 0-4-15,-17 15-53 16,-18 8-81-16,-9 4-110 16</inkml:trace>
  <inkml:trace contextRef="#ctx0" brushRef="#br1" timeOffset="330995.7462">15664 18776 433 0,'0'0'49'16,"0"0"70"-16,0 0 20 15,0 0-60-15,0 0-29 16,0 0-16-16,-9 0 3 15,9 0-7-15,0 0-9 16,35 0 1-16,15 0 18 16,20 0-8-16,6 0 1 15,21 0-14-15,5 0-2 0,10-13 16 16,-10-4-16-16,-8-2-1 16,-24 6-8-16,-26 7-5 15,-21-5 0-15,-14 10-1 16,-9 1-2-16,9 0-42 15,-9 0-126-15,0 0-264 16</inkml:trace>
  <inkml:trace contextRef="#ctx0" brushRef="#br1" timeOffset="331605.23">17622 18137 655 0,'0'0'46'0,"0"0"145"15,0 0-16-15,0 0-55 16,0 0-36-16,0 0-49 0,-44-24-35 15,44 41 0-15,0 33 0 16,18 19 10-16,17 11 14 16,0-6 1-16,-12 0-7 15,4-10-7-15,-19-14-9 16,1-3 2-16,0-4-2 16,-9-12-2-16,0-4-1 15,0 1-23-15,0-12-86 16,0 0-106-16,0-16-147 15</inkml:trace>
  <inkml:trace contextRef="#ctx0" brushRef="#br1" timeOffset="332559.0031">18283 18627 522 0,'0'0'18'0,"0"0"88"15,0 0-46-15,0 0-11 0,0 0-11 16,0 0 13-16,0 0-2 15,0-9-1-15,9 2-7 16,9-8-20-16,-9 2-7 16,5-2 4-16,-5-5 3 15,8 4-7-15,-8 0 6 16,-9-6-1-16,0 7 8 16,0-2-10-16,0 7 6 15,0-3 4-15,-9 3-14 16,-8 5 10-16,-6 1-18 15,-4 4 1-15,10 0-1 16,-10 9 7-16,1 14-9 16,0 13 1-16,2 8 11 0,24-3-5 15,0-3 4-15,0 0-8 16,41-13-6-16,3 3 9 16,26-7-6-16,-2-5-3 15,8-11 0-15,12-5-2 16,-4 0-30-16,1-5-26 15,12-22-46-15,-12-4-16 16,0-7-85-16,-15 1-71 16,-12 6 78-16,-5-1 48 15,-27 9 120-15,-8-3 30 16,-9 9 94-16,-9 1 80 16,0 1-57-16,0 4 21 0,0 0 4 15,-9 2-34-15,-17 6-13 16,-9-1-12-16,-1 4-33 15,-5 0-18-15,-11 4-24 16,2 23-3-16,-3 13 5 16,9 1 10-16,12 3-1 15,15-2-2-15,17-5-15 16,0-6 7-16,0-8-5 16,41-1 3-16,3-12-5 15,8-3 4-15,-2-7-2 16,3 0-1-16,-4 0-1 15,-5-24 2-15,-17 3-4 16,-10-6-8-16,-8-3 4 0,-9-2 4 16,0 3 0-1,0-1 0-15,0 7 3 0,0 7 0 16,0 5 5-16,0 6-2 16,0 5-5-16,0 0-1 15,0 13-20-15,9 10 14 16,41 13 6-16,2 0 0 15,7-5 0-15,2-3 1 16,7-13-1-16,2 2-1 16,-3-17-40-16,-5 0-74 15,5 0-22-15,-6-23-126 16,-8-9-91-16</inkml:trace>
  <inkml:trace contextRef="#ctx0" brushRef="#br1" timeOffset="332980.882">19914 18376 635 0,'0'0'29'16,"0"0"157"-16,0 0-114 16,0 0-45-16,0 0-17 15,0 0-2-15,-223 108-1 16,206-72 12-16,8 4 1 16,9-9-18-16,0-11 2 15,0-4 7-15,0-5-7 16,26-11-3-16,9 0 2 15,6 0-2-15,12-15-1 0,-9-12-34 16,-9-5-11 0,-3-4-5-16,-14-8 12 0,-18-1 38 15,0-6 2-15,0-8 3 16,-18 0 18 0,-14 0 7-16,-3 5 41 0,17 14 1 15,1 9-25-15,8 11 20 16,0 17-12-16,9-4-10 15,0 7-41-15,0 0-4 16,0 17-15-16,0 20 15 16,9 10 10-16,9 7 1 15,8 5 11-15,-9-4-13 16,16 0-7-16,-7 0-2 16,-8-6-1-16,8-1-12 0,0-12-75 15,-8-4-99-15,-4-21-177 16</inkml:trace>
  <inkml:trace contextRef="#ctx0" brushRef="#br1" timeOffset="333418.5624">20645 18361 674 0,'0'0'12'0,"0"0"185"15,0 0-65-15,0 0-19 16,0 0-51-16,0 0-31 15,-240-32-4-15,214 48-10 16,8 4-9-16,1 3-8 16,17 4-4-16,0 4 4 15,0-4 4-15,44 4 2 16,-3-3-3-16,11 4 1 16,1-9 0-16,-12 1-3 0,-6-3 0 15,-17-3-1-15,-18 2-2 16,0-8 1-16,0 2-3 15,-9-2 4-15,-26-8 5 16,0-4-5-16,-6 0-32 16,-3 0-65-16,0 0-100 15,3-21-273-15</inkml:trace>
  <inkml:trace contextRef="#ctx0" brushRef="#br1" timeOffset="333997.06">21383 18090 847 0,'0'0'32'0,"0"0"153"15,0 0-4-15,0 0-100 16,0 0-74-16,0 0-7 16,-26 20 0-16,43 32 0 15,18 7 20-15,0 5-5 16,6-4-2-16,-6-8-4 16,1-14-5-16,-10-6-3 15,-3-11 4-15,-5-5-2 16,-9-4 1-16,-1-8-4 15,1-4 5-15,-9 0 0 16,0 0 19-16,0 0 12 0,0 0-3 16,0-27-19-16,9-5-9 15,0-17-2-15,0 4 1 16,-9-1-2-16,17-1 0 16,-8 5-2-16,8 4 0 15,-2 1 0-15,11 10-5 16,10 0-22-16,7-3-39 15,16 3-99-15,-15-5-203 16</inkml:trace>
  <inkml:trace contextRef="#ctx0" brushRef="#br1" timeOffset="334950.8886">22955 18103 748 0,'0'0'27'16,"0"0"155"-16,0 0-75 15,0 0-48-15,0 0-21 16,0 0 5-16,-36-74-11 15,36 74-7-15,0 34-21 16,18 20-4-16,8 23 28 0,1 5 11 16,-1 7-34-16,-3-8 2 15,-14-16-4-15,9-8-1 16,-18-19-1-16,0-10 0 16,0-12 0-16,0-7 1 15,0-9-1-15,0 0 8 16,0 0 0-16,0-9 10 15,0-14-16-15,0-13-3 16,9-7-5-16,17-4-7 16,9 2-11-16,15 9 3 15,-6 13-4-15,8 14 14 16,-2 9-2-16,-6 0 5 0,6 15-3 16,-15 21 3-16,-9 2 3 15,1-4-1-15,-27 3 3 16,0-10 1-16,0-2-4 15,-9-2 5-15,-26-12 0 16,-9-2 8-16,-6-3 10 16,-3-6-11-16,4 0 1 15,5-11-8-15,0-12-31 16,-6-9-61-16,15-3-72 16,9-9-154-16,8-4-279 15</inkml:trace>
  <inkml:trace contextRef="#ctx0" brushRef="#br1" timeOffset="335357.1477">23496 18325 204 0,'0'0'348'16,"0"0"-290"-16,0 0 74 15,0 0-40-15,111 131-27 16,-67-108-22-16,6-1 2 15,-15-12-14-15,-9-1-8 16,1-5-16-16,-7-4 5 16,9 0 0-16,-11-4 5 15,0-15-8-15,-10-9-4 0,1-6-5 16,0-2-1-16,-9 5-12 16,0 4 8-16,0 7 5 15,0 11 5-15,0 6 20 16,0 3-1-16,0 0-24 15,0 3-16-15,0 37 1 16,0 3 15-16,9 14 7 16,8-4-2-16,7-2-1 15,-16-5 1-15,1 3-5 16,-9-8 1-16,0-8-2 16,-17 5 1-16,-33-19-49 15,-3-2-32-15,-14-10-69 16,14-7-62-16,9-11-120 0</inkml:trace>
  <inkml:trace contextRef="#ctx0" brushRef="#br1" timeOffset="335888.5613">24895 18301 101 0,'0'0'566'0,"0"0"-496"16,0 0 56-16,0 0-53 0,0 0-30 16,0 0-21-16,-266 66-3 15,225-30 6-15,6 7 8 16,17-1-13-16,18-6-1 15,0 0-16-15,0-13 16 16,18-6-16-16,17-11 2 16,6-1-4-16,-6-5-1 15,-9 0 0-15,0-5-5 16,-2-18-2-16,-15-4-9 16,-1-5 3-16,-8 1 9 15,0-1 4-15,0 0 3 16,0 11 11-16,0 1 8 15,0 12 20-15,0 8-16 0,0 0-6 16,0 0-20-16,0 12-10 16,27 20 3-16,17 17 7 15,5 2 6-15,-5 0 3 16,-9-3 0-16,-8-7-2 16,-13-3-3-16,-14-13-4 15,0-1-2-15,0-16 1 16,-23 0-3-16,-21-8-21 15,-17 0-48-15,2 0-45 16,-2-21-86-16,11-11-242 16</inkml:trace>
  <inkml:trace contextRef="#ctx0" brushRef="#br1" timeOffset="336279.1826">25480 18452 663 0,'0'0'59'16,"0"0"147"-16,0 0-103 16,0 0-7-16,0 0-29 15,0 0-23-15,-87 0-25 16,54 9-11-16,-2 18-5 0,9 9 4 15,0 4 1-15,26-4 1 16,0-9-7-16,0 1 8 16,8-13-3-16,27 2-3 15,1-13-2-15,-4-4 3 16,3 0 0-16,-9 0 3 16,-8 0 0-16,-1-17 3 15,-17 2 3-15,0-10 0 16,0 2-3-16,-17-9-11 15,-18 4-3-15,-9-3-31 16,12 4-81-16,-12-5-118 16,0-5-203-16</inkml:trace>
  <inkml:trace contextRef="#ctx0" brushRef="#br1" timeOffset="336701.081">25076 17789 700 0,'0'0'18'0,"0"0"128"0,0 0 14 16,0 0-61-16,0 0-84 16,0 0-11-16,-199 117 12 15,182-49 26-15,17 4-14 16,0-20-16-16,9-9 31 16,26-11-17-16,17-16-22 15,-2-11 2-15,12-5 6 16,-4 0 10-16,-5-30 7 15,0-8-15-15,-12-15-6 16,-15-2-3-16,-9-9 0 16,-17 5 0-16,0-5-2 15,-17 16-3-15,-27 21 0 0,-32 27-22 16,-27 10-119-16,-25 39-228 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21T10:03:05.65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1513 1214 553 0,'0'0'34'16,"0"0"110"-16,0 0-55 16,0 0-18-16,0 0-16 15,0 0-22-15,0 0 7 16,-38-47-5-16,38 47-3 15,0 0-18-15,0 0-14 16,-6 20-3-16,-3 22 3 0,9 20 21 16,0 9-8-16,0-2 10 15,0-6-2-15,0-5-9 16,0-10-3-16,0-8 0 16,9-8-6-16,-3-6-1 15,-3-3 2-15,-3-5-4 16,0-1 0-16,0 0-82 15,0-7-65-15,0-10-116 16,0 0-97-16</inkml:trace>
  <inkml:trace contextRef="#ctx0" brushRef="#br0" timeOffset="312.5159">1399 1287 422 0,'0'0'76'16,"0"0"36"-16,0 0 5 16,0 0-68-16,0 0-6 15,0 0-1-15,44-55-4 16,0 42-9-16,-3-1 1 15,11-1-5-15,-8 0-4 0,6 4 2 16,-15 1-10-16,0 3-12 16,-11 6-1-16,-13 1-1 15,4 0-19-15,-6 0-73 16,-9 8-95-16,0 5-141 16</inkml:trace>
  <inkml:trace contextRef="#ctx0" brushRef="#br0" timeOffset="546.8324">1416 1566 410 0,'0'0'35'0,"0"0"15"16,0 0-3-1,0 0 25-15,0 0 6 0,0 0 28 16,85 11-6-16,-41-13-19 15,15-15-33-15,-7 2-14 16,10-2-13-16,-10 7-15 16,-2 0-6-16,-6 6-4 15,-18 4-59-15,-11 0-110 16,-15 18-85-16,-6 10-112 16</inkml:trace>
  <inkml:trace contextRef="#ctx0" brushRef="#br0" timeOffset="750.2129">1434 1885 443 0,'0'0'95'0,"0"0"-33"16,0 0 63-16,0 0-45 16,0 0-21-16,293-30-16 15,-217 18 4-15,3 2-23 16,-12 4-7-16,-6-2-9 15,-11 4-8-15,-15 4-46 16,-26-4-169-16,-9-4-294 16</inkml:trace>
  <inkml:trace contextRef="#ctx0" brushRef="#br0" timeOffset="1015.9139">2242 1318 686 0,'0'0'67'0,"0"0"33"16,0 0-6-16,0 0-59 15,0 0 5-15,0 0 14 16,266 98-1-16,-213-60-17 16,-4 1-5-16,-5-1-20 15,6-1-8-15,-15-3-1 16,6-4-2-16,-12-5-3 15,-5-4-68-15,-7-6-42 0,-8-6-73 16,-9-5-87-16,0-4-186 16</inkml:trace>
  <inkml:trace contextRef="#ctx0" brushRef="#br0" timeOffset="1250.7161">2774 1331 334 0,'0'0'279'0,"0"0"-169"16,0 0 65-16,0 0-115 16,0 0-47-16,0 0-9 15,-44 42 10-15,18 11 61 16,-9 5-33-16,-24 3-8 0,7 1-18 16,-7-9-8-16,15-15-5 15,12-8-1-15,12-12 0 16,5-8-2-16,15-2-2 15,-9-3-55-15,9-1-89 16,0-4-126-16,-9 0-329 16</inkml:trace>
  <inkml:trace contextRef="#ctx0" brushRef="#br0" timeOffset="1422.6035">3383 1605 899 0,'0'0'21'0,"0"0"22"15,0 0-43-15,0 0-248 16</inkml:trace>
  <inkml:trace contextRef="#ctx0" brushRef="#br0" timeOffset="3251.9813">5359 1306 630 0,'0'0'27'0,"0"0"184"15,0 0-95-15,0 0-24 0,0 0-26 16,0 0-19-1,0 0 5-15,0 0 1 0,-35-28-12 16,35 35-41-16,0 31-2 16,0 21 2-16,26 20 21 15,9 8-8-15,-3-1-7 16,3 4-1-16,-17-11-4 16,8-4 0-16,-17-12-1 15,-9-13-1-15,0-10-1 16,0-9-28-16,0-10-71 15,0-9-65-15,0-12-174 16,0 0-255-16</inkml:trace>
  <inkml:trace contextRef="#ctx0" brushRef="#br0" timeOffset="3533.6321">5359 1471 568 0,'0'0'18'15,"0"0"151"-15,0 0-84 16,0 0-44-16,0 0-12 16,0 0 4-16,0-72-7 15,26 51 12-15,9-2-3 16,6-1-12-16,21-1-5 0,5-3-4 15,9 4-12-15,3 2 1 16,-9 7-3-16,-11 7-5 16,-24 8-45-16,-20 0-136 15,-15 19-120-15</inkml:trace>
  <inkml:trace contextRef="#ctx0" brushRef="#br0" timeOffset="3972.1429">5537 1714 520 0,'0'0'46'0,"0"0"104"16,0 0-109-16,0 0 11 16,0 0 1-16,0 0-7 15,79-5-13-15,-70 3-2 16,0-3 2-16,14 1-19 15,-2-2 0-15,11-4-12 16,12-2-2-16,14 2 0 16,4-3-2-16,5 5-5 15,-14-3-21-15,0 3-8 16,-13 1 3-16,-13 2 20 0,-10 4 10 16,-8-1 3-16,-9 2 4 15,0 0 15-15,0 0 50 16,0 0-27-16,0 0-36 15,9 12 2-15,9 16 9 16,14 5 21-16,-15-2-7 16,1 4-2-16,-1-3-7 15,1 0-3-15,-9-5-7 16,-1-4-8-16,1-6-1 16,-9 0-3-16,0-7-10 15,0-2-104-15,0-8-83 16,-35 0-193-16</inkml:trace>
  <inkml:trace contextRef="#ctx0" brushRef="#br0" timeOffset="4175.3029">6380 1241 865 0,'0'0'88'0,"0"0"96"16,0 0-151-16,0 0-33 15,0 0-4-15,0 0-65 0,35-18-165 16,-61 36-193 0</inkml:trace>
  <inkml:trace contextRef="#ctx0" brushRef="#br0" timeOffset="4815.9846">6705 1699 920 0,'0'0'5'15,"0"0"66"-15,0 0 19 16,0 0-73-16,0 0 9 16,0 0-16-16,97-59 1 15,-30 70 2-15,-14 13 0 16,14 8-3-16,-14 9 2 0,-1 4 4 16,-17 5-14-16,-11 2-1 15,-24-6 6-15,0-8-5 16,0-6 0-16,-18-9-2 15,-5-7 8-15,11-11-5 16,6-5 5-16,3 0 7 16,-2 0 25-16,-4-27-5 15,9-13-35-15,0-14-1 16,0-5 1-16,14 0-1 16,30 7 1-16,9 7-6 15,8 13 2-15,-11 9 1 16,-6 11 3-16,6 12 1 15,3 0-1-15,-1 8-1 0,-2 19 1 16,-6 7 4 0,6 5-2-16,-24 2-2 0,-8 5-3 15,-10-1-2-15,-8-3-45 16,0-1-116-16,0-17-109 16,-17-12-321-16</inkml:trace>
  <inkml:trace contextRef="#ctx0" brushRef="#br0" timeOffset="5332.2506">8511 1725 568 0,'0'0'151'0,"0"0"-43"15,0 0 44-15,-258-43-63 16,197 40-39-16,2 3-7 16,7 0-21-16,11 10-12 15,6 15 2-15,8 7-5 16,18 0-5-16,9-2-2 16,0-1 0-16,9-6-4 15,41-5 4-15,-6-6 0 16,9-10 0-16,5-2 7 0,-14 0-15 15,-9-11-8-15,-12-15 1 16,-11-9-8-16,-12-5 4 16,0-6 13-16,0-6 3 15,0-7 3-15,-20-7 7 16,-12-10 8-16,5 0 14 16,10 6 8-16,-1 18 8 15,9 20-7-15,3 21 0 16,3 11-8-16,3 0-30 15,0 29-1-15,9 25-5 16,35 22 6-16,0 6 28 16,-3 3-2-16,3 0-5 0,0-7-9 15,-12 1-12 1,-6-9 2-16,-8-11-4 0,0-6 0 16,-18-12-35-16,0-10-155 15,0-31-231-15</inkml:trace>
  <inkml:trace contextRef="#ctx0" brushRef="#br0" timeOffset="6004.3141">10443 1577 26 0,'0'0'381'16,"0"0"-281"-16,0 0 39 15,0 0-28-15,0 0-4 16,0 0 4-16,-103-52-10 0,59 45-8 15,-6 7-16 1,-11 0-34-16,8 2-22 0,-14 23 8 16,6 10-26-16,20 2 4 15,5 12-2-15,19 1-4 16,17 3-1-16,0-3 0 16,26-2-1-16,42-13 1 15,19-3-4-15,7-7 0 16,17-9-36-16,-8-10-93 15,-10-6-42-15,-22 0-92 16,-36-6-130-16</inkml:trace>
  <inkml:trace contextRef="#ctx0" brushRef="#br0" timeOffset="6410.844">10536 1643 568 0,'0'0'111'0,"0"0"112"16,0 0-107-16,0 0-53 15,0 0-63-15,0 0 10 16,18 12 4-16,26 29 27 16,5 4 11-16,4 1-14 15,-3-5-2-15,-6-6-13 16,0-8-11-16,-3-7-9 16,-15-6-2-16,-17-7 2 15,0-4-3-15,-9-3-8 16,0 0-8-16,8-3 13 15,-8-26-1-15,0-8-21 0,0-9 8 16,0-4 0-16,0-3 15 16,-8 9 2-16,-7 9 4 15,6 13-2-15,0 15 15 16,9 6 7-16,0 1-24 16,0 6-2-16,6 26 2 15,29 15 2-15,9 2 12 16,9 1 0-16,-12-4 3 15,12-2-9-15,-10-8-2 16,-10-4-5-16,2-5-1 0,-18-7-9 16,-17-3-95-1,0-15-133-15,-26-2-342 0</inkml:trace>
  <inkml:trace contextRef="#ctx0" brushRef="#br0" timeOffset="6942.5615">11154 1661 549 0,'0'0'209'15,"0"0"-159"-15,0 0 103 16,0 0-70-16,251 72-13 16,-201-36-26-16,-23 3-30 15,-10 1-14-15,-8-1 2 16,-9-2 1-16,0-10-3 0,-9-10-7 15,-8-6-37-15,-10-11 5 16,10 0 9-16,2 0 21 16,3-28-4-16,4-9-32 15,2-3 19-15,6-1 14 16,0 1 12-16,14 7 2 16,21 2 0-16,18 9-1 15,6 8 2-15,-7 10 1 16,7 4 4-16,-6 4 14 15,8 27 16-15,-2 11 19 16,-7 7-13-16,1 1-1 16,-21-3-9-16,-6-3-22 0,-8-5-10 15,-18-8-1-15,0-4-2 16,0-10 4-16,0-6-2 16,0-9 3-16,0-2 1 15,-9 0 18-15,-8-17 0 16,-1-18-7-16,1-6 1 15,8-8-2-15,9-10 0 16,0-4-10-16,0 0-5 16,17 14 1-16,10 8-1 15,-1 14 0-15,-8 11-19 16,14 5-59-16,-15 6-37 16,1 5-57-16,-1 0-234 15</inkml:trace>
  <inkml:trace contextRef="#ctx0" brushRef="#br0" timeOffset="7380.0627">12529 1858 714 0,'0'0'67'15,"0"0"109"-15,0 0-73 16,0 0-28-16,0 0-32 0,0 0-13 16,138-8-16-1,-138 1-1-15,0-5 3 0,0-4-6 16,0-3-8-16,-9-4 0 16,-26-4 0-16,3 2 5 15,-3 0-3-15,0 7 14 16,17 7 13-16,0 10 7 15,18 1-3-15,0 0-28 16,-8 6-7-16,8 21-3 16,0 15 3-16,0 0 5 15,0 2 5-15,0-4 5 16,26-5-5-16,18-5-7 16,6-3 4-16,-6-5-6 15,-1-8 0-15,1-3-1 16,-3-2-35-16,-14-6-83 0,8-3-85 15,-21 0-61-15,-5-27-292 16</inkml:trace>
  <inkml:trace contextRef="#ctx0" brushRef="#br0" timeOffset="7755.0653">12872 1682 644 0,'0'0'165'0,"0"0"45"15,0 0-117-15,0 0-72 16,0 0 8-16,0 0 18 15,199 78 14-15,-155-22-9 16,-12 3-3-16,-6-2-18 16,-8-3-12-16,-18-12-9 0,0-7-6 15,0-15-4-15,0-13 2 16,0-7-1-16,0 0 6 16,0-1 11-16,0-26-9 15,-9-13-9-15,9-7-2 16,0-4 1-16,0 1 2 15,0 4-3-15,0 6-1 16,9 8 3-16,17 13 0 16,-8 10 0-16,-1 6 0 15,7 3-2-15,2 4-5 16,9 27 0-16,6 5 3 16,-6 5 4-16,0 3-1 15,-8-1-1-15,-4-3-1 0,-14-1-5 16,-9-8-68-16,0-10-87 15,0-6-60-15,0-15-176 16</inkml:trace>
  <inkml:trace contextRef="#ctx0" brushRef="#br0" timeOffset="8020.8662">13680 1461 601 0,'0'0'255'16,"0"0"-110"-16,0 0-2 0,0 0-127 16,0 0 16-16,0 0 50 15,35 146-17-15,-9-78-11 16,0 3-15-16,-2-1-11 16,-15-4-16-16,-1-11-4 15,1-6-7-15,-9-12-1 16,0-9 0-16,0-7-4 15,0-8-44-15,0-5-85 16,-9-8-88-16,-32 0-146 16</inkml:trace>
  <inkml:trace contextRef="#ctx0" brushRef="#br0" timeOffset="8223.9995">13404 1863 755 0,'0'0'142'15,"0"0"72"-15,0 0-162 16,0 0-12-16,0 0-3 16,0 0 5-16,293-83-2 15,-199 69-4-15,-1 3-13 16,-5 2-8-16,-3 0-10 16,-23 5-2-16,-13-1-3 15,-14 2-6-15,-26 3-63 16,-9 0-103-16,-9 0-171 15</inkml:trace>
  <inkml:trace contextRef="#ctx0" brushRef="#br0" timeOffset="8927.9926">15837 1530 660 0,'0'0'100'16,"0"0"148"-16,0 0-128 16,0 0-26-16,0 0-18 15,0 0-4-15,-79-86-20 16,79 86-18-16,0 0-20 16,0 0-14-16,-9 28-1 0,9 20-1 15,-9 24 2-15,9 2 8 16,0-1-2-16,0-2 0 15,26-9-2-15,-8-10-1 16,-1-4-3-16,-8-5-1 16,-9-5-1-16,0-2-64 15,0-9-112-15,-26-13-110 16,-36-14-371-16</inkml:trace>
  <inkml:trace contextRef="#ctx0" brushRef="#br0" timeOffset="9506.5854">15295 1951 681 0,'0'0'64'0,"0"0"104"16,0 0-139-16,0 0 24 16,249-88 2-16,-164 67 1 15,3 2-33-15,-12 4-14 16,-9-2-8-16,-6 2-1 15,-17-1-34-15,6-3-76 16,-24-1-68-16,-17-3-17 16,0 4 18-16,-9 0-17 15,0-2 184-15,0-1 10 16,0 1 114-16,0 0-6 0,-9 3-9 16,9 2 9-16,0 9-17 15,0 3 10-15,0 4-35 16,0 0-43-16,27 19-5 15,14 20 32-15,2 13 17 16,1 10 2-16,-3 8-18 16,-14-2-11-16,-10-6-13 15,-17-1-12-15,0-13-10 16,0-13-3-16,0-11 0 16,0-11-2-16,0-7 0 15,0-6 1-15,-9 0 18 16,-8-12 2-16,2-20-21 0,4-9-2 15,5-4 2-15,6 3-1 16,0 3-7-16,0 9 3 16,32 10 5-16,3 7 1 15,9 6-1-15,-3 7 0 16,12 0-3-16,-10 2-3 16,16 21 6-16,-15 7 6 15,9 2 7-15,-12 4 0 16,-15 2-13-16,-9-1-5 15,-8 2 1-15,-9-6-112 16,-9-11-162-16,-52-18-265 16</inkml:trace>
  <inkml:trace contextRef="#ctx0" brushRef="#br0" timeOffset="9866.1108">16720 1748 768 0,'0'0'69'0,"0"0"85"16,0 0-59-16,258 57 6 16,-173-14-25-16,-15 1-14 15,-3-2-19-15,-23 3-16 16,-17-6-23-16,-27-2-3 16,0-3 1-16,0-13 0 15,-27-6-2-15,-8-13 1 0,9-2 12 16,-15 0-5-16,15-11 1 15,-1-20-6-15,1-8-3 16,17-3-4-16,0-3-8 16,9 0 9-16,0 6-3 15,35 7 6-15,1 4-5 16,13 4 5-16,4 5 0 16,-9 0 2-16,-3 7-2 15,-15 5-2-15,-8 2 2 16,-18 5-66-16,0 0-130 15,0-4-173-15</inkml:trace>
  <inkml:trace contextRef="#ctx0" brushRef="#br0" timeOffset="10256.7507">17543 1214 369 0,'0'0'406'16,"0"0"-221"-16,0 0 16 16,0 0-150-16,0 0-51 15,0 0 16-15,-23 92 41 16,31-35-37-16,-8 5-12 15,0 3-8-15,-17-10-184 16,-62-23-309-16</inkml:trace>
  <inkml:trace contextRef="#ctx0" brushRef="#br0" timeOffset="12461.7749">19340 1892 630 0,'0'0'16'0,"0"0"162"15,0 0-62-15,0 0-48 0,0 0 6 16,0 0-17 0,-225-112-1-16,175 104 8 0,6 8-26 15,-6 0-18-15,-2 0-3 16,-1 11-7-16,12 16-8 16,6 11 1-16,8 9 0 15,19 0 1-15,8-1-3 16,0-6 1-16,26-5 0 15,18-9-2-15,-3-6-2 16,3-9-4-16,-9-4 6 16,6-4 4-16,-15-3-1 15,1 0 14-15,-1-14-7 0,0-12 0 16,-2-6-4-16,-7-7-3 16,1-4 0-16,-9-1-1 15,-9 7 1-15,8 2 0 16,-8 12-1-16,0 13 6 15,9 3 0-15,-9 7-8 16,18 7-5-16,-1 21-17 16,24 12 22-16,12 2 6 15,0 2 4-15,5-6-7 16,4-2-3-16,5-6 3 16,-6-5-3-16,15 1-5 15,-14-10-85-15,-21-14-306 16</inkml:trace>
  <inkml:trace contextRef="#ctx0" brushRef="#br0" timeOffset="12915.2945">21564 1518 916 0,'0'0'10'0,"0"0"136"16,0 0-76-16,0 0-34 15,0 0-15-15,0 0-10 16,-266 75 9-16,196-11 14 16,11 4 0-16,15 7-4 15,27-6-9-15,17-7-6 16,0-12-6-16,17-5-9 15,36-9-4-15,32-15 0 0,9-4-4 16,2-10-27-16,7-7-92 16,-1 0-90-16,-17-22-146 15,-15-12-243-15</inkml:trace>
  <inkml:trace contextRef="#ctx0" brushRef="#br0" timeOffset="13243.615">22097 1773 205 0,'0'0'390'0,"0"0"-244"16,0 0 51-16,0 0-92 16,0 0-8-16,0 0-45 15,-155-64-20-15,129 64-19 0,-10 24-8 16,-5 9 3-16,15 9 2 16,17 0 7-16,9-2-4 15,0-6 1-15,50-7-8 16,3-9 2-16,20-8-6 15,0-8 4-15,3-2 2 16,-23 0 6-16,-9-12 0 16,-21-8-3-16,-14-5 0 15,-9 0 7-15,0-5-9 16,-32 1-1-16,-12-1-4 16,-18 7-4-16,13 2 0 15,-4 11-5-15,12 9-36 16,15 1-72-16,17 0-70 0,9 9-177 15,0-7-354-15</inkml:trace>
  <inkml:trace contextRef="#ctx0" brushRef="#br0" timeOffset="13540.8067">22688 1630 834 0,'0'0'113'16,"0"0"88"-16,0 0-162 16,0 0-11-16,0 0 10 0,0 0-2 15,0-2-7 1,0 6-3-16,18 19-17 0,17 11 42 16,6 6-22-16,3 0-12 15,-9 1-7-15,0-4-8 16,-3-2-2-16,-14-3 0 15,-9-4-7-15,-1-6 4 16,-8-3-13-16,0 1-37 16,0-8-84-16,-17-8-68 15,-18-4-219-15</inkml:trace>
  <inkml:trace contextRef="#ctx0" brushRef="#br0" timeOffset="13775.2022">22782 1285 739 0,'0'0'164'0,"0"0"30"15,0 0-40-15,0 0-108 16,0 0-20-16,0 0-18 15,-9-21-5-15,9 21-3 16,0 0-32-16,0 7-194 16,-15 7-49-16,-2-3-214 15</inkml:trace>
  <inkml:trace contextRef="#ctx0" brushRef="#br0" timeOffset="14134.9381">23385 1338 969 0,'0'0'84'15,"0"0"157"-15,0 0-153 16,0 0-38-16,0 0-24 0,0 0-14 15,0-12-12-15,0 48 0 16,0 12 0-16,0 18 4 16,0 11 7-16,26 7 1 15,6-5-5-15,-5 1 2 16,-1-11-3-16,-8-12-4 16,8-11 0-16,-11-11-2 31,-7-15 1-31,1-3-1 15,0-6-1-15,-9-4-8 16,0-2-48-16,0-5-107 0,0-8-200 16</inkml:trace>
  <inkml:trace contextRef="#ctx0" brushRef="#br0" timeOffset="15088.6146">25299 1808 340 0,'0'0'75'16,"0"0"117"-16,0 0-46 16,0 0-17-16,0 0-29 15,0 0 13-15,-76-126-6 16,32 105-16-16,-9 7-28 16,-5 10-35-16,-13 4-18 15,-13 0-6-15,-1 17 0 16,14 16 1-16,30 8-5 15,15 5-2-15,26-3 0 0,0-3-3 16,9-7-2 0,58-5 5-16,3-10 2 0,7-9 7 15,-4-9-5-15,0 0 2 16,-29-3-4-16,-3-23-5 16,-24-11 1-16,-8-8-17 15,-9-7 4-15,0-2 1 16,0-5 12-16,0-1 4 15,-9 3 3-15,-8 5 3 16,8 13 5-16,9 15 2 0,0 13 3 16,0 11 4-1,0 0-20-15,35 29-9 0,27 26 9 16,22 21 3-16,1 11 10 16,3 6 11-16,-12-5-3 15,-14-6-8-15,-30-9-5 16,-32-10-8-16,0-7-3 15,-21-11 3-15,-25-14 1 16,-7-15-1-16,-6-12 1 16,7-4-2-16,-4-14 1 15,9-18-11-15,12-7 3 16,18-2-11-16,-1 3-1 16,18 3-1-16,0 8-5 15,18 6-30-15,34 10-50 16,7 2-84-16,2 0-200 0</inkml:trace>
  <inkml:trace contextRef="#ctx0" brushRef="#br0" timeOffset="15636.6971">26932 1620 1086 0,'0'0'59'16,"0"0"115"-16,0 0-140 15,0 0-24-15,0 0 1 16,0 0-6-16,76 128 12 16,-32-57 2-16,-12 0-3 15,-14-2-11-15,-9-2-3 16,-9-12-2-16,0-12-2 0,0-18 2 16,0-11 3-1,0-10-3-15,0-4 5 0,0 0 8 16,-18-18 5-16,9-18-14 15,-11-9-4-15,20-8-2 16,0-3 0-16,0 2 0 16,29 7 1-16,15 9 0 15,0 14 1-15,6 8 2 16,-7 14-2-16,10 2 0 16,-3 2-1-16,3 26 1 15,-4 4 1-15,4 3 4 16,-9 2-4-16,-3 0-1 0,-24 2-4 15,-8-1-11-15,-9 2-92 16,-9-13-157-16,-40-18-309 16</inkml:trace>
  <inkml:trace contextRef="#ctx0" brushRef="#br0" timeOffset="16418.1989">27798 1858 871 0,'0'0'44'15,"0"0"114"-15,0 0-92 0,0 0-36 16,0 0 0 0,0 0-12-16,147-16-6 0,-147 5 2 15,0-5-3-15,0-3-11 16,-18-1-6-16,-35-1 4 15,-14 3 2-15,14 2 6 16,4 8 4-16,5 4-5 16,17 4-5-16,10 5 12 15,-4 27-7-15,13 9 6 16,8 7 16-16,0 2 2 16,29-7-1-16,24-2-10 15,14-6-10-15,3-8-5 16,15-7 1-16,-6-3 0 15,15-8-4-15,8-9-19 0,1 0-87 16,2 0-74-16,-3-22-45 16,-26-10-75-16,-32-3 39 15,-26-5 240-15,-9-7 21 16,-9 0 169-16,0-2-13 16,-35 5 31-16,-1 11-24 15,1 11-19-15,3 9-36 16,6 13-39-16,-9 0-39 15,-15 32-28-15,6 16 0 16,9 6 1-16,9 0 6 16,26-8-3-16,0-5-2 15,0-10 0-15,26-7-4 16,18-4-4-16,6-13 3 0,-6-6-3 16,-9-1 4-1,-6 0-26-15,0-25 8 0,-29-5 9 16,0-7-1-16,0-3 10 15,0 6 2-15,0 4 5 16,0 12 12-16,0 12 21 16,0 6-13-16,0 0-27 15,0 17-8-15,18 31 8 16,17 19 4-16,9 8 11 16,-3 4-3-16,-6-2 3 15,-9 0 6-15,-17-9-5 16,-9 0-7-16,0-2-3 0,-26-11-5 15,-27-11 1-15,-6-16-1 16,-2-18-1-16,2-10 0 16,-2 0-22-16,2-23-32 15,16-19-87-15,16-19-116 16,1-13-195-16</inkml:trace>
  <inkml:trace contextRef="#ctx0" brushRef="#br0" timeOffset="16731.058">28811 1426 808 0,'0'0'19'0,"0"0"135"16,0 0 19-16,0 0-50 0,0 0-31 15,0 0-34-15,44-109-24 16,-44 109-24-16,9 6-10 15,8 33 2-15,-5 9 0 16,17 16 17-16,-2 10-2 16,-1 6-3-16,0 1-2 15,-8 1-8-15,14-6 4 16,-14-11-6-16,-1-6-2 16,1-10-1-16,-9-8-1 15,-9-6-4-15,8-11-30 0,-8-5-22 16,0-7-58-16,0-11-73 15,9-1-62-15,0 0-136 16</inkml:trace>
  <inkml:trace contextRef="#ctx0" brushRef="#br0" timeOffset="16965.4528">29455 1837 800 0,'0'0'30'0,"0"0"208"15,0 0-110-15,0 0-87 16,0 0-35-16,0 0 14 16,18 75 18-16,-1-28-1 15,1 2-11-15,-1-7-12 16,-8-7-10-16,0-7-2 0,-6-7-2 16,-3-8-35-16,0-11-72 15,0-2-70-15,-12-4-141 16</inkml:trace>
  <inkml:trace contextRef="#ctx0" brushRef="#br0" timeOffset="17168.7444">29396 1549 124 0,'0'0'668'0,"0"0"-502"15,0 0 25-15,0 0-115 16,0 0-35-16,0 0-25 16,68-60-16-16,-59 60-9 15,-9 0-149-15,0 0-238 16</inkml:trace>
  <inkml:trace contextRef="#ctx0" brushRef="#br0" timeOffset="18029.031">30070 1932 757 0,'0'0'220'16,"0"0"-109"-16,0 0 48 15,0 0-114-15,0 0-20 0,0 0-19 16,-270-97-6-16,200 105-4 15,-6 30 1-15,6 8 2 16,20 2 1-16,41-1 5 16,9-6-2-16,0-6-3 15,59-8-1-15,11-8-3 16,6-11 4-16,-3-6 0 16,0-2-12-16,-20-2-17 15,-12-25-6-15,-15-5 19 16,-8-8 7-16,-9 0 9 15,-9 3 3-15,0 5-2 16,9 12 9-16,-9 10 5 16,0 8 9-16,8 2-15 0,1 7-9 15,12 33-2-15,17 14 2 16,-3 14 14-16,-9 5 5 16,-8-1 2-16,-15 5-5 15,-3-10-8-15,-3 2-8 16,-50-12-3-16,-14-13 2 15,5-16 0-15,18-19-9 16,3-9 8-16,15-14 2 16,8-26 0-16,18-9 0 15,0-1 0-15,0-4-2 16,36 12-5-16,13 2 3 16,13 6-1-16,5 5 5 0,3 3 1 15,-2 6 0-15,-7 0-1 16,-14 5 1-16,9 1-1 15,-13 0 0-15,-5-2-1 16,1-1 1-16,-22 2-7 16,-8-2 3-16,0 11-5 15,-9 1 9-15,0 3 2 16,0 2 14-16,0 0-8 16,0 0-8-16,8 8-17 15,-8 21 16-15,9 3 1 16,9 5 3-16,-9-6 1 15,2-2 4-15,1-7-8 16,-3 0 0-16,-9-5-5 16,0-7-44-16,0-7-99 15,-30-3-112-15,-8-7-304 0</inkml:trace>
  <inkml:trace contextRef="#ctx0" brushRef="#br0" timeOffset="18247.8875">30453 1543 826 0,'0'0'63'0,"0"0"200"16,0 0-112-16,0 0-84 15,0 0-52-15,0 0-15 16,18-18-1-16,-18 18-73 15,0 1-198-15,0 4-177 16</inkml:trace>
  <inkml:trace contextRef="#ctx0" brushRef="#br0" timeOffset="18795.684">30986 1426 1008 0,'0'0'68'0,"0"0"101"0,0 0-109 16,0 0-59-16,0 0 11 15,0 0-7-15,0 187 24 16,0-101-2-16,0 8 0 15,0-2-11-15,0-8-3 16,0-13-7-16,0-13-5 16,0-16 1-16,0-10 0 15,0-13-2-15,0-8 0 0,0-6 2 16,0-5 1 0,0 0 2-16,0 0 4 0,0-13-1 15,0-10-8-15,0-8 0 16,0 0-1-16,14-3-7 15,21 4 5-15,9 4 3 16,15 11 0-16,-6 6-4 16,-1 5 4-16,-2 4-2 15,-6 0 0-15,-6 15-1 16,0 7-2-16,-12 3 0 16,-8 3 4-16,-18-2-3 15,0-2 2-15,0-1-6 16,-26-2 4-16,-24-5 4 0,-3-5 3 15,-8-9-1 1,-7-2-2-16,16 0-13 0,11 0-25 16,6-18-60-16,8-9-48 15,10-7-64-15,8-13-223 16</inkml:trace>
  <inkml:trace contextRef="#ctx0" brushRef="#br0" timeOffset="19077.2583">31603 1537 737 0,'0'0'76'0,"0"0"162"0,0 0-83 16,0 0-34-16,0 0-46 15,0 0-41-15,76-48-31 16,-58 96 2-16,-1 20 14 15,1 6 7-15,-9 7-1 16,0-6-8-16,-9-5-5 16,0-6-9-16,0-5-2 15,0-9-1-15,0-4 0 16,-9-8-6-16,-18-6-43 16,1-10-75-16,9-13-207 15,-1-9-238-15</inkml:trace>
  <inkml:trace contextRef="#ctx0" brushRef="#br0" timeOffset="19468.0498">32019 1996 755 0,'0'0'31'15,"0"0"93"-15,0 0-43 16,0 0 2-16,0 0-28 15,0 0-8-15,134 32-4 16,-110-32-12-16,-7 0-12 16,1 0-5-16,0 0-3 15,-1 0 0-15,9-2-6 0,-8-11-5 16,5-1 4-16,-14-4-1 16,-9-4 2-16,0 0 2 15,0-3 15-15,-9 0-11 16,-23 5-2-16,6 7 0 15,-9 9-6-15,0 4-3 16,-15 13 7-16,6 25-3 16,0 9 11-16,12 4 11 15,14 0 2-15,18-1 3 16,18-6-6-16,49-9-1 16,27-7-10-16,11-10-9 15,18-12-5-15,12-6-20 16,-24-9-113-16,-26-34-573 0</inkml:trace>
  <inkml:trace contextRef="#ctx0" brushRef="#br0" timeOffset="23047.8187">3737 3797 669 0,'0'0'26'16,"0"0"186"-16,0 0-115 16,0 0-58-16,0 0 11 15,0 0-22-15,0 0 2 16,32-112 11-16,4 101 3 16,-1-1-11-16,6 8 2 15,3 4-11-15,14 0-18 16,-5 8 0-16,14 23-3 15,-5 12 1-15,-1 8-2 16,-11 3-1-16,-15 2 0 16,-18-2-1-16,-17-11-2 0,0-9 2 15,0-7 0-15,-8-10 1 16,-19-13 1-16,1-4 4 16,-6 0 16-16,-3-4 19 15,0-30-26-15,8-3-1 16,18-13-8-16,9-11-3 15,0 1-2-15,0 2 0 16,36 8-1-16,7 13-2 16,10 14-1-16,-3 4-13 15,17 11-43-15,-5 8-64 16,5 0-98-16,-14 0-161 16</inkml:trace>
  <inkml:trace contextRef="#ctx0" brushRef="#br0" timeOffset="23767.218">4680 3916 558 0,'0'0'84'16,"0"0"82"-16,0 0-71 16,0 0-72-16,0 0-10 0,0 0 5 15,111-42 6-15,-94 29 7 16,1-3 4-16,-9 0-7 16,-9 1 12-16,0-2-3 15,0-4-26-15,-27 5 0 16,-14-6-2-16,-11 4 11 15,8 4-4-15,9 6 10 16,11 7 4-16,7 1-14 16,-1 1-13-16,9 27 0 15,9 6-3-15,0 3 9 16,0 7 0-16,27-8 3 16,25-2-3-16,16-9 3 15,-1-5-2-15,12-8 1 0,6-7-5 16,-15-5-3-16,-11 0 2 15,-7 0 2-15,-19-14-1 16,-16-6-4-16,1-5 7 16,-18-5-3-16,0-9-5 15,0-4 1-15,0-7-2 16,-35-4 0-16,-6 7 3 16,6 7 3-16,8 13-2 15,10 11 7-15,8 10-2 16,9 6-9-16,0 0-1 0,0 26-13 15,17 12 11 1,27 10 2-16,9 7 2 0,-3-4-1 16,2 3 0-16,-2-6 0 15,-15-7-2-15,0-8 5 16,-17-3-6-16,-18-6 6 16,0-4-6-16,0-5 4 15,-44-1-1-15,0-3 0 16,-14-5 6-16,5-6-4 15,-6 0-4-15,7 0-12 16,2-17-34-16,-3-5-92 16,9-9-126-16,18-2-167 15</inkml:trace>
  <inkml:trace contextRef="#ctx0" brushRef="#br0" timeOffset="24033.2582">5444 3638 830 0,'0'0'41'16,"0"0"197"-16,0 0-130 15,0 0-88-15,0 0-18 16,0 0 7-16,35 82 28 16,-18-31 13-16,1 5-8 15,5-1-16-15,-14-2-14 16,0-6-4-16,-6-6-2 15,-3-6-6-15,0-8 1 0,0-8-1 16,0-11-4-16,0 1-60 16,0-7-103-16,-30-2-68 15,-19-11-209-15</inkml:trace>
  <inkml:trace contextRef="#ctx0" brushRef="#br0" timeOffset="24236.3934">5411 3480 848 0,'0'0'93'0,"0"0"98"0,0 0-31 16,0 0-102-1,0 0-35-15,0 0-21 0,0-9-2 16,-3 9-108-16,-20 0-220 15</inkml:trace>
  <inkml:trace contextRef="#ctx0" brushRef="#br0" timeOffset="26988.1277">6313 3688 448 0,'0'0'66'0,"0"0"143"15,0 0-80-15,0 0-53 16,0 0-11-16,0 0-18 15,0 0-16-15,-88-53 16 16,47 50-11-16,-12 3-20 16,1 0 6-16,-7 0 1 15,6 10-3-15,4 10-4 16,14 6-11-16,8 6-5 16,18-4-1-16,9 0 1 15,0-2 1-15,44-4 0 16,0-1 0-16,6-5 2 15,3 5 0-15,-9-2-3 0,-12 0 1 16,-6 2-2-16,-17-1 0 16,0 1 1-16,-9 2-2 15,0-2 2-15,0-2-1 16,-35-5 1-16,-6-3-3 16,-3-4-2-16,-9-7-8 15,12 0 3-15,-3 0-42 16,9-7-24-16,9-8-50 15,11-8-133-15,6-6-152 16</inkml:trace>
  <inkml:trace contextRef="#ctx0" brushRef="#br0" timeOffset="27316.1869">6585 3476 851 0,'0'0'51'0,"0"0"196"16,0 0-166-16,0 0-56 16,0 0-21-16,0 0-2 0,3 69 9 15,12 5 39 1,2 5-4-16,9-1-12 0,-17-4-14 15,18-8-6-15,-10-7-8 16,-8-11-2-16,6-7-4 16,-15-11 1-16,0-5-2 15,0-5-25-15,-15-5-102 16,-38-6-109-16,-26-9-236 16</inkml:trace>
  <inkml:trace contextRef="#ctx0" brushRef="#br0" timeOffset="27863.6662">6193 3978 376 0,'0'0'385'0,"0"0"-307"0,0 0 42 16,0 0-90-16,0 0 2 15,316-50-1-15,-187 26-10 16,-18 2-13-16,9 1-5 15,-15 1-3-15,-20-1-33 16,-9 3-51-16,-32 3-28 16,-17-1-32-16,-10 5 62 15,-17 3 82-15,0-1 0 16,0 2 31-16,-17 0 13 16,-27 4-1-16,-9 3-9 15,-14 0-2-15,-1 10 8 0,-11 19-14 16,27 8 3-1,2 2-6-15,32-1-1 0,18-3 9 16,0-8-3-16,9-4-2 16,41-8-2-16,11 1-4 15,15-16-8-15,-5 0-4 16,-4 0-4-16,-23 0-4 16,0-13-36-16,-18-13-16 15,-8-2 9-15,-10-8 11 16,-8 3 24-16,0-6 8 15,0 6 2-15,0-1 8 16,0 13 27-16,-3 5 7 16,3 13-5-16,0 3 0 0,0 0-39 15,0 16-4 1,18 20 4-16,17 6 11 0,9 5 3 16,0 0-4-16,-3-5-4 15,3-2-3-15,-12-1-3 16,-20-8-1-16,-12-4-66 15,0-13-91-15,-3-12-222 16</inkml:trace>
  <inkml:trace contextRef="#ctx0" brushRef="#br0" timeOffset="28301.8471">7548 3694 753 0,'0'0'57'15,"0"0"55"-15,0 0-20 16,0 0-22-16,0 0-2 16,196 120-26-16,-167-84 10 15,-5 2-11-15,-7-3-10 16,-8-7-14-16,-9 0-12 16,0-9-2-16,0-11-2 15,0-3-1-15,0-5-4 16,0 0 4-16,0 0 2 15,0-11 12-15,0-16-13 16,0-5 0-16,0-1 0 0,0-5-1 16,0 3 1-1,0 3-1-15,18 8 0 0,8 1-2 16,0 7 2-16,-2 9-3 16,2 3 2-16,0 4-1 15,10 0-2-15,4 14 3 16,4 11 1-16,9 9 2 15,-3-1 2-15,-6 5-1 16,-9-7-3-16,-3 0 0 16,-14-7-6-16,-1-1-48 15,1-7-92-15,-1-9-47 16,1-7-125-16</inkml:trace>
  <inkml:trace contextRef="#ctx0" brushRef="#br0" timeOffset="28551.8358">8862 3621 798 0,'0'0'56'0,"0"0"141"16,0 0-125-16,0 0-50 15,0 0-10-15,-231 122 14 16,205-58 10-16,8-4-2 15,18-4-3-15,0-8-17 0,0-13-6 16,35-4-7 0,6-9-1-16,3-11-34 0,-9-5-96 15,0-6-124-15,-8-14-425 16</inkml:trace>
  <inkml:trace contextRef="#ctx0" brushRef="#br0" timeOffset="28895.9656">9079 3842 850 0,'0'0'2'15,"0"0"52"-15,0 0 64 0,0 0-54 16,0 0-9 0,0 0 0-16,272 55-9 0,-228-55-2 15,-9 0-21-15,0-13-15 16,-12-6 1-16,-14-4-4 15,-9 1-3-15,0-3-2 16,-9 0-2-16,-23-1-1 16,-12 6 3-16,9 7 2 15,9 7 6-15,0 6 16 16,-15 1-19-16,5 33 1 16,1 17-5-16,9 8 16 15,11 0-3-15,15-4-4 16,9-8 2-16,41-9-2 0,20-10-2 15,24-11-5 1,8-15-3-16,9-2-47 0,-5-16-198 16,-30-22-500-16</inkml:trace>
  <inkml:trace contextRef="#ctx0" brushRef="#br0" timeOffset="32694.6675">11379 3756 306 0,'0'0'239'0,"0"0"-128"16,0 0 68-16,0 0-94 16,0 0-22-16,0 0-8 15,0 0-12-15,-9-98-4 16,-8 91 4-16,-10 3-20 15,-8 1-14-15,-23 3-9 16,-10 0 2-16,-11 7-1 0,-5 16 3 16,13 8 2-1,4 2-3-15,23 4 0 16,27 6 2-16,8 0-4 0,9-3 0 16,0-2 4-16,44-11-5 15,8-7 4-15,7-6-1 16,2-8 0-16,-11-2 0 15,-6-4 1-15,0 0 0 16,-21-5 1-16,4-17 1 16,-10-2-3-16,-8-7 1 15,0-9 0-15,0-3-3 16,-9 1 3-16,0 2-1 16,0 3 5-16,0 16 8 15,0 5 2-15,0 12-6 16,0 4-12-16,0 9-6 0,17 29-14 15,15 10 20-15,3 6 0 16,9-2 0-16,6-6 0 16,-15-3 1-16,0-5-1 15,-8-2-1-15,-19-8-34 16,-8 0-96-16,0-12-148 16,-43-14-250-16</inkml:trace>
  <inkml:trace contextRef="#ctx0" brushRef="#br0" timeOffset="33085.7671">11628 3760 734 0,'0'0'83'16,"0"0"-41"-16,0 0 31 15,0 0 28-15,155 117-34 16,-132-71-25-16,-11 4-15 15,-12-1-10-15,0-13-11 16,0-9-2-16,0-16-1 16,-3-3 1-16,3-8-1 15,0 0 6-15,-6-10 14 16,6-20 5-16,0-11-26 0,0-7-2 16,0-4 1-1,9-1-1-15,23 3-3 0,3 9 1 16,1 10 4-16,-4 15-4 15,-6 13 4-15,9 3-1 16,0 3 1-16,6 25 4 16,12 14 15-16,-3 6-10 15,-6-1 3-15,0 4-10 16,-3-8-3-16,-15-4-1 16,-9-10-67-16,-8-8-94 15,0-12-135-15,-9-9-327 16</inkml:trace>
  <inkml:trace contextRef="#ctx0" brushRef="#br0" timeOffset="33554.8402">12924 3743 859 0,'0'0'63'16,"0"0"149"-16,0 0-165 15,-231-17-12-15,170 34-16 16,-15 16-9-16,14 5 4 16,12 9 4-16,15-4 0 15,27 1-8-15,8-10 0 16,0-5-4-16,8-8-1 16,33-11-2-16,3-3-3 0,9-7-1 15,-3 0 1-15,-15-17-8 16,-9-12-9-16,-8-10-22 15,-10-7 20-15,-8-11 18 16,0-7 1-16,0-7 2 16,0-13 9-16,-17-5 21 15,8-1-7-15,-8 9 5 16,8 21-1-16,9 26 0 16,0 21-5-16,0 13-1 15,0 19-23-15,9 40-11 16,34 29 11-16,7 21 8 15,-6 7 4-15,9-3-4 16,-21-6-8-16,-14-11 0 0,-18-9 0 16,0-12-4-16,-9-16-61 15,-18-24-120-15,-5-27-157 16</inkml:trace>
  <inkml:trace contextRef="#ctx0" brushRef="#br0" timeOffset="35509.546">14531 3780 694 0,'0'0'39'15,"0"0"199"-15,0 0-118 16,0 0-33-16,0 0-27 0,0 0-6 15,0 0-14-15,-26-20-4 16,26 20-11-16,0 10-25 16,0 34 5-16,17 16-5 15,19 14 13-15,-4 0-1 16,3-11-3-16,-9-9-4 16,1-7-4-16,-4-4 5 15,-14-14-6-15,0-7 0 16,-9-5-3-16,0-9-2 15,0-2-89-15,0-6-106 16,-33 0-144-16</inkml:trace>
  <inkml:trace contextRef="#ctx0" brushRef="#br0" timeOffset="35759.9112">14505 3486 699 0,'0'0'46'0,"0"0"210"0,0 0-126 0,0 0-30 16,0 0-45-16,0 0-24 15,-18-100-13 1,27 94-12-16,-9 2-6 0,0 4-6 15,0 0-142-15,0 0-174 16,0 10-198-16</inkml:trace>
  <inkml:trace contextRef="#ctx0" brushRef="#br0" timeOffset="36322.389">14985 3918 829 0,'0'0'32'0,"0"0"152"16,0 0-146-16,0 0-30 15,0 0-4-15,0 0 5 16,164 28 18-16,-106 5 3 16,-5 3-3-16,-18 8-5 31,-9-7-2-31,-11-1-8 0,-15-9-4 0,0-8-1 15,0-7-4-15,0-11 7 0,0-1 2 16,0 0 13-16,0 0 34 16,-6-21-10-16,-11-14-41 31,-1-4-5-31,9-8-3 16,9-4-2-16,0-1 1 15,9 0-4-15,41 12 4 0,11 10-6 0,-2 13 7 31,-6 17-2-31,8 0 1 0,-2 17-5 0,2 20 6 16,-2 10 1-16,-7 1 0 0,-17 2-1 16,-11-1-1-1,-15 0-1-15,-9-4-8 0,0-8-92 16,0-2-112-16,0-15-98 31,-18-16-289-31</inkml:trace>
  <inkml:trace contextRef="#ctx0" brushRef="#br0" timeOffset="36838.548">16507 3932 703 0,'0'0'34'0,"0"0"151"0,0 0-81 15,0 0-73-15,0 0-10 32,-275-9-12-32,222 34 7 15,9 6 0-15,27 1 1 16,8-1-4-16,9-4 1 16,0-5-2-16,0-6 0 15,26-6-10-15,18-6-1 16,9-4 3-16,-12 0-3 15,3-2-1-15,-9-21-8 16,-12-3-17-16,-14-6-2 16,0-11 9-16,-1-4 7 15,-8-13 11-15,0-8 0 0,0-9 6 16,0-10 15-16,0-7 10 16,-17 13 1-16,2 14 4 15,-2 22 3-15,8 18-5 16,0 23-9-16,9 4-5 15,0 21-20-15,0 36-12 16,32 18 12-16,-5 11 9 16,8 3 5-16,0-3-4 15,-9-9 0-15,-2-5-9 16,-7-7-1-16,1-5-1 0,-9-9-7 16,-9-7-94-1,0-12-97-15,0-18-124 16,0-14-373-16</inkml:trace>
  <inkml:trace contextRef="#ctx0" brushRef="#br0" timeOffset="37245.4326">16694 3792 809 0,'0'0'25'15,"0"0"180"-15,0 0-81 16,0 0-124-16,0 0 3 15,0 0 19-15,44 132 15 16,-12-78 0-16,3-6-10 16,-8-10-10-16,8-8 0 0,-9-7 3 15,-2-9-10-15,-7-6-5 16,1-4-2-16,-1-4-3 16,-8 0 6-16,0-17 3 15,0-13-9-15,-9-7-2 16,0-7-8-16,0 0 7 15,0-4 3-15,0 4 0 16,0 10 0-16,0 13 3 16,0 11 2-16,0 10 3 15,0 0-8-15,0 21-12 16,17 17 12-16,24 5 6 0,-15 5 2 16,10-2-3-16,5-3 0 15,-15-5-4-15,9-2 0 16,-17-9-1-16,-1-3-14 15,1-11-97-15,5-5-84 16,-5-8-123-16,8 0-265 16</inkml:trace>
  <inkml:trace contextRef="#ctx0" brushRef="#br0" timeOffset="37526.6712">17707 3724 474 0,'0'0'354'0,"0"0"-216"0,0 0 74 16,0 0-149-16,0 0-42 15,0 0-21-15,-214 36 0 16,179 22 10-16,9 3 18 16,26-1-3-16,0-8 5 15,0-6-9-15,26-7-8 16,27-11-7-16,-4-6-3 15,13-9-3-15,-4-6-1 16,-5-7-59-16,-9 0-61 16,-3 0-69-16,-6-25-83 15,-17-7-140-15</inkml:trace>
  <inkml:trace contextRef="#ctx0" brushRef="#br0" timeOffset="37745.7292">17947 3584 630 0,'0'0'124'15,"0"0"111"-15,0 0-70 16,0 0-54-16,0 0-39 16,0 0-63-16,26-39-5 15,1 101 24-15,8 16 10 16,-9 5-2-16,-3-6-21 16,-5 1 3-16,-9-10-10 15,0-6 1-15,-1-8-9 16,-8-10 1-16,0-10-2 15,0-11-29-15,0-6-75 0,-26-12-129 16,-24-5-131-16</inkml:trace>
  <inkml:trace contextRef="#ctx0" brushRef="#br0" timeOffset="38309.0312">17631 4000 814 0,'0'0'64'15,"0"0"140"-15,0 0-163 16,0 0-12-16,0 0 25 16,266-32-4-16,-155 19-17 15,9-6-12-15,-9 1-5 0,9-6-16 16,0 3 0 0,-8 0-3-16,-16-2-25 15,-11 4-11-15,-23 4-1 0,-30 0 32 16,-15 6 6-16,-8 1 2 15,-9 1 3-15,0-2 3 16,-9 5-5-16,-32-1-1 16,-2 5 0-16,-10 0 5 15,3 6-1-15,-11 20 3 16,11 6-1-16,6 1 0 16,9 5 6-16,26-3-4 15,9-8 0-15,0-7 7 16,18-4-2-16,26-8-3 0,5-4-2 15,22-4-5 1,-4 0 1-16,-6 0-4 0,-11-15-31 16,-15-5-8-16,-8-4 5 15,-19 1 15-15,1-8-9 16,-9-1 14-16,0 1 6 16,0-1 8-16,0 5 5 15,0 8 19-15,0 10 22 16,0 4-1-16,0 5-21 15,0 0-24-15,0 21-7 16,0 13 7-16,9 10 8 16,8 1 4-16,1-3 0 0,-3-7-6 15,2 2-5-15,-8-5-1 16,0 0 0 0,-9-5-64-16,0-4-136 0,-44-14-248 15</inkml:trace>
  <inkml:trace contextRef="#ctx0" brushRef="#br0" timeOffset="38731.0415">19074 3797 840 0,'0'0'87'16,"0"0"-13"-16,0 0 12 15,0 0-12-15,0 0-30 16,0 0-2-16,231 127 1 0,-214-90-5 15,-8 0-7-15,-9-3-19 16,0-2-8-16,0-9 0 16,0-6-3-16,0-12-1 15,0-5 2-15,0 0-2 16,0-2 5-16,0-25 0 16,0-8-3-16,0-5-1 15,0-4 1-15,0 1 1 16,18-2-3-16,14 6-1 15,3 8-2-15,0 8 1 16,0 14 1-16,6 8 1 16,-6 1 0-16,1 9 2 15,13 22 1-15,-14 11 4 16,9 3 2-16,-17 1-7 0,-4-7 3 16,-5 1-5-16,-10-13 0 15,1 0 0-15,-9-9-71 16,0-8-119-16,0-10-74 15,9 0-254-15</inkml:trace>
  <inkml:trace contextRef="#ctx0" brushRef="#br0" timeOffset="38996.9315">20268 3756 794 0,'0'0'77'0,"0"0"95"16,0 0-122-16,0 0-26 16,0 0-13-16,0 0-4 15,-164 67 32-15,120-17 26 16,18-3-15-16,17-1-12 16,9-6-11-16,0-4-12 15,0-9-11-15,26-7-2 16,18-5-2-16,0-7-7 15,6-8-114-15,-6 0-119 16,-9-5-247-16</inkml:trace>
  <inkml:trace contextRef="#ctx0" brushRef="#br0" timeOffset="39371.952">20481 3946 604 0,'0'0'233'0,"0"0"-210"15,0 0 87-15,0 0-9 16,0 0-32-16,0 0-5 16,276 18-7-16,-224-18-7 15,-11-8 2-15,-6-5-23 16,-8 2-17-16,-10-5 0 16,-8 1-6-16,-9 0-2 15,0-4-4-15,-9-3-1 0,-26 0-3 16,-18-9 4-16,4 2 2 15,5 6 1-15,9 7-2 16,8 8 9-16,-5 8 2 16,6 8-12-16,-1 33 2 15,-8 18-1-15,18 5 8 16,11 3 7-16,6-12 4 16,0-12 3-16,32-11-3 15,21-10-8-15,5-6-2 16,4-12-5-16,14-4-2 15,3 0-3-15,-3-20-42 16,-41-11-133-16,-35-13-568 0</inkml:trace>
  <inkml:trace contextRef="#ctx0" brushRef="#br0" timeOffset="41749.3853">22750 3791 695 0,'0'0'37'0,"0"0"164"15,0 0-120-15,0 0-24 0,0 0-5 16,0 0-13-16,0 0-30 16,-226-44-6-16,185 73 3 15,15 5 1-15,8 1 3 16,18 2 0-16,0-8-2 15,0-5-4-15,36-4-2 16,-4-7 4-16,12-3 4 16,0-6-7-16,-18-3 0 15,6-1 2-15,-14 0 1 16,-10 0-4-16,10-12 4 0,-9-9-1 16,0-1-5-1,-1-2-5-15,-8 2 1 0,0 1 0 16,0 1 0-16,0 2 2 15,0 2 2-15,0 6-1 16,0 4 1-16,9-5-5 16,9 10-5-16,5-7 9 15,12 2-1-15,9 1 2 16,0-7 0-16,6 4 0 16,-6 0 1-16,-9-4 1 15,-12-2-2-15,-14-4 1 16,0-4-1-16,-9-6-8 15,0-10 2-15,-9-2 6 0,-23-3 1 16,-12 2 3 0,0 4 11-16,-6 12 9 0,6 8-2 15,18 12-8-15,8 5-14 16,18 15 0-16,0 34-15 16,9 32 15-16,35 14 0 15,23 11 14-15,4-6 15 16,-4-6-8-16,-14-11-2 15,-18-2-8-15,-23-7-7 16,-12-14-1-16,-12-6 1 16,-41-14-3-16,-8-17-1 15,-7-14 0-15,7-9 0 16,11-9-3-16,15-23 1 16,9-11-1-16,8-4-12 15,18 0-10-15,0 5 8 0,9 6 2 16,44 5-1-16,14 4-19 15,21 8-43-15,5 7-91 16,1 1-110-16,-24-1-410 16</inkml:trace>
  <inkml:trace contextRef="#ctx0" brushRef="#br0" timeOffset="42311.8925">24544 3545 696 0,'0'0'34'15,"0"0"107"-15,0 0 21 16,0 0-63-16,0 0-14 16,0 0-32-16,-111-44-34 0,67 88-18 15,-24 32 7-15,16 18 16 16,8 5 7-16,15 1-4 15,26-14-6-15,3-9-2 16,3-15-7-16,61-11-5 16,12-12-2-16,3-12-1 15,15-10-1-15,-12-10 1 16,-9-7-3-16,-29 0 4 16,-12-7-1-16,-15-20 2 15,-8-5-3-15,-9-6-3 16,0-3-3-16,-9 0-4 15,-40 5 3-15,-4 8 1 0,-14 11 2 16,14 14-5-16,0 3 2 16,4 5-19-16,13 22-8 15,10 8-46-15,17 0-55 16,9-4-42-16,9-16-146 16</inkml:trace>
  <inkml:trace contextRef="#ctx0" brushRef="#br0" timeOffset="42687.7432">25548 3827 684 0,'0'0'35'15,"0"0"177"-15,0 0-102 16,0 0-64-16,-232 2 0 16,180 39-12-16,20 5 1 15,14 6-1-15,9-5 5 16,9 2-13-16,9-8-9 16,32-11-6-16,20-12-4 15,7-7 3-15,-7-11-9 16,-5 0 4-16,-9 0 4 0,-12-21-5 15,-26-10 7 1,-1-1-7-16,-8-3 2 0,0-4-5 16,-8-1 3-16,-28-2-4 15,1 10-22-15,-6 13-45 16,-3 16-14-16,1 3-57 16,2 14-136-16,5 11-172 15</inkml:trace>
  <inkml:trace contextRef="#ctx0" brushRef="#br0" timeOffset="43344.5292">25925 3841 132 0,'0'0'817'0,"0"0"-758"16,0 0 72-16,0 0-85 15,0 0-7-15,0 0-8 16,190 33 12-16,-140 7-12 16,-15 2 3-16,-8 2-10 15,-10-6-10-15,-8-6-8 16,-9-8-3-16,0-9 1 16,0-12-1-16,0 2-3 15,0-5 8-15,-18 0 0 16,-8-8-4-16,0-16-3 15,-6-6-2-15,14-3 1 0,9-10-1 16,9 0-5-16,0-1-2 16,18 6 1-16,23 8-4 15,3 9 2-15,8 13 3 16,-2 4 2-16,3 4 2 16,-3 0-1-16,2 23-1 15,-8 8 3-15,15 8 1 16,-15 0 5-16,-9-1-1 15,-3-4 1-15,-23-6-5 16,-9-6 2-16,0-8 2 16,0-4-2-16,0-3 0 15,0-7 3-15,-18 0 3 16,3 0-2-16,-2-17 0 0,8-10-6 16,0-10 5-16,9-10-5 15,9-9-4-15,41-1 4 16,3 2-2-16,2 13 1 15,1 15 0-15,-21 13-1 16,-9 14-1-16,-8 0-3 16,14 27-3-16,-6 14 9 15,1 1 0-15,8 5 3 16,-12 0-3-16,-5-5-1 16,-1-2-1-16,-17-8-74 15,0 2-104-15,0-14-71 16,-35-16-339-16</inkml:trace>
  <inkml:trace contextRef="#ctx0" brushRef="#br0" timeOffset="43610.4229">27421 3662 810 0,'0'0'143'16,"0"0"21"-16,0 0-7 15,0 0-129-15,0 0-25 16,0 0 29-16,58 109 11 16,-49-51-4-16,0 1-6 15,0-4-11-15,-9-3-9 0,0-5-6 16,0-9-6-16,0-6 0 16,0-8-2-16,-18-2-30 15,-14-9-92-15,-12-8-128 16,9-5-124-16,9-5-146 15</inkml:trace>
  <inkml:trace contextRef="#ctx0" brushRef="#br0" timeOffset="43938.8381">27394 4000 529 0,'0'0'140'16,"0"0"89"-16,0 0-107 16,0 0-68-16,0 0 8 15,0 0-11-15,200-21-8 0,-160 20-17 16,-4-2 0-16,-10-1-1 15,-8-1-10-15,-10-2-2 16,7-2-5-16,-15-6 0 16,0-6-8-16,0-5-2 15,0-8 2-15,0 0 0 16,0 2 1-16,-21 4 5 16,10 12 6-16,11 8 11 15,0 8-3-15,0 0-13 16,0 8-7-16,0 28-7 15,0 19 7-15,0 4 16 16,9 3-3-16,2-3-2 16,10-5-5-16,-4-11-6 0,-8-4 0 15,-9-14-11-15,0-10-91 16,0-12-164-16,-18-3-227 16</inkml:trace>
  <inkml:trace contextRef="#ctx0" brushRef="#br0" timeOffset="44095.1783">28398 4030 830 0,'0'0'209'0,"0"0"-148"15,0 0-61 1,0 0-15-16,0 0-371 0</inkml:trace>
  <inkml:trace contextRef="#ctx0" brushRef="#br0" timeOffset="46566.3855">29197 3918 882 0,'0'0'23'15,"0"0"51"-15,0 0 65 16,0 0-110-16,0 0-29 0,0 0-5 15,0 0 5-15,-137 112 5 16,137-69-1-16,0-4-1 16,9-8 7-16,35-10-5 15,2-7 2-15,19-10 0 16,-10-4-1-16,10 0 1 16,-13-1-1-16,-11-22 0 15,-14-3-6-15,-10-2-5 16,-17-7 1-16,0-2 0 15,0 0 4-15,-17 6 1 16,-10 8-1-16,7 11 0 16,8 11 3-16,12 1-3 0,0 7-6 15,0 22-10-15,12 5 16 16,44 0-3-16,-4-7 3 16,16-9-1-16,2-6 2 15,-12-7 0-15,-5-5 0 16,-15 0 7-16,0-5-5 15,-20-14 14-15,-10-6 1 16,-8-5-2-16,0 6-1 16,0-6-15-16,-8 4-2 15,-27 2-3-15,2 4-48 16,7 6-12-16,0 7-31 16,17 2-107-16,9-1-92 15</inkml:trace>
  <inkml:trace contextRef="#ctx0" brushRef="#br0" timeOffset="47004.1484">29970 3327 897 0,'0'0'23'16,"0"0"78"-16,0 0 33 15,0 0-119-15,0 0-11 16,0 0 16-16,217 87 5 0,-150 0 27 16,-23 6-7-1,-15 7-12-15,-8-2-16 0,-21-6-13 16,0-12 0-16,-24-17-3 16,-2-17-1-16,-9-15 6 15,17-16-5-15,9-8 2 16,9-7 2-16,0 0 6 15,0-21-1-15,0-15-10 16,0-7 0-16,0-4 0 16,0 7 2-16,9 10-2 15,9 12-2-15,8 9 2 16,9 9-5-16,-3 0 3 16,21 4-2-16,-6 21 3 15,9 3 1-15,-4 1 0 0,-23 1 0 16,10-1-2-16,-22 2-8 15,-17-2-58-15,0-4-179 16,0-14-172-16</inkml:trace>
  <inkml:trace contextRef="#ctx0" brushRef="#br0" timeOffset="47676.4438">30822 3941 678 0,'0'0'76'16,"0"0"44"0,0 0-65-16,0 0-15 0,0 0 11 15,231-17-9-15,-213 13-11 16,-10-7 3-16,-8-1 5 16,0-6-32-16,-17-2-2 15,-18-1 0-15,-21 1 0 16,9 5-1-16,-5 7 1 15,19 4 7-15,7 4 0 16,8 0-12-16,10 23-1 16,8 17 1-16,0 3 4 15,0 1 8-15,17-6 4 16,27-6 1-16,6-6-5 16,3-8-8-16,-4-9-2 15,4-4-2-15,0-5-3 0,-12 0-6 16,-6-7-64-16,-9-17-23 15,-17-1-7-15,-9-9-4 16,0-4 27-16,0-6 69 16,0-1 11-16,0 7 14 15,0 4 50-15,0 19 1 16,0 10-11-16,0 5 2 16,9 0-39-16,17 31-8 15,15 16 40-15,3 9-6 16,-9 5 13-16,-3-3-21 15,-14-7 19-15,-1-3-31 16,-17-14-8-16,0-13-8 0,0-10 0 16,9-8-7-16,-9-3 5 15,0 0 11-15,0-14 35 16,0-18-20-16,9-16-28 16,0-9 1-16,17-7-4 15,15-1 1-15,-6 9-2 16,9 18 2-16,-18 18-2 15,7 13-1-15,10 7 1 16,-7 17-8-16,13 24 9 16,4 5-2-16,-9 5-1 15,-21 0-13-15,-23-5-180 16,-32-14-399-16</inkml:trace>
  <inkml:trace contextRef="#ctx0" brushRef="#br0" timeOffset="48802.6442">4346 5517 589 0,'0'0'141'0,"0"0"49"0,0 0-130 16,0 0-15-1,0 0-8-15,-275 82 2 0,222-13 2 16,21 3-2-16,20-2-15 15,12-9-8-15,0-9 0 16,21-6-13-16,29-10-3 16,11-11-3-16,-2-6-50 15,17-12-119-15,-15-7-117 16,-2-2-152-16</inkml:trace>
  <inkml:trace contextRef="#ctx0" brushRef="#br0" timeOffset="49397.3262">4604 5719 638 0,'0'0'72'16,"0"0"151"-16,0 0-102 0,0 0-80 15,0 0-25-15,0 0-14 16,-164 33-1-16,129 10 7 16,8-1 7-16,13 5-3 15,14-10 3-15,0-3-3 16,0-6-12-16,32-9 4 15,20-6-6-15,-8-9 2 16,-3-4-6-16,-6 0-14 16,-8-6 1-16,-4-22 16 15,-11-3-7-15,-3-12 3 16,-9 3 7-16,0-6 1 16,0 1 5-16,0 5 4 15,0 8 9-15,0 16 3 0,0 0 1 16,8 15-11-16,16 1-5 15,2 0-7-15,9 17-6 16,9 21 2-16,-3 10 4 16,12 7 9-16,-12-4 6 15,-15 3-9-15,-8-9-6 16,-9-4 0-16,-9-9 1 16,0-7 1-16,0-10-2 15,0-7 8-15,-18-8 3 16,0 0 1-16,4-5 7 15,-4-25-6-15,-2-9-11 16,5-8 2-16,15-8 10 0,0 1-12 16,0-4 8-16,24 8-9 15,19 7-2-15,-7 18 1 16,13 12 0-16,-14 13 1 16,1 0-1-16,13 23-13 15,-5 21 13-15,9 6 6 16,-12 1-3-16,-12-3-6 15,-5 2 1-15,-16-3-1 16,-8 0-77-16,0-9-94 16,-32-17-166-16</inkml:trace>
  <inkml:trace contextRef="#ctx0" brushRef="#br0" timeOffset="49819.4393">5391 5693 835 0,'0'0'107'16,"0"0"93"-16,0 0-162 15,0 0-38-15,0 0 53 16,0 0 5-16,155 158-16 16,-134-99-6-16,-16-4-27 15,-5-5-9-15,0-9 2 16,0-10-2-16,0-9 1 15,0-13-1-15,0-8 4 0,0-1-4 16,-5 0 8-16,-4-16 3 16,0-23-11-16,6-3-6 15,3-11 6-15,0-5 1 16,0 4-1-16,0-4-1 16,26 9 0-16,1 12-2 15,8 16 1-15,-3 10 0 16,3 11-1-16,0 0 0 15,9 26 3-15,6 7 2 16,-6 14 9-16,9-5-1 16,-13 3-1-16,-4-8-4 15,-10 3-5-15,-8-8-3 0,-18-2-6 16,0-3-71-16,-18-11-158 16,-44-12-202-16</inkml:trace>
  <inkml:trace contextRef="#ctx0" brushRef="#br0" timeOffset="50194.8333">6149 5868 733 0,'0'0'52'0,"0"0"91"16,0 0-19-16,0 0-42 15,0 0-55-15,0 0-16 16,164-8-5-16,-164-1 20 0,0-8-10 16,0-1-16-16,-35-3 0 15,0 4 7-15,-6-4-4 16,6 11 1-16,-1-2 0 16,19 7-3-16,8 5 3 15,0 0-4-15,9 18-1 16,0 18 1-16,0 1 5 15,0 6 20-15,27-11-2 16,8 0 5-16,9-2-9 16,-3-5-11-16,11-7-5 0,7-4-3 15,-7-5-5 1,-2-3-75-16,-6-6-101 0,0 0-141 16,6-11-421-16</inkml:trace>
  <inkml:trace contextRef="#ctx0" brushRef="#br0" timeOffset="50429.2974">6673 5676 687 0,'0'0'81'0,"0"0"158"16,0 0-161-16,0 0-68 16,0 0-6-16,-173 134 26 15,164-75 22-15,1-5 0 16,8-11-10-16,0-4-16 15,43-8-5-15,7-11-2 0,3-4-6 16,8-7-13-16,7-9-1 16,8 0-2-16,-24 0-89 15,1-17-79-15,-9-10-68 16,-21-8-131-16</inkml:trace>
  <inkml:trace contextRef="#ctx0" brushRef="#br0" timeOffset="50679.4612">6974 5419 721 0,'0'0'147'16,"0"0"108"-16,0 0-113 15,0 0-111-15,0 0-25 0,0 0 8 16,68 94 32-16,-19-26-6 16,-14 5 2-16,-8-2-18 15,8-2-6-15,-3-6-2 16,-6-10-9-16,-8-9-5 15,0-13-2-15,-10-7 0 16,1-11 0-16,0-11-19 16,-9 3-74-16,-9-5-118 15,-52 0-68-15,-24-7-464 16</inkml:trace>
  <inkml:trace contextRef="#ctx0" brushRef="#br0" timeOffset="51461.07">6731 5868 784 0,'0'0'43'0,"0"0"162"15,0 0-71-15,0 0-106 16,0 0 12-16,0 0 18 16,240-31-13-16,-161 15-16 15,6 1-17-15,-6-2-7 16,-11 2-3-16,8-2-2 15,-15 0-3-15,-8 7-12 16,5-1-42-16,-22 0-28 16,-10 6-5-16,-3 2 29 0,-14 3 51 15,-9-2 10-15,0 2 6 16,0 0 0-16,0 0 12 16,0 0-10-16,0 0-6 15,0 0 10-15,-9 21-12 16,-23 10 0-16,15 6 5 15,8-3 3-15,9 6 5 16,0-8 10-16,35-2-6 16,23-10 3-16,30-5-3 15,15-13-12-15,25-2-5 16,19 0-2-16,5-6-86 16,-15-20-64-16,-22-6-17 15,-30 5 11-15,-27-5 55 0,-37 1 64 16,-21 3 39-16,0-10 70 15,-27 6 55-15,-25 0-32 16,-16 9-11-16,-2 4-9 16,3 7 5-16,5 12-16 15,4 0-39-15,5 18-15 16,0 18-3-16,21 13 0 16,6-4 3-16,26-1-2 15,0-5 4-15,0-8 0 16,44-8-8-16,14-9 7 15,18-7-5-15,-5-7-1 16,13 0-3-16,-22-18-43 0,-9-12-42 16,-21-6 21-1,-15-11 31-15,1-3 21 0,-18-12 12 16,0-10 8-16,0-10 82 16,-18-13 2-16,-8-5 6 15,0 7-2-15,8 20-20 16,-5 29-13-16,23 27-27 15,-9 17 0-15,9 7-36 16,0 50-5-16,0 30 3 16,0 25 2-16,9 6 0 15,17 1 3-15,-3-20-2 16,-5-1-1-16,8-20-1 16,-26-8-21-16,0-15-79 15,0-32-240-15,-26-23-645 16</inkml:trace>
  <inkml:trace contextRef="#ctx0" brushRef="#br0" timeOffset="52102.0176">10589 5537 501 0,'0'0'113'0,"0"0"180"15,0 0-128-15,0 0-27 16,0 0-41-16,0 0-44 15,-53-47-30-15,53 61-17 16,0 26-5-16,0 14 24 0,9 9 11 16,17 6-12-16,-8-4-6 15,8-3-7-15,-8 0-4 16,-4-11-6-16,-14-2-1 16,0-12-1-16,0-6-8 15,0-8-47-15,-14-9-123 16,-39-14-120-16,-26 0-383 15</inkml:trace>
  <inkml:trace contextRef="#ctx0" brushRef="#br0" timeOffset="52508.3815">9843 5906 819 0,'0'0'31'16,"0"0"162"-16,0 0-105 0,0 0-64 15,0 0 7-15,342-79 10 16,-187 58 3-16,6-1-6 16,-15 4-19-16,1 2-15 15,-45 6-4-15,-32 5-1 16,-20 5-9-16,-32 0-30 16,-15 0 4-16,-3 5 30 15,0 12 6-15,0 4 12 16,-3-2-6-16,-15 3-6 15,4-4 2-15,14 5-1 0,0-3 0 16,0-4-1 0,17-5 13-16,15-2 8 0,12-6 0 15,9-3-4-15,5 0 16 16,-14-3-7-16,-3-12-13 16,-14-3 4-16,-19-5 10 15,-8-3-6-15,0-2-17 16,-32 4-1-16,-20 4-1 15,-1 8-2-15,-23 12-26 16,14 0-162-16,13-3-223 16</inkml:trace>
  <inkml:trace contextRef="#ctx0" brushRef="#br0" timeOffset="53274.492">13164 5656 551 0,'0'0'141'0,"0"0"100"15,0 0-107-15,0 0-29 16,0 0-52-16,0 0-22 16,-275 30-10-16,217 9-4 15,14-1-1-15,26-2 1 16,18-2 3-16,0-6-12 15,27 0-7-15,40-6 3 0,12 0 3 16,6-4 1-16,-6-3-3 16,-21 1-4-16,-14-8 2 15,-26-1-3-15,-12-2 0 16,-6 2-8-16,0 3 8 16,-24 1 3-16,-28 6 5 15,-24-4-3-15,-3-1-4 16,-6-5 0-16,9-5-2 15,14-2-7-15,12 0-20 16,15 0-43-16,18-9-70 16,17-14-37-16,0-13-238 15</inkml:trace>
  <inkml:trace contextRef="#ctx0" brushRef="#br0" timeOffset="53681.356">13232 5692 709 0,'0'0'125'16,"0"0"-58"-16,0 0-2 16,0 0 30-16,88 165-21 15,-53-112-32-15,-9-8 1 16,6-8-6-16,-5-5-1 16,-1-9-15-16,9-10-15 15,-12-4-3-15,4-6 4 16,8-3-6-16,-9 0 2 0,1-5-6 15,5-22-31 1,-15 0-21-16,1-11 4 0,-9-2 5 16,-9-7 14-16,0-4 32 15,0 8 2-15,0 6 3 16,0 14 31-16,-9 12-3 16,9 8-13-16,0 3-13 15,0 10-7-15,0 26-4 16,17 10 4-16,27 2 9 15,-3-1 1-15,12-3 3 16,6-5-5-16,-7-5-1 16,10-7-5-16,-13-6-2 15,-13-7-5-15,7-5-56 0,-19-9-157 16,2 0-104-16,-17-18-260 16</inkml:trace>
  <inkml:trace contextRef="#ctx0" brushRef="#br0" timeOffset="54103.2652">14297 5774 772 0,'0'0'118'16,"0"0"68"-16,0 0-175 15,0 0 7-15,70 122 47 16,-26-48 8-16,-3 7-13 16,-6-1-2-16,-17-1-14 15,-1 0-13-15,-17-7-10 0,0-9-14 16,-17-16-3-16,-18-18-2 15,8-19-1-15,10-10 3 16,-15 0-3-16,-3-32-1 16,8-16-7-16,1-16-1 15,2-4 5-15,7-10 3 16,17-12 0-16,0-3-8 16,0-1 4-16,0 15-8 15,41 12 7-15,3 20 3 16,0 17 1-16,5 13 0 15,-5 12 2-15,9 5 0 16,-12 2 5-16,12 23-5 16,-4 12 1-16,-22-5-1 15,-1-1-1-15,-26 1-4 16,0-1 4-16,-17-8 0 0,-24-1 0 16,-21-7-34-16,4-9-40 15,-4-5-70-15,9-1-63 16,4-4-187-16</inkml:trace>
  <inkml:trace contextRef="#ctx0" brushRef="#br0" timeOffset="54556.5338">15079 5802 737 0,'0'0'52'16,"0"0"138"-16,114 136-51 0,-56-76-44 15,4 5-18-15,-13 2-19 16,-13-4-13-16,-19 1-13 16,-8-5-7-16,-9-9-17 15,0-12-4-15,-9-12-1 16,-8-9-2-16,-1-13 1 16,0-4 2-16,-8-4 7 15,-15-23-8-15,-3-17-3 16,0-11-2-16,-5-12-1 15,22-9-5-15,1-7-1 16,17 1-3-16,9 4 2 16,0 12 5-16,26 16 4 15,10 15-4-15,5 14 5 0,-6 20 0 16,0 1-2 0,9 12-3-16,-3 28 3 0,3 7 1 15,-1 3 1-15,-16-1 2 16,-13-8 0-16,-14-10-3 15,0-7 3-15,0-8-4 16,0-11 1-16,-17-5-5 16,-24 0-21-16,-21 0-69 15,-5-17-62-15,-12-11-77 16,3-6-304-16</inkml:trace>
  <inkml:trace contextRef="#ctx0" brushRef="#br0" timeOffset="54806.5112">15433 5384 840 0,'0'0'77'16,"0"0"70"-16,0 0-126 16,0 0 55-16,0 0-17 15,222 183 12-15,-178-107-10 16,-12 1-17-16,-5-2-11 15,-10-1-13-15,-17-5-12 16,0-5-2-16,0-6-6 16,0-9-2-16,-17-17-20 15,-10-12-100-15,10-13-111 16,-7-7-157-16</inkml:trace>
  <inkml:trace contextRef="#ctx0" brushRef="#br0" timeOffset="55150.8263">16015 5748 757 0,'0'0'107'16,"0"0"-35"-16,0 0 43 15,0 0-9-15,223 136-39 16,-171-92-20-16,1-3-11 16,-12-8-12-16,-6-6-4 15,-17-9-9-15,-1-9-9 16,-8-9 0-16,0 0 0 0,8 0 1 15,-2-16 8-15,-6-15-11 16,-1-12-2-16,-8 0-4 16,0 3 6-16,0 5 3 15,0 12 2-15,0 14 14 16,0 9 13-16,-8 28-32 16,-25 39 5-16,-2 41-5 15,-17 19 17-15,-7 22-11 31,-2 16-1-31,-15 6-5 16,-9 5 0-16,-12-8-1 16,3-23-41-16,24-43-205 15,12-52-262-15</inkml:trace>
  <inkml:trace contextRef="#ctx0" brushRef="#br0" timeOffset="57260.865">17871 5987 442 0,'0'0'154'15,"0"0"31"-15,0 0-64 16,0 0-32-16,0 0-10 15,0 0-20-15,0-119-20 16,26 102-15-16,15 3-2 16,-15 10-8-16,10 4-5 15,-1 0-9-15,0 4-3 16,-12 30-5-16,4 11 4 0,-19 9 4 16,-8 12 6-1,-17 1-6-15,-42-2-18 0,-20-6-10 16,-6-11 7-16,24-16-3 15,11-9 20-15,24-14 4 16,8-4 4-16,18-5-4 16,0 0 3-16,0 0 1 15,0 0-1-15,0 0-2 16,18-6 0-16,17-5-1 16,15 5 5-16,20-1 1 15,6-3-4-15,9 5 7 16,3-3-2-16,5 3-1 15,-14 1-6-15,-3-3-2 0,-17 3-68 16,-24 0-123 0,-35-4-125-16</inkml:trace>
  <inkml:trace contextRef="#ctx0" brushRef="#br0" timeOffset="57777.4873">18661 5975 688 0,'0'0'107'16,"0"0"87"-16,0 0-119 15,0 0-49-15,0 0-3 16,0 0-5-16,85-40-5 16,-24 40-1-16,-2 0 3 15,2 19-4-15,-17 2-5 16,-12 13-6-16,-32 2-8 16,0 5 8-16,-17 3 14 15,-42-4-14-15,-2-9-5 16,11-7-4-16,15-13 7 0,26-7 2 15,0-4 0-15,9 0-3 16,0 0-7-16,9 0-5 16,26 0 11-16,15 0 0 15,-6 0 2-15,9 4 1 16,-4 17 1-16,-5 3 0 16,-9 1 4-16,-8 0 5 15,-27 7-4-15,0-5 19 16,-9 5-15-16,-44-2-2 15,-8-5-2-15,-6-4-3 16,5-10-1-16,-5-4-1 16,5-7-6-16,4 0-57 0,5 0-42 15,21-14-72-15,6-18-183 16</inkml:trace>
  <inkml:trace contextRef="#ctx0" brushRef="#br0" timeOffset="58199.6886">19700 5987 559 0,'0'0'114'0,"0"0"92"0,0 0-134 16,0 0-30-1,0 0-8-15,0 0-6 0,-214 37 8 16,153 6 9-16,8 3-8 16,21 4-2-16,23-3 3 15,9-5-15-15,18-5-12 16,40-12 2-16,4-8-4 16,5-9 7-16,3-8-16 15,-11 0 14-15,-6 0-5 16,-18-17-1-16,-21-7 2 15,-5-7 26-15,-9-4-11 16,0-7-6-16,0-2-5 16,0-3-12-16,-9 2-2 15,-23 8 0-15,6 17-5 0,-1 15-34 16,-8 5-35-16,3 23-92 16,-3 18-77-16,9 7-157 15</inkml:trace>
  <inkml:trace contextRef="#ctx0" brushRef="#br0" timeOffset="59622.1362">21418 6606 798 0,'0'0'295'0,"0"0"-245"16,0 0 43-16,0 0-74 16,0 0 42-16,35 139-19 15,-26-92-2-15,-3 12-24 16,-6-1-9-16,0-3-7 15,-41 2-1-15,-12-12-113 16,-14-14-214-16,5-25-540 0</inkml:trace>
  <inkml:trace contextRef="#ctx0" brushRef="#br0" timeOffset="60138.3685">22258 5992 725 0,'0'0'104'16,"0"0"152"-16,0 0-107 15,0 0-60-15,0 0-54 16,0 0-35-16,-76-9 1 16,76 45-1-16,0 8 8 0,0 6 4 15,35 0 0-15,24 5 0 16,11-9-5-16,-3-6 0 16,-5-5-2-16,-13-8-2 15,-14-1-1-15,-26-5 0 16,-9-4-2-16,0 4 3 15,-44-10-3-15,-23 1-25 16,-18-12-67-16,-3 0-88 16,-5-12-58-16,22-25-229 15</inkml:trace>
  <inkml:trace contextRef="#ctx0" brushRef="#br0" timeOffset="60529.3466">22422 5955 563 0,'0'0'103'16,"0"0"25"-16,222-54 9 16,-125 46-63-16,-12 6-4 15,-9 2-36-15,-32 0-18 16,-18 0-15-16,-17 16-1 16,-9 12-10-16,0 7 10 15,0 10 14-15,-18 3-9 16,1-7-2-16,17 1 1 15,0-3-1-15,0-14 2 16,0-2 2-16,17-8 1 0,27-11-1 16,6-4 3-16,3 0 7 15,5-4 0-15,-23-17 1 16,0 2-5-16,-17-4 8 16,-9-5 1-16,-9-5 4 15,0 1-1-15,-18-4-3 16,-17 4-8-16,-9 6-6 15,-6 10-7-15,15 3-1 16,9 9-8-16,8 4-54 16,10 0-85-16,8 10-134 15,0 5-45-15</inkml:trace>
  <inkml:trace contextRef="#ctx0" brushRef="#br0" timeOffset="60795.1125">23891 5853 749 0,'0'0'131'0,"0"0"44"16,0 0 16-16,0 0-90 16,0 0-51-16,0 0-25 15,9-58-10-15,8 88-11 16,1 16 14-16,14 11 5 15,3 5-1-15,-8 2-5 0,-1-4-12 16,-26 4-3-16,0-2-2 16,0-4-23-16,-53-12-100 15,-23-24-193-15,-3-22-317 16</inkml:trace>
  <inkml:trace contextRef="#ctx0" brushRef="#br0" timeOffset="61139.1401">23967 6049 565 0,'0'0'287'0,"0"0"-209"15,0 0 58-15,226-9-64 16,-133 9-1-16,1 0-22 0,-24 0-32 16,-20 0-5-16,-24 0-8 15,-17-8-1-15,-9-2-3 16,0-7-1-16,-35-6-49 15,-6-11 31-15,-3-3 19 16,0 6 1-16,3-1 2 16,6 11 6-16,9 8 34 15,26 9-1-15,0 4 5 16,0 0-46-16,0 24-1 16,0 20 0-16,17 6 13 15,10 7 5-15,5-2-6 16,12-3-2-16,-9-2-4 15,0-3-6-15,-3-4 0 0,-23-3-15 16,-9-8-142-16,0-15-222 16</inkml:trace>
  <inkml:trace contextRef="#ctx0" brushRef="#br0" timeOffset="61655.1084">24602 6001 500 0,'0'0'346'0,"0"0"-300"0,0 0 88 16,0 0-61 0,284 0-6-16,-214 0-9 0,-2 0-9 15,-16-3-16-15,-2-5 7 16,-6-7-13-16,-9 0-9 15,-8 3-3-15,-4-3-5 16,-5 5-6-16,-10-2 0 16,-8 11 2-16,0 1-6 15,0 0-3-15,0 0 0 16,0 0 3-16,0 23 1 16,-26 13 1-16,-15 14 2 15,-3 10-1-15,-14 7-1 16,-4 5 2-16,9-8 0 15,4-12-3-15,22-15 0 0,19-15 0 16,8-11 3-16,0-3 4 16,0-7 0-16,8-1 5 15,45 0 4-15,23 0 6 16,9-1-7-16,20-13-9 16,7-3-6-16,8 2 0 15,-9 3 1-15,0 3-2 16,0 2 0-16,-23-1 0 15,-21 0 0-15,-23 8 0 16,-26 0-5-16,-18 0-30 16,0 0-71-16,-70 0-200 15,-24 0-237-15</inkml:trace>
  <inkml:trace contextRef="#ctx0" brushRef="#br0" timeOffset="63578.7724">26759 6475 427 0,'0'0'535'16,"0"0"-500"-16,0 0 146 16,0 0-173-16,0 0-8 15,0 0-5-15,0 0 5 16,-35 131 1-16,18-72-1 16,-16-4-22-16,7 1-88 15,-18-13-104-15,-14-16-214 16</inkml:trace>
  <inkml:trace contextRef="#ctx0" brushRef="#br0" timeOffset="64110.6023">27412 5997 862 0,'0'0'7'0,"0"0"75"0,0 0-81 16,0 0 3-16,0 0 9 15,0 0 1-15,138 4 28 16,-94-4 1-16,5 0-15 15,-22-9-15-15,-1 0-4 16,-8-5-5-16,-10 0 1 16,-8-3-3-16,0-2-2 15,0-4-11-15,-17-2 11 16,-10 0 9-16,1 0 4 16,0 3 8-16,17 7 12 15,0 9-10-15,-3 6 6 16,12 0-8-16,0 0-21 0,0 24-21 15,0 25 17 1,30 16 4-16,-4 9 3 0,0 0 13 16,-8 3 12-16,0-8-3 15,-18-4-1-15,0-2-14 16,0-15-7-16,0-9-3 16,0-9 0-16,-9-11-21 15,0-8-73-15,-17-4-81 16,-18-7-15-16,-15 0-100 15,-20 0-266-15</inkml:trace>
  <inkml:trace contextRef="#ctx0" brushRef="#br0" timeOffset="64266.8632">27146 6468 400 0,'0'0'128'0,"0"0"73"16,0 0-128 0,0 0-48-16,0 0-5 0,0 0 42 15,0 0 0-15,102 17-11 16,-23-17 6-16,24 0-6 15,25-2-18-15,19-19-25 16,-1-2-8-16,6-3-87 16,3-6-221-16,-17-5-270 15</inkml:trace>
  <inkml:trace contextRef="#ctx0" brushRef="#br0" timeOffset="64641.9531">29215 5960 268 0,'0'0'364'15,"0"0"-254"-15,0 0 75 16,0 0-100-16,0 0-44 16,0 0-19-16,-258 45 12 15,200 19-6-15,23 9 9 16,35 2-3-16,0-12 2 15,17-9-5-15,59-15-8 16,27-14-12-16,17-11 8 16,9-13-13-16,-12-1 0 15,-9-10 1-15,-14-20 0 16,-27-9 8-16,-14-4 9 0,-27 0-3 16,-8-10-4-16,-18 4-6 15,0-5-5-15,-9 7-6 16,-35 3 0-16,-21 12-14 15,19 17-29-15,-16 9-53 16,12 6-62-16,15 6-153 16,9 0-160-16</inkml:trace>
  <inkml:trace contextRef="#ctx0" brushRef="#br0" timeOffset="64970.3813">29850 5478 746 0,'0'0'42'0,"0"0"162"15,0 0-112-15,0 0-91 16,0 0 0-16,-155 215 48 15,96-83 14-15,-11 13 3 16,-6 9-18-16,-9-6-18 16,6 0-11-16,-6-6-9 15,-5-2-10-15,16-23 4 0,7-26-3 16,14-26 0 0,18-30 0-16,12-18-1 0,14-9-36 15,0-8-55-15,9-8-46 16,0-24-231-16,21-10-348 15</inkml:trace>
  <inkml:trace contextRef="#ctx0" brushRef="#br0" timeOffset="76980.1943">20060 5901 470 0,'0'0'127'0,"0"0"24"16,0 0-63-16,0 0-24 16,0 0-8-16,0 0 6 15,0 0 4-15,-9 0 7 16,9 0-6-16,0 0-30 15,0 0-5-15,0 0-8 16,0 0-3-16,0 0-6 0,0 0-4 16,0 0-2-1,0 6-7-15,0 10-1 0,0 15 2 16,9 5 10-16,17 11 0 16,-8 3 0-16,17 9-7 15,-12 0-1-15,4 1-3 16,-1-7-2-16,-8-6 1 15,-1-14 0-15,1-7 0 16,-1-11-1-16,-11-7 1 16,-6-2 0-16,9-6 1 15,-9 0 1-15,0 0 5 16,0 0 5-16,0 0 7 0,0 0 1 16,0-6-9-16,0-13 3 15,9-11-11-15,-9 3-3 16,9-13 3-16,-1-7 0 15,1-12-2-15,17-5 1 16,1-5 0-16,5 6-3 16,-6 4 1-16,1 16-1 15,-1 5 1-15,0 10 0 16,-8 9-1-16,-3 6 0 16,-7 5 0-16,1 8 0 15,-9 0 0-15,0 0-5 16,0 0-5-16,0 30-65 15,0 3-114-15,-23-6-186 0</inkml:trace>
  <inkml:trace contextRef="#ctx0" brushRef="#br0" timeOffset="83812.6252">3907 12390 476 0,'0'0'62'16,"0"0"13"-16,0 0 37 15,0 0-57-15,0 0-6 16,0 0-26-16,0 0 13 16,-26-53 14-16,11 53-9 15,3-5 1-15,-11-2-19 16,-12 2-9-16,8 4-7 16,-14 1-4-16,6-5 5 15,-9 5 9-15,9 0-1 16,-6 0 13-16,-3 0-7 15,1 0-4-15,-10 5-4 0,3 8-6 16,-3 7-2-16,-5 2-5 16,-1 10 4-16,7 6-5 15,-1 4 5-15,18 6 0 16,3 5 2-16,5 8 1 16,10-1 9-16,8 5-2 15,9 1 19-15,0-3-6 16,0 1-4-16,0 2-9 15,9-8 13-15,17 1-10 16,6-7-7-16,3 1-2 16,-8-5 1-16,17-5-4 15,0 1-3-15,-3-7 1 0,2-1-2 16,-2-9 2-16,-5 1-3 16,16-3 3-1,7-2-2-15,2-8 3 0,1-3-4 16,-4-2 2-16,12-5 0 15,-11-5 0-15,11 0-2 16,-11 0 1-16,8-6 1 16,-5-11 0-16,14-2 2 15,-6-9-3-15,6 3 1 16,-6 2-1-16,-11-3-1 16,-15-1 1-16,-3 0 1 15,-15-5-1-15,-8 0 2 16,-1-11 3-16,-8-5 2 0,0 1-2 15,-1-1 3 1,1 6-6-16,0-1 3 0,-9 4-2 16,0 2 2-16,0 0-3 15,0 9 1-15,0-7 8 16,0 1-4-16,-18-2-5 16,-8-2 4-16,3 0-3 15,-7 7-1-15,-2-1 1 16,-3 4-2-16,3 3 0 15,-6 3-2-15,-12 5 0 16,-8 5-1-16,-4 4-2 16,-8 1-3-16,3-1 1 0,5 1 0 15,4 6-12-15,14 1-30 16,-9 0-31 0,-6 27-108-16,-11 17-396 0</inkml:trace>
  <inkml:trace contextRef="#ctx0" brushRef="#br0" timeOffset="84501.0024">3486 13213 536 0,'0'0'36'15,"0"0"195"-15,0 0-138 16,0 0-56-16,0 0-12 0,0 0-2 16,-9 0 8-16,9 0 0 15,0 0-9-15,0 0-12 16,0 0 0-16,0 0 1 15,0 0 2-15,0 0 15 16,0-12 24-16,0 2-2 16,0-13-31-16,0-8-13 15,17 4 1-15,1-1-6 16,-1 5 2-16,1 6 2 16,-9 7-5-16,0 3 0 15,-4 7-9-15,4 0-1 16,12 0-9-16,11 17 15 0,12 0 3 15,8 3-1-15,-11-4-1 16,3-1 3-16,-11-3 0 16,-13-1 0-16,-5-7 0 15,-7-4 2-15,1 0 4 16,9 0 1-16,-1-1 16 16,7-25 17-16,-13-5-17 15,4-6-3-15,-6 3-9 16,-9-8-11-16,0 9-2 15,0 2-51-15,-32 13-110 16,-21 13-156-16,-14 5-508 16</inkml:trace>
  <inkml:trace contextRef="#ctx0" brushRef="#br0" timeOffset="84938.5934">3676 12406 376 0,'0'0'65'0,"0"0"61"16,0 0-70-16,0 0-8 15,0 0-5-15,0 0 7 16,0-32 29-16,0 25-17 15,0 2-27-15,0 2-11 16,0 3-4-16,23 0-20 0,4 0 0 16,8 0 0-1,9 5-1-15,5 17 1 16,4 1 0-16,0 12-2 0,-4 7-10 16,-13 0-121-16,-19 2-198 15</inkml:trace>
  <inkml:trace contextRef="#ctx0" brushRef="#br0" timeOffset="85876.5252">2294 14581 502 0,'0'0'66'0,"0"0"155"15,0 0-122-15,0 0-24 16,0 0 18-16,0 0 3 15,-11-34-18-15,11 7-27 16,0 5-27-16,26-8-2 16,18 7-15-16,6 7-1 0,2 0-3 15,1 8 2 1,-9 8-5-16,6 0-4 0,-15 24-9 16,-9 20-1-16,-17 13 14 15,-9 4-1-15,-18 12 1 16,-52 3-17-16,-6-4-12 15,0-10 3-15,6-15 14 16,17-15 12-16,21-15 1 16,20-8 0-16,12-9 0 15,0 0-1-15,0 0-2 16,0 0-20-16,26 0 22 16,18-4 2-16,24-7 0 0,-7 0 0 15,15 1 3-15,-6-3 1 16,-2-2-3-16,-7 6-3 15,-8-3-1-15,-12 8-51 16,-6-3-153-16,-17-5-139 16</inkml:trace>
  <inkml:trace contextRef="#ctx0" brushRef="#br0" timeOffset="86408.5159">3076 14591 219 0,'0'0'655'15,"0"0"-609"-15,0 0 159 16,0 0-148-16,0 0-31 15,0 0-8-15,50-44-10 16,8 44-3-16,-14 0 0 16,-9 22-5-16,-9 10-6 15,-26 6 6-15,0 9 0 16,-8 7 1-16,-45-10 1 0,-14-8-2 16,23-9-2-16,3-16 2 15,32-7 3-15,9 1-3 16,0-5-1-16,0 0-11 15,15 0-26-15,37 0 29 16,27 0 7-16,-3 7-6 16,1 2 3-16,-25 7-1 15,-8 5 5-15,-12-3-3 16,-14 2 1-16,-9 6-3 16,-9-3 6-16,0 4 0 15,-35-2 11-15,-24-2-9 16,-11-3 4-16,-15-4-5 15,0-5 0-15,6 0-1 0,12-11-43 16,14 0-24 0,12 0-55-16,12-11-203 0,5-12-286 15</inkml:trace>
  <inkml:trace contextRef="#ctx0" brushRef="#br0" timeOffset="86799.6709">3857 14744 109 0,'0'0'534'15,"0"0"-483"-15,0 0 121 16,0 0-108-16,0 0-10 15,-234 36-8-15,199-7-3 16,12 9-11-16,14-2 1 16,9 1-8-16,0-4-6 15,14-7 1-15,30-3-7 16,0-6-6-16,9-13 4 16,-12 0-3-16,3-4-2 15,-12 0 2-15,-14 0 17 0,-7-16 2 16,-2-3 6-16,-9-9-1 15,0 1-17 1,-3-4-10-16,-29-1-3 0,-12 5-2 16,9 4-33-16,-9 11-60 15,-6 12-45-15,6 0-80 16,18 0-207-16</inkml:trace>
  <inkml:trace contextRef="#ctx0" brushRef="#br0" timeOffset="87268.5544">3968 14577 783 0,'0'-20'89'15,"0"4"106"-15,0 12-55 16,0-1-70-16,0 5-17 16,0 0-22-16,0 9-31 15,18 31 9-15,5 11 4 16,13 20 15-16,-1-2-15 16,0-6-3-16,-12-8-4 15,4-15-5-15,-1-12 4 16,-9-7-5-16,-2-8 3 15,-12-10-1-15,3-3 1 0,-6 0 7 16,3 0 4-16,6 0 14 16,5-25 5-16,4-8-30 15,-1-16-1-15,10-4 1 16,8-6-2-16,-9 1-1 16,6 11 1-16,-5 4-1 15,-10 16 0-15,1 11-2 16,-9 8-4-16,-4 8-12 15,-2 0-41-15,6 4-133 16,-3 16-216-16,-6 2-270 16</inkml:trace>
  <inkml:trace contextRef="#ctx0" brushRef="#br0" timeOffset="87487.2709">4826 15027 871 0,'0'0'3'15,"0"0"129"-15,0 0-41 16,0 0-41-16,0 0-7 16,44 140-18-16,-44-119-10 15,0 1-10-15,0 3-5 16,-18-2-52-16,-26-8-167 15,-5-15-313-15</inkml:trace>
  <inkml:trace contextRef="#ctx0" brushRef="#br0" timeOffset="88081.4267">5376 14691 706 0,'0'0'75'0,"0"0"166"16,0 0-86-16,0 0-64 16,0 0-59-16,0 0-32 15,-26 26-3-15,26 24 3 16,0 3 7-16,26 6 16 15,15-8-3-15,-6 3-11 16,0-11-1-16,1-4-2 16,-13-12-2-16,-11-2-1 15,-12-2-1-15,0-3 1 0,0-3-3 16,-30-8-21-16,-28-8-54 16,-1-1-79-16,-2-1-108 15,2-36-236-15</inkml:trace>
  <inkml:trace contextRef="#ctx0" brushRef="#br0" timeOffset="88503.3167">5271 14760 597 0,'0'0'65'0,"0"0"53"16,0 0-19-16,0 0-43 15,275-84 2-15,-214 76-12 16,-8 4-5-16,-18 4-14 0,-11 0-11 15,-7 0-14-15,-8 12-2 16,0 14 0-16,0 1 0 16,-1 1 8-16,1-1-3 15,-3-2-5-15,-3 1 0 16,-3-3-2-16,6 2 2 16,-3 3 3-16,11-9 1 15,4 4-1-15,8-6 1 16,9-8 8-16,9-3 4 15,-3-6-2-15,-6 0 6 16,1 0 16-16,-10-10 7 16,-12-12-1-16,-5-5-6 0,-9 6-6 15,0-10-4 1,0 4-5-16,-9 0-12 0,-26-1-1 16,-6 3-8-16,-3 7 0 15,9 4-1-15,-6 8-2 16,15 6-36-16,0 0-75 15,8 0-89-15,4 11-158 16,11-7-183-16</inkml:trace>
  <inkml:trace contextRef="#ctx0" brushRef="#br0" timeOffset="88753.495">6354 14639 868 0,'0'0'59'16,"0"0"167"-16,0 0-72 16,0 0-113-16,0 0-40 15,0 0 0-15,-9 84 19 16,27-27 16-16,-1 6-6 16,-8-1-10-16,0-3-11 15,-1 0-7-15,-8-12 0 16,0-8-2-16,0-14-18 15,0-9-97-15,0-11-189 16,-26-5-321-16</inkml:trace>
  <inkml:trace contextRef="#ctx0" brushRef="#br0" timeOffset="89081.883">6406 14915 670 0,'0'0'107'16,"0"0"21"-16,0 0-52 15,0 0-19-15,0 0-19 16,258-25 1-16,-208 18-2 16,-15 3-19-16,-9-1-7 15,-8-2-4-15,-9-8 0 16,-9-6-7-16,0-3-1 16,0-7-33-16,0-1 19 15,-36-4 5-15,1 4 10 16,-6 4 10-16,15 8 16 0,8 9 13 15,10 11 9-15,8 0-6 16,0 0-42-16,0 36-5 16,0 13 5-16,0 6 11 15,17 4-3-15,10-1-2 16,-4-2-5-16,-2 6-1 16,-7-7-1-16,-14-5-117 15,0-18-187-15,-23-15-418 16</inkml:trace>
  <inkml:trace contextRef="#ctx0" brushRef="#br0" timeOffset="89676.0687">7188 14831 61 0,'0'0'787'0,"0"0"-762"16,0 0 104-16,0 0-72 15,0 0-31-15,0 0 7 16,9 8-6-16,0-8 2 16,8 0 4-16,15 0 1 0,3-4 10 15,18-11-14-15,6-1-16 16,-15 0-7-1,-1 4-4-15,-16 3 1 0,-13 7-1 16,-14 2-1-16,0 0 1 16,0 0-3-16,0 0-1 15,0 2 1-15,0 19 1 16,0 11 3-16,-14 6-2 16,-16 3-1-16,-19 3 1 15,5-2 4-15,-6 0-4 16,15-8-1-16,0-8 1 15,17-11 5-15,4-3 4 16,5-2-8-16,9 0 1 0,0 2 2 16,0-2 0-1,9 1 4-15,23-5 5 0,21-1 1 16,5-5-9-16,4 0 2 16,8 0 1-16,-3-7 1 15,9-8-4-15,-14 0-1 16,5 3 1-16,-23 7-5 15,6-1 2-15,-21 2-3 16,-6 4-1-16,-5 0 0 16,-9 0-2-16,-9 0-3 15,0 0-48-15,0 15-103 16,-9-4-100-16,-41-11-307 16</inkml:trace>
  <inkml:trace contextRef="#ctx0" brushRef="#br0" timeOffset="90926.9647">1615 13142 406 0,'0'0'34'15,"0"0"122"-15,0 0-52 16,0 0-16-16,0 0-13 15,0 0-19-15,-35 0-2 0,26 0 2 16,9 0-17-16,0 0-6 16,-8 0-8-16,-1 0-16 15,0 4-7-15,-8 4-2 16,-1-3 0-16,3 0 0 16,4-1 1-16,2-3-1 15,9-1 0-15,0 0-2 16,3 0-9-16,47 0 3 15,43 0 8-15,18 0 9 16,21 0 4-16,6-10-9 16,5-7-2-16,-11 2 0 15,-6 5-2-15,-21-1 2 16,-11 0-1-16,-9 3 1 0,-24 0-1 16,-11 3 1-16,-21 3 3 15,-14-1 5-15,-15 1-3 16,0 2-1-16,0 0-6 15,8 0-3-15,19 0-29 16,8-4-10-16,9 0 8 16,-3-4-8-16,9 4-11 15,-15-1-31-15,-9 5-90 16,-26 0-17-16</inkml:trace>
  <inkml:trace contextRef="#ctx0" brushRef="#br0" timeOffset="93272.1957">1358 10591 374 0,'0'0'111'15,"0"0"1"-15,0 0-13 0,0 0-33 16,0 0-1-16,0 0 0 16,0 0-10-16,0-29-6 15,0 29-8-15,0 0-20 16,0 0-4-16,0 0-4 15,0 0-11-15,0 16 2 16,0 8 2-16,17 12 11 16,1 6 1-16,5 7 10 15,-5 10-6-15,-1 10-7 16,16 6 6-16,-13 11-8 16,4-1-1-16,-7 6-6 15,1-2 1-15,-1-7-2 16,1-3 6-16,-4 0-4 0,-5-7 7 15,3-3 7-15,-3 0-3 16,5-6-1-16,4-4-12 16,-9 0 3-16,8-5-5 15,-8-6 4-15,0 6-3 16,0-7 2-16,-9 2 4 16,0-4-6-16,0-5 3 15,0-9 4-15,0 6-3 16,0-9 1-16,0 3-3 15,0-3-2-15,0-1-3 16,0 0 0-16,0-1-1 16,0-4 1-16,0 4 1 0,0 2 4 15,0-3-2-15,0 9 0 16,0-7-2-16,0-3 2 16,0 3 2-16,0 0 0 15,-9-1-3-15,9 2-3 16,0-1 5-16,0 3-3 15,0-1 0-15,0 3 3 16,-9-2-4-16,9 2 3 16,-9 0 1-16,0-5-3 15,9 1 1-15,0-1-3 16,-8-11 6-16,8 0-5 16,0-8 3-16,0-3-3 0,0-2 4 15,0-3-5 1,0 5 1-16,0-5 0 15,0 0 2-15,0 0-3 0,0 0-6 16,-9-10-46-16,-15-25-228 16,-14-22-585-16</inkml:trace>
  <inkml:trace contextRef="#ctx0" brushRef="#br0" timeOffset="96839.2919">1460 10629 465 0,'0'0'104'15,"0"0"46"-15,0 0-48 16,0 0-34-16,0 0-18 16,0 0 3-16,0-7 3 15,0 7 2-15,0 0 0 0,0 0-5 16,0 0-12-16,0 0-18 15,0 0-17-15,9 0-6 16,14 0-12-16,30 0 12 16,26 0 10-16,38 0 16 15,24 0-10-15,14-10-9 16,6 8 0-16,3-2 2 16,-18-7-7-16,0 10-2 15,-8-8 3-15,-12 7-3 16,-21-3 0-16,-29 2 3 15,-6 3-3-15,-29 0 0 16,-5 0-2-16,-19 0 1 0,-8 0-6 16,8 0 3-16,-8 0 3 15,6 0 1-15,-12 0 0 16,-3 0 1-16,0 0 2 16,0 0 1-16,0 0 2 15,0 0 0-15,0 0-2 16,0 0-4-16,0 0-1 15,0 0 1-15,0 0 3 16,0 0-2-16,-12 0 0 16,-11 0 5-16,-12-7-2 0,2-3-2 15,4-7 6 1,6-3 6-16,14-12 2 0,0-3-14 16,9-5-2-16,0 1-4 15,35-3 2-15,24 9-3 16,11 2 4-16,6 8-2 15,-6 4 0-15,-2 7 3 16,17 3 0-16,-6 9 0 16,-3 0-3-16,3 12 0 15,-3 20 1-15,-6 13 1 16,-11 8-1-16,-16 3 0 16,-19-3-5-16,-21-1 7 15,-3-8 1-15,0-3-1 16,-21-6 3-16,-28-10-2 15,13-3 2-15,-5-9-3 0,6-5 4 16,9-8-2-16,-9 0 4 16,11 0-1-16,4-23 0 15,5-7-5-15,7-12-3 16,8-7 2-16,0 0 0 16,0-2-5-16,35 2 5 15,14 5-4-15,-5 7 5 16,15 14 0-16,-6 1-4 15,17 12 4-15,-3 7-1 16,18 3 1-16,3 0-3 16,-3 21 0-16,-6 16 0 15,-3 0 3-15,-9 7-3 0,-23-2 2 16,0 1 1-16,-21-6-5 16,-20 0 5-16,-3-5 2 15,0-5-1-15,0-5 0 16,-17-5 1-16,-18-4 1 15,8-7 4-15,-8-1-6 16,0-5 2-16,3 0 2 16,-3 0 1-16,0-9-4 15,11-13 4-15,-2-10-6 16,8-7-1-16,18-9-6 16,0-1 7-16,0-1-6 15,18 6 4-15,17 11-2 16,6 6 2-16,3 11 0 0,8 6-4 15,-2 5 6-15,18 5-1 16,-7 0-4-16,15 17 5 16,-14 10-3-16,5 5-2 15,-14 5 3-15,-1 2 2 16,-20-6 0-16,-14 2-4 16,-9-3 4-16,-9-5 1 15,0-1 0-15,0-3-1 16,-9-8 3-16,-17-2-3 15,-7-5 4-15,-2-4-3 16,0-4 1-16,3 0 3 16,-3 0-4-16,9-4 4 0,-1-17-3 15,10-6 0-15,2-7-2 16,15-8-4-16,0-1 2 16,0-9 2-16,32 5-1 15,3-2 1-15,9 0-3 16,-3 17 3-16,-6 5-2 15,-8 12 4-15,-1 7-6 16,0 4 3-16,-2 4 1 16,-7 0-1-16,10 0 0 15,14 12-6-15,-6 24 0 16,0 7 3-16,-9 11 2 16,-2 0 2-16,-16-6 0 15,-5-1 0-15,-3-15 0 0,0-5 3 16,0-10-2-16,0-7 0 15,0-10 0-15,0 0 2 16,0 0 5-16,0 0 6 16,0-4-1-16,-3-19-12 15,-2-10-1-15,2-8 0 16,-3-7 3-16,6-11-2 16,0 4-1-16,0 4 3 15,26 12-6-15,-2 12 1 16,11 11 0-16,-9 4 2 15,15 4 0-15,-6 3 1 16,9 5-1-16,-3 0-2 16,3 21-2-16,9 15-1 0,-12 11 1 15,-6 3 0 1,-18-1 4-16,-8 0 1 0,-9-9 1 16,0-12-2-16,0-6 3 15,0-12-1-15,0-1-1 16,0-9-1-16,0 0 1 15,0 0-1-15,0 0 0 16,9 0-2-16,17 0 2 16,24 0 1-16,20 1-1 15,24 4 1-15,17-5 1 16,18 6 2-16,17-6-3 16,9 0 0-16,-8 0 2 0,-1 0-3 15,-44-11 0-15,-17 1 6 16,-32-3 9-16,-18 4 2 15,-17 3 11-15,-10-3 2 16,-2 6-8-16,-3 1-8 16,3-1-8-16,-6 3-5 15,0 0 1-15,0 0-2 16,0 0-1-16,0 0-5 16,0 0-12-16,0 0 11 15,0 0 7-15,0-4 1 16,0 4 2-16,0-4-2 15,0 4 0-15,0-5 0 0,0 5 0 16,0 0-1 0,0 0 0-16,0 0 0 0,0 0 0 15,0 0 1-15,0 0 0 16,0 0-1-16,-6 0 0 16,6 9-3-16,-3 18-1 31,3 16 4-31,0 1 6 0,0 7 3 0,0 4 2 31,0 9-1-31,0 5-1 16,0 12 1-16,0 9-4 15,0 12-3-15,-9 4 2 16,9 2 0-16,0-13-1 16,0-9 0-16,0-11 1 0,0-7 0 0,0-13 3 31,0-7-1-31,0-5 0 0,0-7-3 0,0-4-2 0,0 0 1 15,0 2-2-15,0 1-1 16,-8 4 0-16,-1 4 1 16,0 3-1-16,-5-1 1 15,5-8-1-15,0 3 1 32,0-5-1-32,9-3 1 15,-9-7 1-15,1-3 1 16,-1 0-2-16,0-5 1 15,0-7-2-15,9 7 2 0,-6-7-2 16,3 3 0 0,-2 0 1-16,2-2-1 0,-6 0 0 15,0-1 0-15,3 0 0 16,-2 2 0-16,-1 2 0 16,9-8-1-16,-9 6 2 15,0-2-2-15,0-6 2 16,9-3 0-16,-8 4-1 15,8-5 0-15,-9 6 0 16,0-6 0-16,0 4 1 16,-17-2-1-16,-15-2 0 15,-12 5 0-15,-23-5-2 16,-12 0-1-16,-23 0-5 0,9 0 5 16,-1 4-5-1,10 2 1-15,14 4 4 0,3-3 0 16,5 3 0-16,-5-5 0 15,-3 5 2-15,-6-5 0 16,0-3-2-16,9 3 1 16,6 0 1-16,0 2 0 15,2 1 0-15,10-1 0 16,-4-2 0-16,1 3 1 16,2 0 1-16,-17-2-1 15,6 3 0-15,-6 3 0 16,6-3 0-16,8 2 0 0,4 1 0 15,14-3 1 1,9-3-1-16,3-1 0 0,5 2 0 16,1-2 0-16,0-1 0 15,-15 2 0-15,-3 5 0 16,9-5 0-16,-6 3 0 16,-3 4 0-16,9-3 0 15,-1-1 0-15,-5-1 0 16,15 0 0-16,0-3 0 15,8 2 0-15,1-7 0 16,2 3 0-16,6 1 2 16,0-3-1-16,-8 2 0 15,8-3-1-15,9 0 0 0,-9 0 1 16,9 0-1 0,0 0 0-16,0 0-1 0,0 0 1 15,0 5 0-15,0-5 0 16,0 0 1-16,0 0 0 15,0 0 0-15,0 0 1 16,0 0-2-16,0 0 0 16,0 0 0-16,0 0 0 15,0 0 0-15,0 0 0 16,0 0-1-16,0 0-1 16,0 0-16-16,-8 4-49 15,-10 7-82-15,-14-3-205 0,-21-8-360 16</inkml:trace>
  <inkml:trace contextRef="#ctx0" brushRef="#br0" timeOffset="100327.6664">3521 9885 244 0,'0'0'162'0,"0"0"-115"16,0 0 66-16,0 0-41 15,0 0-28-15,0 0 3 16,0 0 12-16,-41 0 12 15,41 0-1-15,0 0-5 16,0 0-14-16,0 0-11 0,0 0-24 16,0 0-16-1,0 0-3-15,14 0-17 0,48 0 15 16,40 0 5-16,27 1 10 16,26 2 4-16,24-2-12 15,2-1-1-15,9 0 2 16,-11 0-1-16,2 0 2 15,-20-4-2-15,-20-4-2 16,-15-7 0-16,-21 10-2 16,-20 0 2-16,-6 0 4 15,-21 5-4-15,-22 0 0 16,-19 0-2-16,-8 0-2 16,-9 0-45-16,0 0-40 0,-9 0-119 15,-44 0-285 1</inkml:trace>
  <inkml:trace contextRef="#ctx0" brushRef="#br0" timeOffset="100859.5191">3254 9766 119 0,'0'0'260'0,"0"0"-243"16,0 0 105-16,0 0-54 15,0 0-52-15,0 0 3 16,-49 2 1-16,49-2 27 16,0 0 27-16,0 0 16 15,0 0-20-15,0 0-6 16,0 0-9-16,0 0 0 16,41 0-29-16,46 0 1 15,51-7 24-15,40-13-12 16,19-2-20-16,28 1 2 0,32-5-8 15,1 5-7-15,-9-2-3 16,-27 8 0-16,-17-1-3 16,-41 9 1-16,-26-2-1 15,-33 9 0-15,-20-3 0 16,-18 2 0-16,-14 1-1 16,-12 0 0-16,-21 0-1 15,-5 0 2-15,-12 0-33 16,-3 0-60-16,0 0-76 15,-35-4-129-15</inkml:trace>
  <inkml:trace contextRef="#ctx0" brushRef="#br0" timeOffset="109866.923">2979 8331 470 0,'0'0'81'0,"0"0"78"0,0 0-59 15,0 0-26-15,0 0 14 16,0 0-17-16,0 0-7 15,0-90-15-15,0 84 9 16,0-2-27-16,0 6 16 16,0 1-3-16,0 1-13 15,0 0-7-15,0 0-2 16,0 0-4-16,0 0-11 16,0 0-1-16,0 0-6 15,0 1-9-15,0 32-9 16,0 17 18-16,-9 15 5 15,1 16-4-15,8 5 0 16,0-1 0-16,0-5 3 0,0-6-2 16,-6 0-2-16,-3-10 1 15,0-4 2-15,0-8-3 16,1-9 1-16,-1-8-1 16,9-15 0-16,0-12-1 15,0 0 0-15,0-8 1 16,0 0-1-16,0 0 0 15,0 0 1-15,9 0 2 16,32 0 2-16,20 0 0 16,24 0-1-16,12-8 0 15,2-2-3-15,-20-4 2 16,-9 4-2-16,-29 4 0 0,-23 1 2 16,-1 5-3-16,-17 0 2 15,0 0-2-15,0 0-3 16,0 0-18-16,0 0-117 15,0 5-137-15,0-5-145 16</inkml:trace>
  <inkml:trace contextRef="#ctx0" brushRef="#br0" timeOffset="111821.5317">24354 4792 388 0,'0'0'79'0,"0"0"75"15,0 0-56-15,0 0-39 16,0 0-19-16,0 0-5 0,0 0-2 16,0 0 13-1,0 0 0-15,0 0-7 0,0 0 5 16,0 0-3-16,0 0-9 16,0 0-5-16,0 0-2 15,0 0-7-15,0 0-3 16,0 0-7-16,0 0 1 15,8 0-2-15,10 0 5 16,17 0 17-16,9 0 1 16,14 0-11-16,13 0 1 15,14 0-8-15,-9 0-6 16,3 0-2-16,14 0 0 16,-8 0-4-16,3 0 2 15,-3-7 3-15,0 2 3 16,3-6 3-16,-4 5-6 0,1-7 4 15,3 0-5-15,-12 7-2 16,18-3-1-16,-15-2 3 16,6 5-2-16,-3-3-1 15,0 1 2-15,3 4-2 16,-15-2 2-16,-3 1 3 16,3 1-2-16,-2-1-2 15,2 0-1-15,6 2 1 16,0-1-1-16,-6 3 0 15,-2 1-1-15,-7-3 2 16,-14 1-1-16,9 0 0 16,-4-3-1-16,-2 3 2 0,3 1-2 15,-6-3 1-15,17 1 0 16,6 2 0-16,-3 1-1 16,4-4 0-16,-4 1 0 15,-5 1 1-15,-4-5 0 16,4 4 3-16,-13-1-4 15,-5-4 1-15,3 8 2 16,0-1-2-16,6 1-1 16,-4 0 1-16,13 0-1 15,-10 0 0-15,7 0 0 16,-6 0-1-16,-21 0 1 16,-15 0 0-16,1 0 1 15,-18 0-1-15,0 0 0 0,0 0 2 16,0 0 0-16,0 0 1 15,9 0 3-15,-9-4 2 16,0 4 2-16,0 0 2 16,0 0-3-16,0 0 0 15,0 0-9-15,0 0-1 16,0 0-36-16,-9 0-138 16,-50 0-318-16</inkml:trace>
  <inkml:trace contextRef="#ctx0" brushRef="#br0" timeOffset="115167.9872">4706 8096 343 0,'0'0'132'0,"0"0"13"15,0 0-27-15,0 0 3 16,0 0-23-16,0 0-11 16,0 0-9-16,0 0-15 15,-240 22-29-15,155 40-16 16,-11 30 0-16,19 21-3 15,16 10-4-15,35-6-4 16,26-13-7-16,0-22-3 16,52-6 2-16,36-18 1 15,23-16-15-15,18-16-92 16,-3-20-133-16,-29-6-259 16</inkml:trace>
  <inkml:trace contextRef="#ctx0" brushRef="#br0" timeOffset="115746.1205">5350 8303 66 0,'0'0'422'0,"0"0"-302"15,0 0 66-15,0 0-62 16,0 0-32-16,0 0-11 16,-59-45-27-16,39 45-38 15,-12 31 0-15,-12 20-9 16,3 16 3-16,6 12 3 16,17-4 8-16,18-5-2 15,0-12 17-15,0-5-20 0,44-16-10 16,6-5-5-16,2-6-1 15,-2-13 1-15,-15-10 5 16,0-3-4-16,-2 0 4 16,-16-3 11-16,1-19-8 15,-18-5-5-15,0 1 1 16,0-2-4-16,0 1-1 16,-35 3 0-16,-15 6-1 15,24 3-2-15,-7 14-4 16,7 1-18-16,8 0-45 15,10 17-62-15,8 1-91 16,0-1-104-16</inkml:trace>
  <inkml:trace contextRef="#ctx0" brushRef="#br0" timeOffset="116121.1268">6047 8497 38 0,'0'0'637'15,"0"0"-462"-15,0 0-7 16,0 0-87-16,0 0-45 16,0 0-15-16,-164 0-10 0,128 32 0 15,13 5 20 1,3-5-5-16,14 0-7 0,6-7-5 15,0-2-7-15,9-5-2 16,23-9 1-16,-6 0 1 16,9-7 4-16,-8-2-6 15,-10 0 14-15,-2 0 0 16,-15-5 9-16,8-13 1 16,-8-6-16-16,0-3-8 15,0-7-2-15,0 7-3 16,-8 6-4-16,-7 5-23 15,3 12-68-15,-2 4-74 0,-13 0-158 16</inkml:trace>
  <inkml:trace contextRef="#ctx0" brushRef="#br0" timeOffset="116855.5167">6406 8460 764 0,'0'0'96'15,"0"0"100"-15,0 0-85 0,0 0-69 16,0 0-9-16,0 0-15 15,0-32-8-15,0 43-6 16,36 16 0-16,-4 14 4 16,-6 6 9-16,0-2-9 15,-8-2-3-15,-9-3-4 16,-9-8-1-16,0-9 1 16,0-13-1-16,0 2 8 15,0-8-6-15,0-3 4 16,0-1 0-16,0 0 12 15,0 0 9-15,0-18-5 16,0-12-22-16,0-2 0 0,0-4 3 16,0-4-1-16,9 8-4 15,14 0 1-15,3 12 1 16,9 4-1-16,-8 5 0 16,-10 11 1-16,10 0-6 15,-4 0-6-15,-5 16 4 16,8 14 6-16,-8-2 2 15,-1 4 1-15,-2-1 1 16,-15-8-1-16,0-2 1 16,0-10-2-16,0-3 4 15,0-5-3-15,0-3 2 16,0 0 4-16,0 0 6 16,0 0 0-16,0-11 9 0,0-15-21 15,0-7-1 1,9-10 2-16,17-4-1 0,0 1-1 15,9 6 0-15,1 13-2 16,-13 11 1-16,-6 12-4 16,-8 4 1-16,9 0-4 15,-1 20-2-15,10 11 5 16,14 8 5-16,-15 2 0 16,-8-3 0-16,-1 4-1 15,-8-10 0-15,-9-3-44 16,0-6-68-16,0-5-82 15,0-9-59-15,0-9-105 0</inkml:trace>
  <inkml:trace contextRef="#ctx0" brushRef="#br0" timeOffset="117121.1693">7472 8305 473 0,'0'0'323'0,"0"0"-153"16,0 0 37-16,0 0-122 16,0 0-60-16,0 0-25 15,-18 3 2-15,18 41 5 16,0 7 34-16,0 4-14 16,0-6-7-16,0-7-7 15,0-4-9-15,0-10-4 0,0-8 1 16,0 0-1-16,0-5-32 15,0-3-132-15,0-5-97 16,-26-7-202-16</inkml:trace>
  <inkml:trace contextRef="#ctx0" brushRef="#br0" timeOffset="117480.5207">7393 8581 485 0,'0'0'164'0,"0"0"-26"15,0 0-45-15,0 0-68 16,0 0 9-16,0 0 1 0,257-64-2 16,-221 54-7-16,-1-4 9 15,-18 2-18-15,-2-2-6 16,-15 1-4-16,0-2-1 16,0-2-6-16,0-5 0 15,-15 3 2-15,-2 1 0 16,-1 1 7-16,9 11 13 15,9 1 16-15,0 5 15 16,-8 0-16-16,8 0-31 16,0 6-6-16,0 33 0 15,0 1 3-15,0 7 26 16,0-1-5-16,0 1-14 16,0-8-5-16,17-4-4 0,-8-4-1 15,0-7-1 1,-9 1-88-16,0-11-154 0,0-10-208 15</inkml:trace>
  <inkml:trace contextRef="#ctx0" brushRef="#br0" timeOffset="117808.6503">7867 7871 836 0,'0'0'128'0,"0"0"78"16,0 0-172-16,0 0-30 15,0 0 21-15,231 113 8 16,-137-29 26-16,-15 8-19 16,-21 10-15-16,-40 8-9 15,-18 4-14-15,-44 3-2 16,-76-4-16-16,-53-18-142 16,-31-8-197-16</inkml:trace>
  <inkml:trace contextRef="#ctx0" brushRef="#br0" timeOffset="120215.3673">1732 11796 485 0,'0'0'102'15,"0"0"42"-15,0 0 24 0,0 0-101 16,0 0-14-16,0 0 8 16,0 0-16-16,-99-55-24 15,73 55-3-15,-10 3-12 16,1 25-2-16,-9 3 6 16,-14 15 1-16,8 2 2 15,-3 3-2-15,1 0 1 16,17-2-7-16,-6-1-5 15,14-5 4-15,10-11 0 16,8-10-3-16,0-5 1 16,3-13-2-16,6-4 1 15,0 0 7-15,0 0 3 16,0-16 34-16,0-11-11 0,6-15-31 16,21-2-2-1,-1 2-1-15,0 2 1 0,1 0-1 16,5-2 1-16,3-2-1 15,6 7 1-15,3 0-1 16,-9 10-1-16,9 11 0 16,-9 11-1-16,-3 5 0 15,21 5-4-15,-1 26-1 16,7 18 7-16,2-2 0 16,-11 7 0-16,9-2 0 15,-15-2-78-15,-9-8-103 16,-26 0-123-16</inkml:trace>
  <inkml:trace contextRef="#ctx0" brushRef="#br0" timeOffset="120778.0952">2265 11605 515 0,'0'0'130'16,"0"0"42"-16,0 0-28 16,0 0-92-16,0 0 3 15,0 0 0-15,18-40-23 16,-18 40-10-16,0 8-10 15,0 24-4-15,0 10 56 0,0 7-14 16,0-1-14 0,-6 4-17-16,3-8-6 0,3-2 2 15,0 0-8-15,0-10 2 16,0-4-3-16,17-1-2 16,1-7-3-16,8-3 2 15,1-2-1-15,-1-8-1 16,0-2 2-16,-2-1-1 15,-7-4-2-15,10 0 0 16,-19 0-24-16,10-9-38 16,-18-8-55-16,0-10-82 15,0-4-243-15</inkml:trace>
  <inkml:trace contextRef="#ctx0" brushRef="#br0" timeOffset="121012.3809">2283 11279 478 0,'0'0'342'0,"0"0"-168"15,0 0 10-15,0 0-104 16,0 0-16-16,0 0-5 0,-9-48-18 15,9 48-18 1,0 0-20-16,0 0-3 0,0 0-76 16,0 0-319-16</inkml:trace>
  <inkml:trace contextRef="#ctx0" brushRef="#br0" timeOffset="122341.1935">5408 13453 513 0,'0'0'212'0,"0"0"9"16,0 0-80-16,0 0-64 15,0 0-4-15,0 0-13 16,0 0-9-16,0-22-20 16,0 22-16-16,0 0-15 15,0 0-3-15,9 5-8 16,3 22 11-16,11 15 7 0,4 5 6 16,-1 8 2-16,6 11-9 15,-2-3 9 1,2 1-6-16,-6-5-5 0,6-17 0 15,-14-4-4-15,-1-18 3 16,-8-4-1-16,-9-11 0 16,0-5 0-16,9 0 6 15,-9 0 1-15,0 0 13 16,0-9 4-16,0-12-5 16,0-6-15-16,0-10-2 15,9-2-2-15,8 1-1 16,1-3 1-16,-1 5-2 15,16 0 0-15,-7 1 0 0,9 3 0 16,-17 4 1 0,14 1 0-16,-20 5-1 0,5 3 3 15,-8 6 0-15,-3 5-3 16,-6 6 0-16,0-3-1 16,0 5-2-16,0 0-28 15,8 0-87-15,-8 12-290 16,0-12-414-16</inkml:trace>
  <inkml:trace contextRef="#ctx0" brushRef="#br0" timeOffset="126281.6957">9772 2633 176 0,'0'0'62'0,"0"0"-31"16,0 0 7-16,0 0 27 15,0 0-22-15,0 0 8 16,0 0 17-16,0 0 5 16,0 0-17-16,0 0-8 15,0 0-15-15,0 0-6 16,0 0-12-16,0 0-5 16,0 0-3-16,0 0 0 15,0 0 0-15,9 0 5 16,9 0 13-16,-1 0 9 0,18 0-21 15,6 4-7-15,12 1-1 16,23 1 0-16,9 0 0 16,12-1 1-16,14-4-1 15,0 3-1-15,9-4 2 16,0 0 1-16,0 0 6 16,0 0 3-16,-9 0 8 15,-5 0-10-15,5 0 1 16,0 0-2-16,0-5 3 15,0-2-4-15,-23 0-3 16,6-1-2-16,-18 4-1 16,3 3-1-16,6-2-5 0,9 3 1 15,2-2 1-15,-2-3-1 16,8 5-1-16,1 0 0 16,-1-1 1-16,-14 1 0 15,-3 0 0-15,-15 0-1 16,-3 0 2-16,-5 0-2 15,-4 0 0-15,4 0 3 16,-4 0-1-16,13 0-1 16,-13 0-1-16,12 0 1 15,-11 0 0-15,11 0 0 16,-11 0 0-16,11 0 1 16,-12 0-1-16,4 0 3 15,-1-4 2-15,-2 0 12 0,8-4 2 16,-14 4-5-16,8-3-3 15,7-1-3-15,-16 0-6 16,-2 2-1-16,-6 2-2 16,0-1 1-16,-12 2 0 15,-6 1-1-15,-17-1 0 16,0 3 1-16,-9 0 0 16,0 0-1-16,9 0 2 15,-9 0 1-15,0 0 3 16,0 0 2-16,0 0-3 15,0 0 1-15,0 0-5 16,0 0 0-16,0 0-1 0,0 0-3 16,0 0-27-16,-9 0-149 15,-67 0-281-15</inkml:trace>
  <inkml:trace contextRef="#ctx0" brushRef="#br0" timeOffset="130424.7215">11250 9890 243 0,'0'0'319'15,"0"0"-181"-15,0 0 54 16,0 0-93-16,0 0-38 16,0 0-15-16,0 0-13 15,0 0 3-15,-8-79 8 16,8 79 4-16,0 0-21 15,0 0-18-15,0 0-9 16,0 20-11-16,-9 23 11 16,-18 5 5-16,1 22-3 15,0 3 1-15,-6 9 6 0,5 2-1 16,10 1-3 0,-1-9 5-16,18-6 6 0,0-16-5 15,0-12-7-15,0-9-3 16,26-7 0-16,1-10-1 15,14-5 4-15,3-11-4 16,17 0 4-16,6-2 5 16,12-28-9-16,-11-2-34 15,-16-1-96-15,-28-10-140 16,-24-4-282-16</inkml:trace>
  <inkml:trace contextRef="#ctx0" brushRef="#br0" timeOffset="130690.2611">11206 9436 659 0,'0'0'132'16,"0"0"83"-16,0 0-108 16,0 0-67-16,0 0-17 15,0 0-23-15,-8-52-5 16,8 55-108-16,0 19-143 0,0-6-120 16</inkml:trace>
  <inkml:trace contextRef="#ctx0" brushRef="#br0" timeOffset="131143.8143">12272 10092 487 0,'0'0'240'0,"0"0"-120"15,0 0 76-15,0 0-118 0,0 0-37 16,0 0-13-16,0 0-7 16,85-36 12-16,-33 23-2 15,10 3-13-15,5-4-5 16,-8 3-3-16,-7 4-9 15,-8-2-1-15,-3 9-8 16,-14 0-69-16,-10 0-123 16,-17 0-103-16,0 6-54 15</inkml:trace>
  <inkml:trace contextRef="#ctx0" brushRef="#br0" timeOffset="131346.9767">12169 10387 374 0,'0'0'254'0,"0"0"-175"16,0 0 56-16,0 0-88 15,0 0 11-15,0 0 38 16,76 22 9-16,9-27-36 16,12-17-14-16,5-4-40 15,18 2-15-15,-17-2-28 16,-10 6-197-16,-40-12-326 15</inkml:trace>
  <inkml:trace contextRef="#ctx0" brushRef="#br0" timeOffset="132441.6762">14040 9293 107 0,'0'0'335'0,"0"0"-178"15,0 0 9-15,0 0-42 16,0 0-15-16,0 0-10 16,0-91-3-16,8 75-5 15,-8 11-7-15,0-2-33 16,9 0-14-16,-9 6-2 15,9-2-18-15,-9-2-4 16,0 5-3-16,0 0-10 16,17 0-2-16,1 32-13 0,17 21 15 15,6 12 0-15,12 14 1 16,-1 1 4-16,7-1-4 16,2-3 3-16,-2-11-3 15,-6 1 0-15,-4-19-1 16,-5-7 0-16,-17-12 0 15,-1-11 2-15,-17-12-2 16,0-5 1-16,-9 0 0 16,5 0 6-16,-2 0 3 15,3 0 5-15,3-27 12 16,9-6-20-16,-1-16-7 16,9-6 4-16,1 0-1 15,-4-4-1-15,4-3 0 0,8-4-1 16,0 1-1-16,6-3 1 15,-6-2-1-15,0 11 1 16,6 12 0-16,-15 12-1 16,-8 11 1-16,-1 9-2 15,-17 9 0-15,9 6-2 16,-9 0-14-16,0 16-76 16,0 21-103-16,-52 1-322 15</inkml:trace>
  <inkml:trace contextRef="#ctx0" brushRef="#br0" timeOffset="133208.1422">14057 10426 402 0,'0'0'103'0,"0"0"50"15,0 0-36-15,0 0-38 16,0 0-24-16,0 0-2 16,-58-17 14-16,49 15 10 15,0 2-19-15,-9 0-9 16,1 0-2-16,-9 0-15 16,8 0-8-16,-5 0-11 15,5 0 5-15,18 0-2 0,0 0-6 16,35 0-10-16,76 0 0 15,68-20 51-15,70-11-28 16,52-12-14-16,27-1-2 16,6 2-4-16,-33-2 0 15,-43 13-3-15,-80 4 4 16,-75 12-1-16,-68 10-1 16,-35 5-2-16,-35 4-24 15,-85 12-151-15,-41 1-459 16</inkml:trace>
  <inkml:trace contextRef="#ctx0" brushRef="#br0" timeOffset="139138.1226">14367 11016 427 0,'0'0'133'16,"0"0"3"-16,0 0 27 15,0 0-98-15,0 0-11 16,0 0-3-16,0 0 1 15,0 0 6-15,0 0 0 16,0 0-8-16,0 0-18 16,0 0-22-16,0 16-10 15,0 17-9-15,27 21 9 0,22 9 6 16,4 3 4 0,14-8-1-16,4 1-5 0,5-12-1 15,-6-5 0-15,-3-8-3 16,-5-8 0-16,-21-10 0 15,-6 0-9-15,-18-10-54 16,-8-6-60-16,-9 0-70 16,0 0-97-16,0 0-139 15</inkml:trace>
  <inkml:trace contextRef="#ctx0" brushRef="#br0" timeOffset="139450.6831">14941 11139 486 0,'0'0'68'15,"0"0"41"-15,0 0 47 16,0 0-94-16,0 0-8 16,0 0 0-16,-50-40-2 15,41 40-19-15,-8 0-7 16,-9 15-15-16,-15 21-7 15,-12 8 4-15,9 10 0 16,-15 0-1-16,7-3-3 16,-1 7 0-16,-5-8-4 0,14 3 0 15,3-6 0-15,-3-3-3 16,17-12-29 0,-5-5-54-16,15-5-29 0,-1-12-128 15,9-10-129-15</inkml:trace>
  <inkml:trace contextRef="#ctx0" brushRef="#br0" timeOffset="140013.1054">15389 11443 642 0,'0'0'96'0,"0"0"133"16,0 0-105-16,0 0-52 15,0 0-21-15,0 0-6 16,0-9-12-16,0 9-11 16,0 22-20-16,0 15-1 15,0 16 26-15,0 1-11 16,0 8-5-16,0-7 0 0,0-8-4 16,0-8 1-16,0-12-3 15,0-8 1-15,0-7-2 16,0-8 0-16,0-2 3 15,0-2-3-15,0 0 2 16,0 0-5-16,0 0 3 16,26 0 3-16,18 0-5 15,6 0-2-15,11 0 0 16,15-5 0-16,3-2 2 16,6 1-2-16,0 1 0 15,-15-4 0-15,-2 4 0 16,-24-2-2-16,-9 7 2 0,-21-5-3 15,-14 5-7-15,0 0-32 16,0 0-51-16,0 0-92 16,-14 10-109-16,-13-8-370 15</inkml:trace>
  <inkml:trace contextRef="#ctx0" brushRef="#br0" timeOffset="141045.1105">18746 9014 414 0,'0'0'131'16,"0"0"88"-16,0 0-81 15,0 0-43-15,0 0-5 16,0 0 0-16,0-27-11 16,0 22-18-16,0 5-18 0,0 0-24 15,0 0-6-15,0 0-13 16,26 26-10 0,18 12 5-16,15 11 5 0,11 5 5 15,6-1-4-15,-6-6 5 16,-2 2-5-16,-16-12 0 15,-11-6-2-15,-6-10 0 16,-17-6-2-16,-9-2-22 16,-9-8-56-16,0 7-52 15,0-7-36-15,0 0-91 16,-27-5-209-16</inkml:trace>
  <inkml:trace contextRef="#ctx0" brushRef="#br0" timeOffset="141310.9151">19220 9063 501 0,'0'0'86'0,"0"0"98"16,0 0-49-16,0 0-73 15,0 0-32-15,0 0-21 16,0 0-4-16,-102 89 14 15,49-29 28-15,9-1-7 16,-6 0-11-16,6-6-3 16,9-16-17-16,18-5-2 0,8-1-1 15,9-8-5-15,0-1-1 16,0 0-27-16,0-7-156 16,0-11-194-16</inkml:trace>
  <inkml:trace contextRef="#ctx0" brushRef="#br0" timeOffset="141779.674">17157 10227 833 0,'0'0'59'15,"0"0"196"-15,0 0-136 16,0 0-52-16,0 0-20 15,0 0-14-15,-15-16-16 16,15 16-16-16,0 0-1 16,0 0-15-16,0 0-114 15,0 7-211-15,-26 2-162 16</inkml:trace>
  <inkml:trace contextRef="#ctx0" brushRef="#br0" timeOffset="142076.712">17262 10689 901 0,'0'0'78'0,"0"0"148"16,0 0-112-16,0 0-80 0,0 0-20 16,0 0-14-16,-9 55 7 15,9-6 1-15,-44 5-4 16,-8 14-4-16,-33 8-2 16,0-2-118-16,0-16-106 15,15-31-272-15</inkml:trace>
  <inkml:trace contextRef="#ctx0" brushRef="#br0" timeOffset="142827.4072">19606 9416 592 0,'0'0'140'0,"0"0"144"15,0 0-137-15,0 0-102 16,0 0-28-16,0 0-16 16,0 62 25-16,0-9 45 15,0 2-13-15,0 4-30 16,0-5-7-16,0-7-11 16,0-9-1-16,0-6-4 15,0-12-2-15,0-3 3 16,0-8-4-16,0-3 0 15,0-6-1-15,9 0 1 16,15 0 1-16,2 0-1 0,9 0 3 16,9 0 1-16,14-5-4 15,4-4-1-15,-12 3-1 16,2-2-29-16,-17 4-75 16,-26-2-176-16,-9-11-328 15</inkml:trace>
  <inkml:trace contextRef="#ctx0" brushRef="#br0" timeOffset="143108.6303">20525 9357 888 0,'0'0'83'16,"0"0"145"-16,0 0-132 15,0 0-69-15,0 0-12 16,0 0 1-16,50 3 2 16,3-3 0-16,14 0 1 15,21-7-13-15,-3 0-3 0,0-1-3 16,-15 5-10-1,-20 3-164-15,-33 0-179 0</inkml:trace>
  <inkml:trace contextRef="#ctx0" brushRef="#br0" timeOffset="143327.3885">20429 9581 878 0,'0'0'20'16,"0"0"162"-16,0 0-163 15,0 0 30-15,275-18 9 16,-129 1-34-16,1-1-24 16,-10 0-52-16,-43-8-384 15</inkml:trace>
  <inkml:trace contextRef="#ctx0" brushRef="#br0" timeOffset="144312.5773">22258 9325 615 0,'0'0'102'0,"0"0"164"16,0 0-113-16,0 0-53 15,0 0-21-15,0 0-27 0,-15-44-27 16,15 56-25-1,0 25-5-15,-8 16 5 0,8 6 14 16,-9 0-2-16,-9-2-2 16,9-11-8-16,1-11 3 15,-10-14-3-15,9-9-1 16,9-7 3-16,0-5 0 16,0 0 1-16,-8 0 8 15,-10-17-3-15,-5-15-7 16,5-6-1-16,0-11-2 15,1-13 0-15,8-7 2 16,9-11-1-16,0-1-1 16,0 2-2-16,35 9 2 15,6 15 0-15,12 14-1 16,0 14 0-16,5 10 0 0,-14 6 1 16,6 8 0-16,-6 3-6 15,-9 0 1-15,0 14 1 16,-12 13-2-16,-14 0 3 15,-9 12-3-15,0 1 2 16,0-6-1-16,-50 2 5 16,6-9-3-16,1-4-5 15,2-8 0-15,5-9 5 16,10-1-2-16,9-1-1 16,-1-4 6-16,18 0 0 15,0 0 0-15,0 1 0 16,0 9-5-16,0 15-17 0,0 15 12 15,0 11 10-15,18 4 0 16,25 4-2-16,1 0 4 16,-3-5-2-16,3-11 2 15,-17-11-4-15,-1-12 1 16,-20-8-56-16,-6-12-191 16,0 0-199-16</inkml:trace>
  <inkml:trace contextRef="#ctx0" brushRef="#br0" timeOffset="144703.6263">22662 9442 553 0,'0'0'157'0,"0"0"13"15,0 0-9-15,0 0-72 16,240 0-23-16,-205 0-20 15,-9-5-22-15,-17 5-17 16,-9-5 3-16,0-7-7 16,0 2-3-16,-17-7-14 15,-19-3 5-15,-5 0 9 16,-2-3 2-16,7 12 4 16,10 3 13-16,14 5 23 15,9 3-8-15,3 0-34 0,0 11-2 16,0 21-5-16,0 6 7 15,33 3 4-15,11-2 8 16,-1-2-7-16,16-5 0 16,11-5 2-16,6-11-3 15,9-7-4-15,3-7 0 16,14-2-83-16,1-2-52 16,8-25-73-16,-23-8-116 15,-21-9 1-15</inkml:trace>
  <inkml:trace contextRef="#ctx0" brushRef="#br0" timeOffset="145063.0889">23797 9355 203 0,'0'0'271'0,"0"0"-43"16,0 0 5-16,0 0-81 16,-146-121-42-16,111 121-14 0,-9 0-40 15,3 0-38-15,-3 32-15 16,9 5-3-16,-6 11 0 16,24-1 3-16,8-3 0 15,9-3-1-15,0-6-1 16,9-10-1-16,32-5 2 15,2-14 0-15,10-2 0 16,6-4-2-16,-15 0-33 16,5-19-1-16,-22-7 11 15,-1-6 7-15,-17-7 9 16,-9 1 7-16,0-8 6 16,0 3-6-16,0 11 12 0,-9 10 25 15,0 12 5 1,9 5-14-16,0 5-11 0,0 0-17 15,0 20-21-15,0 22 14 16,27 4 7-16,8 1 3 16,6 0-1-16,-6-4-2 15,9-3 0-15,-3-5 0 16,3-8-5-16,-1-7-103 16,-13-15-150-16,8-5-159 15</inkml:trace>
  <inkml:trace contextRef="#ctx0" brushRef="#br0" timeOffset="145328.6527">24389 9207 893 0,'0'0'17'16,"0"0"221"-16,0 0-115 15,0 0-54-15,0 0-45 16,0 0-24-16,-155 9 0 15,114 24 0-15,14 11 1 16,1-2 3-16,17 1 6 16,9-5-5-16,0-7-5 15,18 0-1-15,26-8 1 16,14-6-2-16,21-7-9 16,-12-7-74-16,18-3-98 15,-14-3-177-15,-22-26-216 16</inkml:trace>
  <inkml:trace contextRef="#ctx0" brushRef="#br0" timeOffset="145563.0489">24664 8951 587 0,'0'0'331'0,"0"0"-163"16,0 0 67-16,0 0-141 15,0 0-55-15,0 0-33 16,-44-27-5-16,61 70-1 15,10 16 23-15,8 10 0 16,6 11 0-16,-6-1-5 16,-9-5-7-16,-8-9-11 0,-9-1 0 15,-1-15-1-15,-8-5-14 16,0-13-48-16,-8-11-79 16,-27-16-222-16,-18-4-287 15</inkml:trace>
  <inkml:trace contextRef="#ctx0" brushRef="#br0" timeOffset="146125.5374">24321 9400 933 0,'0'0'64'0,"0"0"134"16,0 0-168-16,0 0-12 0,0 0 19 15,270-22-3-15,-145 10-9 16,-13-3-12-16,-1-6-12 15,0-1-1-15,0-5-2 16,-17 6-21-16,-15-7-24 16,-12 3-15-16,-23-1 16 15,-26 8 42-15,-18 3 4 16,0 0 6-16,0 7 17 16,-53 3-10-16,-5 5 11 15,-4 0-6-15,-14 15 0 16,6 20 4-16,11 2-6 15,15 4-6-15,18-1 1 16,17-3 2-16,9-7-2 0,0-7-1 16,9 1-3-1,26-7-1-15,18-11 2 0,5-1-1 16,-5-5-4-16,6 0-3 16,-7-10-9-16,-17-10-34 15,-2-2 15-15,-25-5 7 16,1-5 6-16,-9 1 8 15,0-8 7-15,0 7 8 16,-9 5 0-16,-8 11 33 16,5 0 8-16,12 16-12 15,-3 0-16-15,3 0-21 16,0 0-4-16,0 28-12 0,15 3 16 16,20 16 5-1,0-8-2-15,9 0-3 0,-3-3 3 16,-6-4-3-16,-9-5-5 15,-17 3-80-15,-9-14-151 16,-9-15-187-16</inkml:trace>
  <inkml:trace contextRef="#ctx0" brushRef="#br0" timeOffset="146547.407">25659 9149 888 0,'0'0'122'0,"0"0"26"16,0 0-87-16,0 0-19 16,0 0 47-16,0 0-42 0,266 149-5 15,-231-101-15-15,-17-2-10 16,-9-2-10-16,-9-11-6 16,0-11 0-16,0-12 0 15,0-5 0-15,0-5 2 16,-18 0 9-16,1-15-12 15,-1-19 3-15,0-7-4 16,10-2 2-16,8 0-1 16,0-6 0-16,0 7 0 15,35 5 1-15,9 9 0 16,-9 3-2-16,6 9 2 16,-6 10 0-16,-9 6-1 0,4 0-4 15,16 4 2-15,-11 19 2 16,9 7 0-16,-3 2 2 15,-6 0-2-15,1 1-1 16,-16 1 0-16,1-3 1 16,-13-7-42-16,-8-1-61 15,9-7-108-15,0-15-88 16,8-1-161-16</inkml:trace>
  <inkml:trace contextRef="#ctx0" brushRef="#br0" timeOffset="146828.6533">27026 9108 822 0,'0'0'85'16,"0"0"158"-16,0 0-123 15,0 0-53-15,0 0-31 16,0 0-25-16,-223-13-6 15,171 53-1-15,-1 11 5 16,21 2 3-16,14 1 4 16,9-1-6-16,9-7-4 15,0-8-3-15,0-11-3 16,27-1 0-16,5-10-38 16,3-9-92-16,0-7-147 15,0-5-238-15</inkml:trace>
  <inkml:trace contextRef="#ctx0" brushRef="#br0" timeOffset="147234.9165">27213 9249 933 0,'0'0'41'0,"0"0"81"16,0 0-53-16,0 0 29 15,0 0-34-15,243 30-15 16,-202-28-20-16,-6 5-3 15,-9-7-7-15,-8 0-8 16,-6 0-5-16,-4 0-2 16,4-17 0-16,-12 0-4 0,0-3 0 15,0-7-3-15,0 0-4 16,-23-10 5-16,-12 5 2 16,-1 5 3-16,1 11-3 15,12 9-1-15,-3 7 1 16,-10 0 5-16,1 27-5 15,3 16 2-15,6 10 8 16,8 2 0-16,18 4 9 16,0-11-1-16,9-7-1 15,41-9 2-15,2-9-5 16,10-8-3-16,14-5-4 16,0-10-2-16,3 0-2 0,-3-3-3 15,-14-14-33-15,-13-5-40 16,-31 6-76-16,-18-6-266 15</inkml:trace>
  <inkml:trace contextRef="#ctx0" brushRef="#br0" timeOffset="152412.7475">29309 9369 474 0,'0'0'54'0,"0"0"63"16,0 0 56-16,0 0-98 16,0 0 7-16,0 0-1 15,0 0-5-15,-188-130-21 16,162 119 2-16,-9 5-42 15,-6 6-1-15,-3 0-4 16,-9 17-10-16,4 15-1 16,5 4 1-16,17 0 4 15,10-4-4-15,17-7 1 16,0-5 2-16,0-3-2 0,26-7 2 16,0-6 2-16,10-4 1 15,-10 0 2-15,6 0 2 16,-6-4-2-16,-8-11 0 15,0-7-4-15,8 1 0 16,-17-6-1-16,5 0-2 16,-5 0-1-16,-9 7 0 15,0-2 2-15,9 5-1 16,0 2-1-16,-1-2 0 16,10-3-1-16,0-2 1 15,17-5-1-15,6-10-2 16,3-1 0-16,-9-4 3 15,6 9 1-15,-24-5 0 16,-17 9 0-16,0 2 3 16,0 0-3-16,0 10 14 0,-29 0-5 15,8 11 1-15,13 6-8 16,-10 0-3-16,1 4-4 16,-1 32-8-16,9 22 7 15,9 15 5-15,0 12 5 16,18 3 2-16,26-3-2 15,14-5 10-15,-5-11-3 16,-6-10-5-16,-9-2 4 16,-29-10-8-16,-9-1-2 15,0-10-2-15,-36 2 2 16,-13-17-2-16,-13-4-12 16,4-17 13-16,-4 0-1 0,15-5 1 15,9-22-1-15,12-6-2 16,8-10-4-16,18 5-1 15,0-2 0-15,27 8-9 16,28-2-22-16,27 14-12 16,-6-2-54-16,15 5-76 15,-9 7-198-15</inkml:trace>
  <inkml:trace contextRef="#ctx0" brushRef="#br0" timeOffset="152803.5278">30418 9158 775 0,'0'0'16'15,"0"0"150"-15,0 0-28 16,0 0-91-16,0 0-26 0,0 0-15 16,-231 76 3-1,231-31 15-15,0-1 15 0,0-5-19 16,3 1-8-16,35-10-2 15,-3-5-7-15,0-3-3 16,3-7-3-16,9-8-26 16,-12-2-104-16,9-5-43 15,6 0-45-15,-7-15-49 16</inkml:trace>
  <inkml:trace contextRef="#ctx0" brushRef="#br0" timeOffset="153131.774">30752 9222 498 0,'0'0'169'0,"0"0"18"16,0 0 0-16,0 0-82 16,0 0-38-16,0 0-29 15,0 0-33-15,-167 17-3 16,137 23 8-16,13 4 6 16,8-5 4-16,9-1 2 15,0-8-11-15,0-8-5 16,35-5 2-16,3-7 2 15,9-5-8-15,-3-5 3 16,-15 0 8-16,9 0-4 16,-20-6 1-16,-1-15 6 15,-8 1 5-15,-9-7 2 0,0 0-10 16,0-3-13-16,-17 0 0 16,-10 5 0-16,-11 6-4 15,9 6-21-15,3 1-30 16,8 1-75-16,1 0-79 15,17-5-216-15</inkml:trace>
  <inkml:trace contextRef="#ctx0" brushRef="#br0" timeOffset="153381.7874">31123 9152 907 0,'0'0'28'0,"0"0"181"16,0 0-134-16,0 0-75 0,0 0 5 16,0 0-3-16,-9 82 51 15,9-45-10-15,9 3 2 16,6 2-25-16,-6-3-2 16,-1-6-11-16,-8 5-3 15,0-10-2-15,0-5-2 16,0-6 0-16,0-7-28 15,0-1-55-15,0-9-68 16,0 0-97-16,0-9-234 16</inkml:trace>
  <inkml:trace contextRef="#ctx0" brushRef="#br0" timeOffset="153616.1902">31106 8873 515 0,'0'0'431'0,"0"0"-283"16,0 0 31-16,0 0-119 16,0 0-37-16,0 0-15 15,0-5-8-15,0 5-6 16,0 0-48-16,0 5-159 15,-9 9-134-15,-9-1-185 0</inkml:trace>
  <inkml:trace contextRef="#ctx0" brushRef="#br0" timeOffset="153991.1672">31512 8924 17 0,'0'0'954'0,"0"0"-838"16,0 0 125-16,0 0-155 15,0 0-25-15,0 0-19 16,-46-81-4-16,46 81-8 15,-9 0-19-15,9 17-11 16,0 36-11-16,0 16 11 16,0 25 10-16,0 5-1 15,0-8-5-15,9-4 1 16,8-15-5-16,-17-13 2 16,9-5-1-16,-9-14-1 15,0-6-1-15,0-18-25 16,-9 1-54-16,-26-17-151 15,0-6-572-15</inkml:trace>
  <inkml:trace contextRef="#ctx0" brushRef="#br0" timeOffset="169127.7852">20912 11552 116 0,'0'0'474'16,"0"0"-426"-16,0 0 126 15,0 0-103-15,0 0-19 16,0 0-13-16,0 0 1 15,-44 0 19-15,44 0 4 16,0 0-16-16,0 0-6 16,0 0 3-16,0 0-11 15,0 0-13-15,0 0-15 0,35 0-2 16,50-6 9 0,17-15 5-16,9 2-7 0,-14 4-6 15,-21 0-3-15,-23 10-1 16,-27 0-5-16,-26 5-34 15,0 0-121-15,-9 0-42 16,-52 17-179-16</inkml:trace>
  <inkml:trace contextRef="#ctx0" brushRef="#br0" timeOffset="169346.4609">20765 11760 653 0,'0'0'44'0,"0"0"125"16,0 0-107-16,0 0-39 0,0 0 50 16,0 0 64-16,147 0-48 15,-62 0-41-15,8-16-25 16,18 5-9-16,-5-1-14 16,-4 4-5-1,1-4-112-15,-24 2-235 0</inkml:trace>
  <inkml:trace contextRef="#ctx0" brushRef="#br0" timeOffset="170096.9679">22448 11597 542 0,'0'0'97'0,"0"0"137"0,0 0-138 16,0 0-24-16,-17-126-6 16,17 99-13-16,35 0-29 15,15 7 16-15,2 2-22 16,10 4 0-16,-4 11 3 15,-14 3-6-15,-3 0-9 16,-6 8-6-16,-26 24-4 16,-9 10-6-16,0 12 10 15,-26 0 7-15,-33 5-2 16,-11-6-4-16,3-12 1 16,14-10-2-16,27-12 4 15,2-14 0-15,24-1-4 16,0 0 5-16,0-4-5 0,0 0 0 15,0 0-6-15,0 0 3 16,9 0 6-16,23 0 0 16,21 0-1-16,14 0-1 15,3 0-1-15,24-4 2 16,-9 0-2-16,-6 4-1 16,-12 0-12-16,-14 0-89 15,-9-2-46-15,-35-7-168 16,-9-7-256-16</inkml:trace>
  <inkml:trace contextRef="#ctx0" brushRef="#br0" timeOffset="170393.8198">23274 11466 798 0,'0'0'45'0,"0"0"194"16,0 0-182-16,0 0-39 16,0 0 9-16,0 0 10 15,231-28 5-15,-155 17-9 16,3-4 0-16,-3 5-12 16,9-7-4-16,-15 2-7 15,-3 3-7-15,-5-2 1 16,-27 3-4-16,-3 8 0 15,-23-1-3-15,-9 4-31 0,0 0-75 16,-9 0-83-16,-41 17-155 16,-20 1-149-16</inkml:trace>
  <inkml:trace contextRef="#ctx0" brushRef="#br0" timeOffset="170628.2291">23549 11510 544 0,'0'0'73'16,"0"0"116"-16,0 0-113 16,0 0-68-16,0 0 27 15,0 0 24-15,49 90-4 0,-31-58-11 16,0 5-4-16,-1-1-30 16,-17-1-9-16,0-3-1 15,0-1 0-15,0 1-1 16,0-5-2-16,-9-2-82 15,-26-8-88-15,0-7-93 16,3-10-271-16</inkml:trace>
  <inkml:trace contextRef="#ctx0" brushRef="#br0" timeOffset="170909.4582">23789 11488 724 0,'0'0'124'0,"0"0"93"16,0 0-124-16,0 0-42 15,0 0-18-15,0 0-12 16,0-12-13-16,0 34-5 16,0 10 19-16,0 6 20 15,17 8-16-15,-2-8-4 16,2 4-11-16,1-8-3 15,-9-2-8-15,-9-1-1 16,9-4-2-16,-9 4-55 16,0-13-149-16,-9-9-146 0</inkml:trace>
  <inkml:trace contextRef="#ctx0" brushRef="#br0" timeOffset="171660.0633">19873 11776 389 0,'0'0'58'0,"0"0"88"16,0 0 1-16,0 0-58 16,0 0-17-16,0 0-1 15,-120-82 5-15,102 74-1 16,9 1-13-16,1 6-9 16,8-3-18-16,-9-1-6 15,9 5-4-15,0 0 2 16,-9 0-2-16,9-5-6 0,0 5-7 15,0-2-6 1,0 2-3-16,0-3 2 0,0 3 2 16,0 0-2-16,0 0-1 15,0 0 3-15,0 0 0 16,0 0 1-16,0 0-8 16,0 0-1-16,0 3-11 15,9 21 9-15,35 3-1 16,14 4-1-16,4 6 5 15,14-5 3-15,-15 1 1 16,-2 2-4-16,-15-7-5 16,-18 3-63-16,-17-3-97 0,-9-3-75 15,0-15-138 1</inkml:trace>
  <inkml:trace contextRef="#ctx0" brushRef="#br0" timeOffset="171894.4413">20034 11669 681 0,'0'0'69'15,"0"0"156"-15,0 0-165 16,0 0-30-16,0 0-13 16,0 0-11-16,-15 20 18 15,-11 40 28-15,-18 8-13 0,-9 8-16 16,-5-6-23-16,5-7 0 15,12-9-1-15,23-7-13 16,1-13-74-16,17-12-93 16,0-18-167-16</inkml:trace>
  <inkml:trace contextRef="#ctx0" brushRef="#br0" timeOffset="172347.7287">20379 12016 501 0,'0'0'134'16,"0"0"101"-16,0 0-102 15,0 0-38-15,0 0 6 16,0 0-7-16,18-90-10 16,-18 90-27-16,0 0-30 15,0 0-24-15,0 10-3 16,0 33-7-16,0 16 7 16,0 19 5-16,0 2-4 0,-18-3 6 15,0-13-6 1,1-7-1-16,-1-18 2 0,10-9 0 15,-1-17 2 1,9-8-3-16,0 0 1 0,0-5 0 16,0 0 4-16,0 0 1 15,9 0-1-15,34-5 0 16,10-7-4-16,14 3-1 16,4 3-1-16,5-2-1 15,-9 8-15-15,3 0-52 16,-26 0-87-16,-20 0-217 15</inkml:trace>
  <inkml:trace contextRef="#ctx0" brushRef="#br0" timeOffset="173051.509">24389 11736 882 0,'0'0'51'0,"0"0"191"15,0 0-144-15,0 0-73 16,0 0-11-16,0 0-6 16,0 0-6-16,0 0-2 15,0 0-13-15,0 0-142 16,-9 0-116-16,-9 0-312 16</inkml:trace>
  <inkml:trace contextRef="#ctx0" brushRef="#br0" timeOffset="173520.4039">25513 11182 143 0,'0'0'610'0,"0"0"-547"16,0 0 78-16,0 0-81 15,-240-74-11-15,207 69 2 0,-2 5-26 16,0 0 3-16,0 16 1 15,-15 20-17-15,15 13 2 16,0 14 24-16,17 3-2 16,18 8-1-16,0 2-2 15,9-7-13-15,18-6-2 16,16 8-13-16,7-13 2 16,-15-2-2-16,0-6-1 15,-8-3-4-15,-18-8 0 16,-9-7 0-16,0-5-1 15,0-2-6-15,-36-7-40 16,-7-8-82-16,-25-10-121 0,7 0-236 16</inkml:trace>
  <inkml:trace contextRef="#ctx0" brushRef="#br0" timeOffset="173754.7896">24801 11744 706 0,'0'0'71'0,"0"0"148"15,0 0-126-15,0 0-51 16,0 0-15-16,223-58 6 16,-112 45-15-16,-6 2-16 15,-2 1-2-15,-27 0-135 16,-32-5-345-16</inkml:trace>
  <inkml:trace contextRef="#ctx0" brushRef="#br0" timeOffset="174192.2875">26408 11177 495 0,'0'0'57'0,"0"0"171"16,0 0-65-16,0 0-75 16,0 0 26-16,0 0-14 15,-9-74-9-15,1 74-40 16,8 0-33-16,0 11-18 15,0 30-10-15,-9 18 10 16,9 17 23-16,0 13-4 16,0 2-5-16,0-4-3 15,0-2-7-15,0-10-4 16,0-20 0-16,0-10 1 0,0-16-1 16,0-13 0-1,0-6 1-15,9-6 1 0,8-4-1 16,7 0-1-16,11 0 6 15,26 0-1-15,6-14 0 16,12 2-3-16,6 2-1 16,9 0-1-16,-15-2 0 15,-12 11-2-15,-14-3-7 16,-21 4-17-16,-14 0-24 16,-18 0-150-16,0 0-279 15</inkml:trace>
  <inkml:trace contextRef="#ctx0" brushRef="#br0" timeOffset="174927.0039">21573 13512 268 0,'0'0'178'15,"0"0"-41"-15,0 0 18 16,0 0-22-16,0 0-38 0,0 0-10 16,-9 0 1-16,9 0-14 15,0 0-26-15,0 0-15 16,0 0-19-16,0 0-3 15,0 0-5-15,27 0 0 16,31 0 17-16,18-15-5 16,12-2-13-16,6 0-3 15,-9 7-27-15,-15 5-121 16,-35 5-99-16,-35 0-192 16</inkml:trace>
  <inkml:trace contextRef="#ctx0" brushRef="#br0" timeOffset="175161.4007">21477 13772 650 0,'0'0'75'16,"0"0"33"-16,0 0-52 16,0 0 51-16,0 0-5 15,0 0-29-15,257-17-27 16,-187 7-43-16,6-3-3 15,-23-4-169-15,-27-6-421 16</inkml:trace>
  <inkml:trace contextRef="#ctx0" brushRef="#br0" timeOffset="176099.2385">22887 13575 741 0,'0'0'36'0,"0"0"138"16,0 0-46-16,0 0-96 16,0 0-13-16,0-127 9 15,24 115 12-15,-16 2 2 16,10 0-11-16,-9 9-17 15,8-5-5-15,10 6-8 16,-1 0-1-16,15 0-1 16,-6 12-5-16,-9 15 0 0,-8 5 2 15,-9 8-10-15,-9 5 1 16,0-3 13 0,-44 7 0-16,0-13-13 0,3-8 11 15,15-8-4-15,8-13 6 16,18-3 8-16,0 0-7 15,0-4 1-15,0 0-2 16,0 0-7-16,0 0-6 16,0 0 13-16,26 0 6 15,15 0 1-15,3 0 6 16,0 0-6-16,15 0-6 16,-7 0 2-16,7-8-1 15,-15 1-2-15,-9 7-83 0,-9-8-126 16,-17-4-278-1</inkml:trace>
  <inkml:trace contextRef="#ctx0" brushRef="#br0" timeOffset="176474.2472">23874 13597 643 0,'0'0'109'0,"0"0"111"15,0 0-118-15,0 0-43 16,0 0-8-16,0 0-15 16,0 0-16-16,-9 0-20 15,9 0-57-15,-18 0-178 16,-23 0-476-16</inkml:trace>
  <inkml:trace contextRef="#ctx0" brushRef="#br0" timeOffset="177099.4321">24459 13453 918 0,'0'0'50'16,"0"0"39"-16,0 0 0 16,0 0-67-16,0 0-18 15,0 0-2-15,205-81-2 0,-153 81-1 16,-19 22-2-1,-7 5-5-15,-8 5-1 0,-18 0-1 16,0 3 10-16,-36-3 3 16,-5-4 7-16,6-11-2 15,18-12-4-15,8-1-3 16,9-4-1-16,0 0-3 16,0 0-18-16,0 0 15 15,35 0-27-15,15 0 30 16,-15 0-2-16,18 13-5 15,-12 7 9-15,-6 7 0 16,-9 5 2-16,-17-6 1 16,-9 5 7-16,0-3-5 15,-35-1 6-15,-9-1 9 16,-15-8-6-16,7-8-9 0,2-10-2 16,-3 0-2-16,9 0-27 15,3-5-106-15,15-22-157 16</inkml:trace>
  <inkml:trace contextRef="#ctx0" brushRef="#br0" timeOffset="177333.8181">25299 13649 103 0,'0'0'719'0,"0"0"-601"0,0 0 42 15,0 0-96-15,0 0-34 16,0 0-11-16,9 0-10 16,-9 0-9-16,0 0-8 15,0 0-73-15,0 0-77 16,0 0-106-16,0-15-362 16</inkml:trace>
  <inkml:trace contextRef="#ctx0" brushRef="#br0" timeOffset="177599.4398">25556 13426 762 0,'0'0'128'0,"0"0"76"15,0 0-125-15,0 0-37 16,0 0-19-16,0 0-13 15,0 5-10-15,0 27 0 16,0 6 35-16,0 5-27 16,0 4-2-16,0-9-1 15,9-6-5-15,-9-1-7 16,0-3 0-16,0-3-86 16,0-7-67-16,0-9-130 15,0-9-191-15</inkml:trace>
  <inkml:trace contextRef="#ctx0" brushRef="#br0" timeOffset="177974.4503">26022 13322 649 0,'0'0'228'15,"0"0"-126"-15,0 0-14 16,0 0-83-16,0 0-4 15,0 0 37-15,0 109 8 16,0-60 5-16,-27-1-19 0,10-1-12 16,-1-10-14-1,10-10-2-15,-1-5 1 16,9-10-5-16,0-4 2 0,0-8-2 16,0 0 1-16,0 0 3 15,0 0 3-15,0 0-2 16,0 0-2-16,0 0 0 15,26 0 3-15,9 0 0 16,15 0-4-16,11-4 1 16,-2 0-3-16,11-8 0 15,-2 2 0-15,-7-2 1 16,6 2-1-16,-14 5 0 16,-9 0-1-16,-12 4-24 15,-14 1-85-15,-10 0-40 16,-8 0-132-16,0 0-186 0</inkml:trace>
  <inkml:trace contextRef="#ctx0" brushRef="#br0" timeOffset="178208.8233">26320 13552 658 0,'0'0'113'0,"0"0"136"16,0 0-103-16,0 0-47 15,0 0-30-15,0 0-38 16,-41-15-17-16,41 26-10 15,0 16 11-15,9 10 14 16,15 2-9-16,-16 2-15 16,1-1-5-16,0 5-4 15,-9 5-5-15,-18-3-123 0,-49-13-257 16</inkml:trace>
  <inkml:trace contextRef="#ctx0" brushRef="#br0" timeOffset="178755.8847">27274 13713 758 0,'0'0'151'0,"0"0"61"0,0 0-59 15,0 0-102 1,0 0-48-16,0 0-3 0,0 0-14 15,0 7-135-15,-26-7-337 16</inkml:trace>
  <inkml:trace contextRef="#ctx0" brushRef="#br0" timeOffset="179255.8863">27737 13537 768 0,'0'0'25'0,"0"0"199"15,0 0-140-15,0 0-59 16,0 0-6-16,0 0 0 16,164-44 2-16,-94 31-1 15,-3 6-8-15,-5-3-12 16,-12 4-1-16,-6 6-66 15,-18 0-108-15,-9 0-97 16,-17 0-26-16</inkml:trace>
  <inkml:trace contextRef="#ctx0" brushRef="#br0" timeOffset="179552.8971">28038 13453 333 0,'0'0'115'0,"0"0"47"0,0 0-31 15,0 0-77-15,-231 48-15 16,205-29-10-16,17 5-2 15,9-3 0-15,0 5-11 16,0-5 11-16,9 1-20 16,35 5 13-16,14-5-18 15,-5 3 4-15,14 3-3 16,-5-1 4-16,-18 4-7 16,-21-6-3-16,-23 3 2 0,0-7 1 15,-12-3 5 1,-26-3 6-16,-23-4-1 0,2-7 0 15,-2-4 6-15,2 0-11 16,15 0-1-16,0 0-4 16,12-8-14-16,15-4-73 15,8-4-125-15,9-5-147 16</inkml:trace>
  <inkml:trace contextRef="#ctx0" brushRef="#br0" timeOffset="179928.0117">28873 13552 594 0,'0'0'30'15,"0"0"229"-15,0 0-152 16,0 0-50-16,0 0-19 15,-246 13-6-15,199 19-1 16,12 4-1-16,8-3-13 16,27-1-15-16,0 2-2 15,0-11 0-15,44 1 0 16,9-8 12-16,14-7 0 16,-14-9-2-16,-3 0-3 15,-15 0 1-15,-9-9 4 0,-8-14 29 16,-9-2 17-1,-9-7-37-15,0-6-1 0,0 0-6 16,-18 0-14-16,-26 6 0 16,3 7-14-16,6 14-49 15,9 3-75-15,8 8-64 16,9 0-208-16</inkml:trace>
  <inkml:trace contextRef="#ctx0" brushRef="#br0" timeOffset="180178.0149">29619 13656 427 0,'0'0'518'0,"0"0"-399"16,0 0-5-16,0 0-89 15,0 0-25-15,0 0-1 16,26 0-97-16,-26 0-201 16,-9-5-290-16</inkml:trace>
  <inkml:trace contextRef="#ctx0" brushRef="#br0" timeOffset="181163.1124">30348 13339 474 0,'0'0'37'0,"0"0"136"16,0 0-29-16,0 0-47 16,0 0-13-16,0 0 20 15,0 0-33-15,-68-37-27 16,42 37-32-16,-21 37-10 16,0 13-2-16,-5 14 3 15,11 3 2-15,14 0 2 16,19-9 1-16,8-5-2 15,0-11-3-15,8-5-3 16,22-10-1-16,16-9 0 0,-2-8 1 16,3-5 5-16,0-5-3 15,-3 0 5-15,-9-11 2 16,-3-15-2-16,-14-2 0 16,-9 3 0-16,-9-2-2 15,0-1 4-15,0 13-5 16,-27 3 1-16,10 3-5 15,-16 9 0-15,7 0 0 16,-9 0-12-16,0 17-64 16,3 2-82-16,-3 2-115 15,8-14-192-15</inkml:trace>
  <inkml:trace contextRef="#ctx0" brushRef="#br0" timeOffset="181569.3589">30880 13537 674 0,'0'0'87'15,"0"0"69"-15,0 0-80 0,0 0-48 16,0 0-10-16,0 0-5 16,-231 119-6-16,231-79 21 15,0-4-9-15,0-5-3 16,26-11-7-16,18-3 4 16,15-7 6-16,-15-10-15 15,-9 0 7-15,-3 0 1 16,-14-10 9-16,-10-13 11 15,-8-3-7-15,0-1-6 16,0-5 0-16,-35 5-15 16,-14 1-4-16,5 6-1 15,0 8-25-15,12 7-49 0,5 5-67 16,1 0-105 0,17 0-279-16</inkml:trace>
  <inkml:trace contextRef="#ctx0" brushRef="#br0" timeOffset="181835.0169">31182 13470 353 0,'0'0'512'15,"0"0"-414"-15,0 0 15 16,0 0-100-16,0 0-2 0,0 0 12 15,129 35 22 1,-59-7-18-16,6 4-14 0,9 0 0 16,-6 0-8-16,-12-5-3 15,-5 0-2-15,-21-5-25 16,-6-3-79-16,-18-7-39 16,-17-3-138-16,0-9-205 15</inkml:trace>
  <inkml:trace contextRef="#ctx0" brushRef="#br0" timeOffset="182085.0018">31612 13463 631 0,'0'0'51'0,"0"0"188"16,0 0-99-16,0 0-76 15,0 0-64-15,0 0 1 16,-108 42-1-16,61 10 11 15,-6-2-1-15,3 9-9 16,7-5-1-16,7-11-1 16,13-2-74-16,14-13-75 15,9-13-165-15</inkml:trace>
  <inkml:trace contextRef="#ctx0" brushRef="#br0" timeOffset="182350.6212">32092 13426 888 0,'0'0'144'15,"0"0"76"-15,0 0-156 16,0 0-47-16,0 0-17 15,0 0 1-15,0 71 7 16,0-24 10-16,0 6-13 16,0-5-4-16,0-1-1 15,0-7 0-15,0-4-37 16,-9-9-127-16,9-7-44 16,-9-20-189-16</inkml:trace>
  <inkml:trace contextRef="#ctx0" brushRef="#br0" timeOffset="182663.1346">32423 13528 574 0,'0'0'227'15,"0"0"-65"-15,0 0-40 16,0 0-113-16,0 0-6 15,0 0 2-15,-109 91 16 16,89-54-4-16,20-5 0 0,0-5-13 16,0-2 2-16,38-14 8 15,6 1-6-15,3-12 2 16,8 0-3-16,-2 0-4 16,-12-12 15-16,-15-3-11 15,-8-6 14-15,-18-6 12 16,0 0 1-16,0 0-14 15,-18 0-13-15,-20 7-7 16,0 4-9-16,-6 5-11 16,-5 3-69-16,5 4-74 15,0-7-221-15</inkml:trace>
  <inkml:trace contextRef="#ctx0" brushRef="#br0" timeOffset="182960.0523">32057 13186 659 0,'0'0'122'0,"0"0"86"0,0 0-107 16,0 0-42-16,0 0-34 16,0 0-4-16,61-6-1 15,-2 0-6-15,11 6-13 16,15-5-1-16,-6-1-67 16,6-3-133-16,-21-9-193 15</inkml:trace>
  <inkml:trace contextRef="#ctx0" brushRef="#br0" timeOffset="183428.9166">32771 12871 802 0,'0'0'64'16,"0"0"193"-16,0 0-126 15,0 0-58-15,0 0-41 16,0 0-9-16,164-81-11 16,-123 81-5-16,3 0-7 15,-9 0-3-15,-15 17-1 16,10 8 0-16,-22 3-5 0,1-4-5 15,-9-1-12 1,0-1 0-16,0-6-9 0,0-10 10 16,-9-1 11-16,1-1 9 15,8-4-4-15,0 0-15 16,0 0-30-16,17 0-10 16,18 0 50-16,21 1 14 15,8 14 1-15,-11 1-1 16,-3 7-2-16,-15 4 2 15,-18 3 2-15,-17-1 17 16,0 6 15-16,-52-2-8 16,-42 5 14-16,-35 0-40 15,-17-1-5-15,0-12-138 16,8-19-409-16</inkml:trace>
  <inkml:trace contextRef="#ctx0" brushRef="#br0" timeOffset="210562.3197">21597 15648 426 0,'0'0'79'0,"0"0"18"16,0 0-67-16,0 0 3 15,0 0 24-15,0 0 29 16,0 0-5-16,35-37-13 16,-35 35 3-16,8-2-15 15,-8 4-13-15,0 0-23 16,0 0-14-16,9 0-3 15,18-6-2-15,16 1 0 0,16-10 6 16,26 3-5 0,3 2-2-16,-3-3 0 0,-6 9-1 15,-21-1-51-15,-23 5-87 16,-26 0-141-16,-9 0-281 16</inkml:trace>
  <inkml:trace contextRef="#ctx0" brushRef="#br0" timeOffset="210812.3308">21564 15942 531 0,'0'0'43'0,"0"0"106"15,0 0-86-15,0 0-13 0,0 0 41 16,0 0-10-16,170-51-46 15,-91 31-28-15,6 0-7 16,17-2-37-16,-5 6-213 16,-12-5-154-16</inkml:trace>
  <inkml:trace contextRef="#ctx0" brushRef="#br0" timeOffset="292776.07">23385 15512 280 0,'0'0'130'0,"0"0"4"16,0 0-23-16,0 0-32 16,0 0-3-16,0 0-12 15,0 0-14-15,-9-40 7 16,9 40 13-16,0 0-5 16,0 0-8-16,0 0-1 15,0 0-3-15,0-2-7 0,0 2-8 16,0 0-10-16,0 0-13 15,0 0-4-15,0 0-11 16,0 2-3-16,0 34-10 16,0 13 13-16,0 5 5 15,0 10 3-15,0 0-3 16,0-6 2-16,0 0-4 16,0-5 0-16,0-15 0 15,0-6-2-15,0-11 2 16,0-4-3-16,0-6 0 15,0-7 0-15,0-4-1 16,0 0-11-16,0 0-86 16,0 1-150-16,0-1-104 0,0 0-270 15</inkml:trace>
  <inkml:trace contextRef="#ctx0" brushRef="#br0" timeOffset="293432.4748">24037 15562 559 0,'0'0'61'16,"0"0"149"-16,0 0-105 16,0 0-37-16,0 0-20 15,0 0-5-15,-111-10-19 16,94 10-6-16,-1 10 4 16,9 12-11-16,9-1-2 15,0 5 1-15,0-1-4 16,18-1 3-16,32 3 3 15,2-6 5-15,1-2-6 16,-3 4 1-16,2 3-1 16,-2-3-10-16,-15 4 2 15,-17-2-1-15,-1 3 0 0,-17-9 1 16,0 3 0-16,0-4-2 16,-26 2 4-16,-18-3-5 15,-6-2-6-15,7-3-23 16,-4-7 16-16,17-5-1 15,4 0 14-15,9 0 0 16,-1-22-4-16,18-5-13 16,0-1-6-16,0-7 4 15,35-9 19-15,0 2 2 16,15 5-1-16,-6-3-1 16,0 0 0-16,-3 3 7 15,-15-1-2-15,-8 6 0 0,-10 6 8 16,-8 4-1-16,0 5-1 15,-26 6-4-15,-9 2 2 16,-15 1 5-16,6 8-13 16,-11 0-2-16,8 0-1 15,-6 19-6-15,12 7-25 16,-3 1-96-16,18-6-108 16,0-15-433-16</inkml:trace>
  <inkml:trace contextRef="#ctx0" brushRef="#br0" timeOffset="293682.3898">24895 15855 562 0,'0'0'284'0,"0"0"-202"15,0 0 59-15,0 0-139 16,0 0-2-16,0 0-135 16,-26 0-236-16</inkml:trace>
  <inkml:trace contextRef="#ctx0" brushRef="#br0" timeOffset="294354.3186">25659 15508 430 0,'0'0'345'16,"0"0"-247"-16,0 0 62 15,0 0-67-15,0 0-41 16,-249 12-8-16,211 8-12 15,18 7-11-15,20 0-3 16,0 4-5-16,0 0 3 16,8 5-1-16,42-5 2 15,3 1-1-15,14 5-5 16,3-1 0-16,-2-3-6 0,-16 1-3 16,-14-2 3-1,-8-9-3-15,-30 9-2 0,0 2 1 16,-9-8-1-16,-41 1 0 15,-3-6-13-15,4-5 4 16,5-9-1-16,9-7 4 16,8 0 5-16,4-10-1 15,-3-12-3-15,17-1-12 16,9-4 10-16,0 1 1 16,0-1 4-16,26-5 2 15,24 1 3-15,-6-1 5 16,3 0-6-16,-1 4 9 15,-2-8-5-15,0 4 2 16,-3 5-1-16,-14-5-1 16,-10 9-1-16,-8-7-1 0,-9 7 5 15,0-3 1-15,-9 10-6 16,-26-1 0-16,-15 8-1 16,-2 4 1-16,-1 5-4 15,-14 0-8-15,5 14-68 16,-14 4-101-16,15-3-275 15</inkml:trace>
  <inkml:trace contextRef="#ctx0" brushRef="#br0" timeOffset="296558.7246">26458 15584 312 0,'0'0'436'16,"0"0"-356"-16,0 0 81 0,0 0-93 15,0 0-42 1,0 0-3-16,0 0-4 0,0 10-18 16,0 22 4-16,0 10 38 15,-18 10-23-15,-5 3 12 16,-3-2-17-16,-1-5 2 15,10-9-6-15,-1-4 1 16,1-12-7-16,17-1-3 16,0-16 5-16,0 3-2 15,0-9-4-15,0 0 2 16,0 0-2-16,0 0 4 16,8 0 3-16,27 0 8 15,21 0-4-15,17-11-2 16,12-6-3-16,-6-2-6 15,-3-2 0-15,-6 6-1 0,-20 3 0 16,-6 0 0-16,-18 4-5 16,-8 8-42-16,-15 0-24 15,-3 0-34-15,0 0-25 16,0-4-48-16,0 0-19 16,0 4-118-16</inkml:trace>
  <inkml:trace contextRef="#ctx0" brushRef="#br0" timeOffset="296839.9486">26768 15829 315 0,'0'0'131'16,"0"0"37"-16,0 0-21 15,0 0-19-15,0 0-37 0,0 0 16 16,-44-42-20-16,35 42-11 16,9 0-20-16,0 0-22 15,0 0-28-15,0 26-6 16,0 7 0-16,0 16 17 15,0 2-8-15,9-2-5 16,0-2-3-16,-9 1-2 16,0-4-19-16,0-3-174 15,-9-18-182-15</inkml:trace>
  <inkml:trace contextRef="#ctx0" brushRef="#br0" timeOffset="297543.2413">27359 15923 686 0,'0'0'78'0,"0"0"51"16,0 0-66-16,0 0-63 16,0 0 0-16,0 0 14 15,53 27 28-15,-27-22-2 16,15-2 11-16,-14 2-18 15,17-5 6-15,-9 0-9 16,-3 0-8-16,3 0-10 16,-9 0 5-16,-8-8-8 15,-9-5-3-15,0 2 4 16,-9-2-1-16,0-6-2 16,0-2-5-16,0-6 4 15,0-5-4-15,0 0 1 16,0 0 0-16,0 0 3 15,0 9 4-15,0 3-3 0,23-2 1 16,12 7 2-16,0-2-7 16,0 2 4-16,6 9-2 15,-6 0 1-15,-8 1 1 16,-10 5-2-16,-5 0-5 16,8 0-2-16,-11 17-3 15,0 15 3-15,0 5 0 16,-9 15 4-16,0-2 1 15,0 2-1-15,0-8-2 16,-9-7 4-16,9-12-2 16,0-7 0-16,0-3 0 15,0-6 1-15,9 4 2 0,35-9 5 16,8 2 2-16,16-1 3 16,8-5-1-16,-6 0-10 15,-3 0 1-15,4 0-2 16,5 0-2-16,-15 0 1 15,6 0-2-15,-31-9 1 16,-1 3 0-16,-26 1 4 16,-9 5-5-16,0 0-7 15,0 0-62-15,-44 0-231 16,-38 0-361-16</inkml:trace>
  <inkml:trace contextRef="#ctx0" brushRef="#br0" timeOffset="301922.571">11344 13159 331 0,'0'0'196'0,"0"0"-93"0,0 0 25 16,0 0-64-16,0 0-16 15,0 0-1-15,0 0-2 16,35-23-5-16,-35 23-17 15,0 10 19-15,0 18 2 16,-17 5-10-16,-10 5-11 16,1 2-3-16,8 5 1 15,-5 8-9-15,5-5 2 16,10 10 2-16,8-10 1 16,0-1 0-16,0-7-12 15,0-8-5-15,26-11 1 16,6-2-2-16,-6-7 2 15,10-5 5-15,-10 2-2 0,-9-9-3 16,-2 0-1 0,3 0-33-16,-1 0-29 0,10-19-42 15,-10-20-47-15,9-8-129 16,-26-12-283-16</inkml:trace>
  <inkml:trace contextRef="#ctx0" brushRef="#br0" timeOffset="302203.8249">11224 12780 538 0,'0'0'103'0,"0"0"139"16,0 0-112-16,0 0-46 15,0 0-11-15,0 0-31 16,18-96-28-16,-18 96-14 16,0 0-51-16,0 14-241 15,0-1-200-15</inkml:trace>
  <inkml:trace contextRef="#ctx0" brushRef="#br0" timeOffset="302626.0872">12134 13394 454 0,'0'0'175'16,"0"0"-11"-16,0 0 33 16,0 0-93-16,0 0-28 15,0 0-38-15,-17-23-7 16,17 14-3-16,35-1-13 16,15-2-3-16,2 2-1 15,10 1 3-15,-4 1-7 16,-5-3-7-16,-3 11-1 15,-15 0-18-15,-18 0-122 0,-8 0-87 16,-9 0-128-16</inkml:trace>
  <inkml:trace contextRef="#ctx0" brushRef="#br0" timeOffset="302907.3103">12134 13552 495 0,'0'0'41'15,"0"0"130"-15,0 0-43 16,0 0-63-16,0 0 4 16,0 0 6-16,62 39 1 15,-13-39-16-15,13 0-32 0,5-17-22 16,-5-5-6-16,-13 3-172 16,-40-9-305-16</inkml:trace>
  <inkml:trace contextRef="#ctx0" brushRef="#br0" timeOffset="303642.0766">13369 13282 430 0,'0'0'77'15,"0"0"163"-15,0 0-125 16,0 0-41-16,0 0-1 15,27-123-25-15,17 101-10 0,8 7-13 16,-11 3 0-16,3 12-2 16,-18 0-4-16,1 0-12 15,-13 12-5-15,-5 20-2 16,-9 10 10-16,0 7 9 16,-14 8-13-16,-48 3 2 15,1-6-7-15,-7 3 4 16,7-10-4-16,2-7 1 15,24-13 1-15,18-13 0 16,8-9-3-16,9-5-2 16,0 0-5-16,0 0 0 15,26 0 7-15,18 0 9 0,23-5-3 16,4-12-3-16,14 2-2 16,-1-2 4-16,-5 7 0 15,-2-4 6-15,-25 6-2 16,-8 5-9-16,-20 3 0 15,-7 0-5-15,-8 0-61 16,0 0-105-16,-9 0-152 16,0 0-61-16</inkml:trace>
  <inkml:trace contextRef="#ctx0" brushRef="#br0" timeOffset="304157.8574">14394 13207 707 0,'0'0'55'16,"0"0"181"-16,0 0-112 15,0 0-77-15,0 0 16 16,0 0-20-16,178-85-13 16,-151 85-17-16,8 14-8 0,-9 9 2 15,-3 9-4-15,-20 4 0 16,-3 3-2-16,0-3 1 16,-3-2 1-16,-20-8 1 15,5-16-4-15,1 2 10 16,17-12-8-16,0 0 0 15,0 0 2-15,0 0-3 16,0 0 1-16,26 0 0 16,15 0-2-16,3 0-4 15,0 3 0-15,-3 9 2 16,-6 10 1-16,-17-1-1 16,-18 0-1-16,0 9 1 15,0-3-2-15,-53 5 3 16,3-9 2-16,-2-1 4 15,-7-12-5-15,6-5 1 0,4-5 3 16,5 0-4-16,9 0-16 16,8-11-44-16,10-15-70 15,8-5-79-15,9-1-260 16</inkml:trace>
  <inkml:trace contextRef="#ctx0" brushRef="#br0" timeOffset="304579.8186">15482 13243 433 0,'0'0'20'0,"0"0"136"15,0 0-69-15,0 0 8 16,0 0-11-16,0 0-13 15,-49-30-3-15,22 30 4 16,1 0-31-16,-9 5-21 16,3 15 5-16,5 8-3 15,19 0 0-15,-1 0-7 16,9-1 0-16,0 1-4 16,26-7-4-16,18-4-1 15,6-6 2-15,-6-7-1 16,-9-3-4-16,-12-1 3 0,-5 0 1 15,-9 0 4 1,-9-16-1-16,0-10 0 0,0-1-5 16,0-10 1-16,0-3 2 15,0 9-5-15,-9 5-2 16,0 11-2-16,0 15-15 16,-14 0-101-16,-4 5-212 15,-8 5-374-15</inkml:trace>
  <inkml:trace contextRef="#ctx0" brushRef="#br0" timeOffset="305345.7585">13182 14238 210 0,'0'0'132'16,"0"0"8"-16,0 0-40 15,0 0-4-15,0 0-12 16,0 0-28-16,-85-28-20 15,68 24-6-15,-1 4 6 16,9 0 14-16,9 0 14 16,0 0-13-16,0 0-40 15,0 0-11-15,27 0 0 16,40 11 11-16,35-3 18 16,36 0 4-16,52-8-6 15,59 0-1-15,26-16-6 16,32-11-8-16,-5 3-11 0,-1 1-1 15,-17-1-4-15,-44 8 3 16,-53 2 1-16,-64 2 2 16,-47 7-1-16,-40 4 3 15,-19 1 3-15,-11-4 17 16,-3 4-6-16,-3 0-11 16,6 0-7-16,-6 0-13 15,0 0-52-15,9 0-45 16,-9 4-207-16,0-4-357 15</inkml:trace>
  <inkml:trace contextRef="#ctx0" brushRef="#br0" timeOffset="306580.6372">13156 15161 463 0,'0'0'158'0,"0"0"59"16,0 0-82-16,0 0-23 15,0 0-25-15,0 0-16 16,0-32-27-16,0 32-22 16,0 0-9-16,0 5-13 15,0 34-7-15,0 8 7 16,0 18 25-16,0-1-2 15,0 0 3-15,0-5-15 16,0-6-5-16,0-11-5 0,0-10 1 16,0-5-2-16,0-5 0 15,0-5 0-15,0-9-20 16,0-1-84-16,0-7-88 16,-9 0-123-16,-15-22-320 15</inkml:trace>
  <inkml:trace contextRef="#ctx0" brushRef="#br0" timeOffset="307127.5967">14007 15109 608 0,'0'0'122'15,"0"0"42"-15,0 0-50 16,0 0-71-16,-225 25 0 16,184 2-11-16,6 10-4 15,17-5 5-15,10 0-1 16,8-4-13-16,8-1-9 16,54 0 16-16,5 5 3 15,18-2-7-15,3 2-11 16,-12 0 0-16,-6-5-8 15,-20 5-3-15,-15 1 0 16,-26-1-1-16,-9 0 0 16,-18 0 1-16,-34-2-1 0,-16-11-9 15,1-3-15-15,5-11 17 16,10-5 5-16,11 0 2 16,6-16-1-16,8-13-7 15,19-2-16-15,8-5 9 16,0-1 16-16,35-2-4 15,23 3-1-15,4-3 5 16,8 4 6-16,-12-4-3 16,-5 6 1-16,-21 1 0 15,-5 2 1-15,-27 7 2 16,0 4-4-16,0 2 1 16,-33 0-4-16,-19 11-4 15,-10 6 2-15,4 0 3 0,-4 0-2 16,4 0-2-16,5 6-37 15,9 11-100-15,3 0-169 16,15-17-244-16</inkml:trace>
  <inkml:trace contextRef="#ctx0" brushRef="#br0" timeOffset="307393.1866">14563 15465 624 0,'0'0'152'16,"0"0"13"-16,0 0-30 15,0 0-89-15,0 0-34 16,0 0-12-16,0-16-8 15,-14 7-126-15,-13-1-288 16</inkml:trace>
  <inkml:trace contextRef="#ctx0" brushRef="#br0" timeOffset="307924.5235">15175 15070 699 0,'0'0'62'16,"0"0"122"-16,0 0-57 16,0 0-50-16,0 0-32 15,0 0-3-15,-240 59-18 16,223-27 0-16,17 2-9 15,0-2 0-15,0-1-10 0,41 1 11 16,11 0 0-16,10-5-7 16,-13 5-3-16,4 0-6 15,-12 0 0-15,-15 0 0 16,-17-1 0-16,-9-4-1 16,-9-1 0-16,-49-3-5 15,5-13-4-15,9 1 4 16,3-11 1-16,6 0 4 15,0-11 0-15,18-11-9 16,2-6-9-16,15-4 1 16,0 0 13-16,0 1 0 15,32-5 1-15,21-1 4 16,-3-2 1-16,2 3 1 16,1-3 1-16,-12 7-1 15,-15 0 0-15,-17 7 3 0,-9 7 2 16,0 3-7-16,-9-1-1 15,-35 10-7-15,-14 6-4 16,-4 0-35-16,4 0-56 16,5 0-31-16,9 16-136 15,3-4-130-15</inkml:trace>
  <inkml:trace contextRef="#ctx0" brushRef="#br0" timeOffset="308330.6937">15664 15082 752 0,'0'0'73'15,"0"0"116"-15,0 0-82 16,0 0-58-16,0 0-32 15,0 0-16-15,0 20 2 16,-26 19 22-16,-10 2 10 16,4 7-8-16,-3-5-4 15,9-4-7-15,8-2-5 16,9-5-3-16,9-7-5 16,0-8-1-16,0-2-1 0,0-8 0 15,9-3-2-15,9-4 5 16,8 0-4-16,9 0 7 15,15 0-3-15,3-9 6 16,14-8-7-16,12 0-2 16,-3 1 0-16,-14 1-1 15,-4-2 0-15,-14 3-6 16,-18 2-27-16,-2 8-40 16,-15-2-25-16,-9 1-80 15,0 0-96-15,-6-6-241 16</inkml:trace>
  <inkml:trace contextRef="#ctx0" brushRef="#br0" timeOffset="308611.9765">15819 15214 569 0,'0'0'162'16,"0"0"69"-16,0 0-79 16,0 0-39-16,0 0-24 15,0 0-14-15,-35-53-29 16,35 53-26-16,0 6-16 15,0 25-3-15,9 8 25 16,8 14-4-16,10 1-6 16,-4 4-3-16,-14 5-10 15,0-8-2-15,-9 3-1 16,0-10-1-16,0-6-49 16,0-5-82-16,-9-30-197 15,-15-7-517-15</inkml:trace>
  <inkml:trace contextRef="#ctx0" brushRef="#br0" timeOffset="310425.4036">16557 14338 153 0,'0'0'84'0,"0"0"94"16,0 0-71-16,0 0-1 0,0 0 8 16,0 0 8-16,-27-11-15 15,27 11-17-15,-9 0-15 16,9 0-26-16,0 0-12 16,0 0-13-16,0 0-13 15,0 0-6-15,0 0-2 16,0-3-3-16,0 1-3 15,18-1 3-15,35-5 7 16,14-1 3-16,3-2-10 16,-2 0-11-16,-16 5-4 15,-8 6-132-15,-29 0-54 16,-15 0-103-16,0 0-202 16</inkml:trace>
  <inkml:trace contextRef="#ctx0" brushRef="#br0" timeOffset="310722.2765">16428 14581 210 0,'0'0'338'15,"0"0"-298"-15,0 0 105 16,0 0-83-16,0 0-12 16,0 0 31-16,93-8 9 15,-31-11-46-15,5-3-30 16,-5 5-14-16,-4 2-77 15,-23 3-148-15,-8-3-196 0</inkml:trace>
  <inkml:trace contextRef="#ctx0" brushRef="#br0" timeOffset="311019.1523">17236 14039 675 0,'0'0'47'0,"0"0"179"16,0 0-98-16,0 0-60 15,0 0-37-15,0 0-20 16,-9 17-10-16,9 26 0 15,-9 16 40-15,9 4 5 16,0 1-19-16,0-3-6 16,0-2-7-16,0-8-7 15,0-7-5-15,0-7-2 16,0-5 0-16,0-5 0 16,0-6-16-16,0-6-88 15,0-8-98-15,-26-7-138 16</inkml:trace>
  <inkml:trace contextRef="#ctx0" brushRef="#br0" timeOffset="311488.1615">17423 14322 544 0,'0'0'84'0,"0"0"88"16,0 0-84 0,0 0-35-16,0 0-14 0,0 0-6 15,97-132-3-15,-57 112-6 16,4 3-5-16,-8 0 2 15,4 12 11-15,-13 0-8 16,-10 5-12-16,1 0-11 16,-9 10-2-16,0 24 1 15,-9 2 0-15,0 6 1 16,0 7 6-16,-44 4-1 16,-15 2-5-16,6-9 0 15,9-3 1-15,4-11 3 16,13-11-4-16,10-9 0 15,8-7 2-15,9 0-3 0,0-5-4 16,0 4 3-16,0-4 1 16,17 0 4-16,19 0 1 15,4 0-3-15,-4 0 0 16,16-4-2-16,-11-1 1 16,-6 0-1-16,1 0-3 15,-19-2-29-15,1 7-24 16,-4 0-58-16,-5 0-110 15,-9 0-100-15</inkml:trace>
  <inkml:trace contextRef="#ctx0" brushRef="#br0" timeOffset="311769.4844">18111 14354 398 0,'0'0'297'15,"0"0"-138"-15,0 0 0 16,0 0-83-16,0 0-66 16,0 0-9-16,0 0-1 15,0 0-50-15,0 0-127 16,0 0-178-16</inkml:trace>
  <inkml:trace contextRef="#ctx0" brushRef="#br0" timeOffset="312269.6462">18111 14354 684 0,'240'-63'9'0,"-249"46"155"0,9 0-51 16,0-2-63-16,0 2-26 15,26-3 2-15,1 4 4 16,8 5-11-16,6-1-6 16,-6 3-1-16,9 3-2 15,0 2 0-15,-3 4-4 16,-6 0-4-16,0 0 3 16,-3 10-4-16,-14 11 1 15,-1 11-2-15,-17 0 0 0,0 4 0 16,-17 9 1-16,-33-3 2 15,-12 2 1-15,13-4 0 16,-4-8-4-16,18-9 4 16,17-3-4-16,1-3 0 15,17-7 0-15,0 5-4 16,0-8 1-16,0 1 0 16,17-4 3-16,27-4 2 15,9 0 2-15,5 0-4 16,13-12 0-16,-4-3-50 15,-6-7-90-15,-11-1-126 16,-15-4-153-16</inkml:trace>
  <inkml:trace contextRef="#ctx0" brushRef="#br0" timeOffset="312754.0566">19194 14185 707 0,'0'0'77'15,"0"0"101"-15,0 0-145 16,0 0-25-16,0 0 3 16,0 0 30-16,0 139 4 15,0-86-1-15,0 3-7 16,0-1-21-16,-9-2-1 16,-9-13-10-16,10-13-1 0,-1-12-1 15,0-6 1 1,9-2-1-16,0-7 3 0,0 0 10 15,0-11 37-15,-18-21-22 16,13-10-21-16,-4-14-5 16,9-9 11-16,0-12-10 15,0-5 14-15,0-2-15 16,23 1-3-16,12 11 3 16,-8 23 3-16,-1 13-5 15,-8 21 14-15,-4 3-4 16,-5 12-9-16,9 0-4 15,8 4-4-15,0 28 1 16,18 16 3-16,-3 17 1 16,-6 6 2-16,0-4-1 15,-2-3-1-15,-16 0 0 0,1-14-1 16,-10-2 1-16,-8-7-1 16,0-9 0-16,0-9-1 15,0-1-3-15,0-12-24 16,0 3-32-16,0-5-57 15,-17-4-72-15,-33-4-164 16</inkml:trace>
  <inkml:trace contextRef="#ctx0" brushRef="#br0" timeOffset="313035.2816">19118 14397 671 0,'0'0'82'0,"0"0"82"0,0 0-87 16,0 0-47-16,0 0 0 16,272-55-16-16,-184 47-14 15,5 3-8-15,-31-13-302 16</inkml:trace>
  <inkml:trace contextRef="#ctx0" brushRef="#br0" timeOffset="346203.1745">1870 16443 435 0,'0'0'50'16,"0"0"92"-16,0 0-25 15,0 0-21-15,0 0-16 16,0 0-3-16,0 0-3 15,-59-74-8-15,42 70-19 16,2 0-16-16,-11 4 16 16,-9 0-32-16,0 0-4 15,-9 8-5-15,3 19 4 16,-3 5 0-16,9 9-4 0,8 7-5 16,13 11 3-16,14 5 0 15,0 0-1-15,6 1 6 16,23 5 0-16,3-11-8 15,-6-2 4-15,-8-2-3 16,0-8-2-16,-13-4 0 16,-5-5 1-16,0-2 3 15,0-5-4-15,0-3-1 16,-32-7-1-16,-3-3-63 16,0-13-76-16,-15-5-27 15,6 0-54-15,-8-21-92 16</inkml:trace>
  <inkml:trace contextRef="#ctx0" brushRef="#br0" timeOffset="346500.0124">1194 16966 450 0,'0'0'137'0,"0"0"-5"15,0 0 22-15,0 0-97 16,0 0-25-16,0 0-1 15,257-59 2-15,-180 42-12 16,10 2-21-16,-11-2 0 16,-14 2-109-16,-21-2-226 15</inkml:trace>
  <inkml:trace contextRef="#ctx0" brushRef="#br0" timeOffset="346812.516">2294 16939 600 0,'0'0'77'0,"0"0"118"15,0 0-64-15,0 0-84 16,0 0-26-16,0 0 13 16,109-26-2-16,-48 11-15 15,9-2-4-15,-2 2-13 16,-10 3-1-16,-14 8-50 15,-18 4-138-15,-26 0-140 16,0 0-246-16</inkml:trace>
  <inkml:trace contextRef="#ctx0" brushRef="#br0" timeOffset="347093.7987">2353 17089 488 0,'0'0'54'16,"0"0"105"-16,0 0-81 15,0 0-6-15,0 0 2 16,0 0-18-16,35 38 42 16,15-38-26-16,11-6-21 15,15-14-22-15,9 2-29 16,3-8-14-16,-3-10-208 16,-9-6-471-16</inkml:trace>
  <inkml:trace contextRef="#ctx0" brushRef="#br0" timeOffset="347828.9328">3210 16945 703 0,'0'0'54'0,"0"0"182"16,0 0-134-16,0 0-39 16,0 0-27-16,0 0-10 15,88-122-2-15,-47 110-2 16,-6 4-11-16,-8 4-3 0,5 4-8 15,-12 0 0 1,4 19-14-16,-15 13 14 0,-1 4 1 16,-8 8 1-16,0-3 1 15,-23-2 3-15,-12-3-3 16,8-13-2-16,1-8 2 16,17 1-2-16,1-15-1 15,8 4 0-15,0-5-1 16,0 0-4-16,0 0 5 15,17 0 0-15,33 0 9 16,3-13-4-16,8-2-4 16,15-2-1-16,0-2-11 15,-6-4 3-15,-2 2-26 16,-16 2 16-16,-16-5 5 0,-10 8 6 16,-11 5 7-16,-13-4 1 15,-2 5-1-15,0 4 0 16,0-5-1-16,0 6 1 15,-8-1-1-15,-10 6-1 16,-8 0-2-16,-9 6 4 16,8 25 0-16,1-3 1 15,3 14 0-15,23-5 1 16,0-3 2-16,0-3 5 16,26-5 0-16,15-9 6 15,3-6-2-15,8-7-4 16,-11-4 6-16,-5 0-5 15,-10 0 4-15,0-15 16 0,-11-6 4 16,-6-7-16-16,-9-4-6 16,0 0-9-16,-15 0-3 15,-20 7-2-15,9 7-23 16,-10 9-39-16,13 3-29 16,3 6-51-16,-4 0-95 15,7 0-194-15</inkml:trace>
  <inkml:trace contextRef="#ctx0" brushRef="#br0" timeOffset="348125.7231">4501 16742 833 0,'0'0'61'0,"0"0"160"15,0 0-67-15,0 0-81 16,0 0-37-16,0 0-9 16,-9-42-15-16,15 64-11 15,21 19 10-15,16 12 9 16,7 2-3-16,-6 4-3 16,-18-2-2-16,-8-6-9 15,-9-5 1-15,-9-3-4 16,0-11-3-16,0-5-10 0,-35-11-60 15,-15-16-139-15,-3 0-147 16,9-22-333-16</inkml:trace>
  <inkml:trace contextRef="#ctx0" brushRef="#br0" timeOffset="348485.1017">4519 16955 733 0,'0'0'47'16,"0"0"85"-16,0 0-53 15,0 0 12-15,0 0-13 16,0 0-19-16,240 0-8 16,-191 0-27-16,-13 0-12 0,-1-4-11 15,-12-8 3-15,-11 1-4 16,2-10-15-16,-5 0-20 16,-9 1 10-16,0 2 16 15,0-4 4-15,0 3 5 16,0 6 4-16,0-2 18 15,0 12 16-15,0-6-6 16,0 9 12-16,0 0-26 16,0 0-18-16,0 17-14 15,9 15 14-15,9 6 3 16,-10 6 5-16,10 3-1 16,-3-3-4-16,-15 1-3 15,0-5-2-15,0-8-26 16,0-7-120-16,0-18-64 15,-33-7-227-15</inkml:trace>
  <inkml:trace contextRef="#ctx0" brushRef="#br0" timeOffset="348922.6919">5110 16871 563 0,'0'0'279'16,"0"0"-184"-16,0 0 36 16,0 0-63-16,0 0-4 15,222-13-5-15,-163 5-5 0,-6-3-13 16,-10 3-10-16,-2 0-10 16,-5-4-9-16,-10 8 0 15,9-9-3-15,-9 10-3 16,-2-4-2-16,-7 2 3 15,-8 2-7-15,0 3 0 16,-9 0-4-16,9 0-8 16,-9 18 2-16,0 11 3 15,0 6 7-15,-27 10 1 16,-31 3 5-16,-4-5-5 16,4-8 1-16,23-3 2 15,8-10-4-15,19-12 2 16,8 3-4-16,0-4 4 0,0 3 0 15,35-6 7-15,23 3-2 16,12-3 1-16,18-6 1 16,3 0-9-16,-3 0 0 15,-9 0-44-15,-47-21-277 16</inkml:trace>
  <inkml:trace contextRef="#ctx0" brushRef="#br0" timeOffset="349657.4214">626 17794 624 0,'0'0'8'0,"0"0"106"15,0 0-12-15,0 0-15 16,0 0-39-16,0 0 11 0,-44-6-12 16,44 6-16-1,12 0-11-15,38 0 8 0,35 12 11 16,37-1-4-16,48-1 9 16,64-3-12-16,47-7-6 15,53 0-7 1,38-17-8-16,32 0-1 0,26-4 0 15,-12-5-7-15,-23 3-3 16,-52 2-2-16,-74 1 0 16,-55 4 1-16,-44 1 1 15,-56-2 3-15,-29 6-1 16,-24-1 8-16,-20 8 24 16,-6-1-8-16,15 5-21 15,3 0-5-15,8 0-1 16,6 15 0-16,9 2 0 0,-23-7 1 15,0 5-9-15,-21-8-5 16,-20-3-1-16,-3-4-3 16,-9 0-3-16,0 0-28 15,-9-4-116-15,-44-23-232 16</inkml:trace>
  <inkml:trace contextRef="#ctx0" brushRef="#br0" timeOffset="350204.4379">7006 17512 764 0,'0'0'54'16,"0"0"180"-16,0 0-93 0,0 0-71 16,0 0-69-1,0 0 6-15,-49 68 11 0,49-8-1 16,0 3-13-16,-27 13-4 16,-43-8-68-16,-41-13-258 15</inkml:trace>
  <inkml:trace contextRef="#ctx0" brushRef="#br0" timeOffset="351017.9018">7943 16930 829 0,'0'0'31'16,"0"0"94"-16,0 0 52 0,0 0-97 16,0 0-53-16,0 0-14 15,-26-17-11-15,26 39 3 16,0 22 4-16,0 6 32 16,0 14-21-16,0-4-3 15,0 1-7-15,0-14-5 16,0-7-3-16,0-13-2 15,0-5 0-15,0-6-2 16,0-9-26-16,0-3-91 16,-15-4-71-16,-20 0-139 15</inkml:trace>
  <inkml:trace contextRef="#ctx0" brushRef="#br0" timeOffset="351549.7289">7885 16588 771 0,'0'0'56'0,"0"0"203"16,0 0-123-16,0 0-57 15,0 0-18-15,0 0-38 16,-18-20-4-16,18 16-15 16,0 4-4-16,0 0-2 15,0 0-91-15,0 0-234 16,-18 0-244-16</inkml:trace>
  <inkml:trace contextRef="#ctx0" brushRef="#br0" timeOffset="351971.5257">8640 17110 677 0,'0'0'72'0,"0"0"68"16,0 0-52-16,0 0-53 16,0 0-15-16,0 0 45 15,111-9-8-15,-41-8-19 16,6 2-1-16,9-1-24 16,-18 5-12-16,-14-2-1 15,-18 10-63-15,-26 3-153 0,-9 0-179 16</inkml:trace>
  <inkml:trace contextRef="#ctx0" brushRef="#br0" timeOffset="352299.6553">8689 17301 667 0,'0'0'36'0,"0"0"108"16,0 0-48-16,0 0-9 15,0 0 19-15,0 0-43 16,258 8-11-16,-170-8-44 16,14-17-8-16,-26-3-84 15,-23-7-223-15</inkml:trace>
  <inkml:trace contextRef="#ctx0" brushRef="#br0" timeOffset="352674.7051">10252 16898 513 0,'0'0'132'15,"0"0"-30"-15,0 0 29 16,0 0-58-16,0 0-5 16,0 0-1-16,-146-55 2 15,131 28-22-15,-2-10 5 16,8 0-17-16,0-1-19 16,9-3-2-16,0 1-10 15,0 5-2-15,27-2-2 16,14 10 1-16,2 0-2 15,1 10 1-15,-9 7 0 16,-11 9-3-16,-7 1 2 16,1 0-6-16,0 6-5 15,-10 20 3-15,-8 14 3 0,0 7 6 16,0 5 0-16,-26 12 1 16,-9-1 1-16,-15 13 0 15,6-6 0-15,9-1-2 16,18-5 7-16,8-9 5 15,3-8 2-15,6-5-4 16,0-8 0-16,0 3-8 16,17-10-2-16,7-2 0 15,2-3-3-15,9-12-101 16,-8 1-166-16,-10-11-257 16</inkml:trace>
  <inkml:trace contextRef="#ctx0" brushRef="#br0" timeOffset="352971.5691">10425 17692 541 0,'0'0'224'0,"0"0"-95"16,0 0 48-16,0 0-123 16,0 0-54-16,0 0-54 15,53-17-383-15</inkml:trace>
  <inkml:trace contextRef="#ctx0" brushRef="#br0" timeOffset="413614.771">11593 16704 362 0,'0'0'98'16,"0"0"-30"-16,0 0-30 15,0 0-21-15,0 0 6 16,0 0 38-16,0 0 24 0,0 0 10 16,-9 0-23-16,9 0-12 15,0 0-26-15,-9-9 1 16,9 3-5-16,0-5-7 16,0 1 1-16,0-3-13 15,18 3-1-15,26-7-8 16,5 4 0-16,4 2 0 15,9-2-1-15,-4 10-1 16,-14 3 0-16,0 0 0 16,-12 0-4-16,-14 16 0 0,-10 11 1 15,-8 5 0 1,0 9-4-16,-26 3 2 16,-32-1 5-16,-13 0 1 0,4-2-1 15,-3-3 0-15,11-6 5 16,15-5-3-16,9-5-2 15,18-6 0-15,8-7-1 16,9-2-3-16,0-7-3 16,0 3 7-16,17-3 4 15,27 0 0-15,18 0 5 16,5 0-2-16,12 0 1 16,-12-3-6-16,1-9-2 15,-16 8-1-15,-16 4-66 16,-13 0-58-16,-5 0-71 15,-18 0-66-15,8 0-46 0</inkml:trace>
  <inkml:trace contextRef="#ctx0" brushRef="#br0" timeOffset="414177.7564">12503 16784 375 0,'0'0'226'0,"0"0"-119"15,0 0 63-15,0 0-120 16,0 0-33-1,0 0-3-15,53-68 7 0,-4 62 2 16,-5 6-4-16,0 0-8 16,6 0-2-16,-15 10-9 15,0 6 0-15,-17 7 0 16,-4 2 0-16,-14 2 0 16,0-4-3-16,-5 1 3 15,-31-2 0-15,1-12 7 16,9 3-2-16,17-9-2 0,9-4 0 15,0 0-3 1,0 0 1-16,0 0-1 0,0 0 0 16,0 5-2-16,0-4 2 15,27 10 1-15,-1 4 1 16,-9-3-4-16,1 3 3 16,-9 1-1-16,-9 4 0 15,0 4 0-15,-9-4 0 16,-35 0 9-16,-9-2-1 15,-14-1-3-15,6-2-1 16,-7-4 0-16,16 0-4 16,-7-11-5-16,24 0-85 0,0 0-75 15,26-5-81 1,9-22-254-16</inkml:trace>
  <inkml:trace contextRef="#ctx0" brushRef="#br0" timeOffset="414584.0116">13267 16803 248 0,'0'0'182'15,"0"0"-126"-15,0 0 50 0,0 0-50 16,0 0-22-1,0 0 13-15,0 0 8 0,0 0 4 16,0 0-36-16,0 20 21 16,-9 7-5-16,-14 4-18 15,5 12-6 1,1-5-3-16,17-2 5 0,0 0-7 16,0-9-1-16,8-4-3 15,25-6-2-15,-7-8 4 16,9-9 5-16,9 0 21 15,-9 0 4-15,6-21-5 16,-6-7-16-16,0-7 7 16,-11-4-7-16,-16 3 8 15,-8-8 4-15,0 12-15 16,0 11-14-16,-8 10-2 0,-51 11-28 16,-26 0-157-16,-35 15-153 15</inkml:trace>
  <inkml:trace contextRef="#ctx0" brushRef="#br0" timeOffset="415318.9618">10975 17449 531 0,'0'0'23'16,"0"0"90"-16,0 0-48 15,0 0-47-15,0 0-6 16,0 0 11-16,-9 0 21 16,9 0 17-16,0 0-11 15,-8 0-10-15,-1 0 5 16,9 0-3-16,0 0-16 16,0 0-18-16,0 0-4 15,17 3 11-15,60 4 22 0,43 2 36 16,43-5-11-1,60 0-26-15,26 0-6 0,20 5-4 16,12-3-8-16,3-2-9 16,-18 1-4-16,0-5-1 15,-17 0-2-15,-26 0 2 16,-33-5-1-16,-35-3-2 16,-26 1-1-16,-36-1 0 15,-16 0 9-15,-34 4 6 16,-7-3-8-16,-19 2-4 15,-8 5-2-15,0 0-1 16,-9 0-1-16,0 0-2 16,0 0-8-16,0 0-39 15,0 12-7-15,0 4-50 16,0-1-29-16,-27 2-67 0,-8-13-146 16</inkml:trace>
  <inkml:trace contextRef="#ctx0" brushRef="#br0" timeOffset="418290.5495">11259 18258 313 0,'0'0'79'16,"0"0"12"-16,0 0 14 15,0 0-23-15,0 0-26 16,0 0-17-16,-9-32-2 15,9 32-1-15,0-5-1 16,0 5-17-16,0 0-11 16,0 0-2-16,9 0-3 0,41 0-1 15,20 0 4-15,24 0 2 16,8-4-3-16,4-9 2 16,-4 9-2-16,-17-7-3 15,-24 7-1-15,-20-4 2 16,-23 4-1-16,-9-1 1 15,-9-1 3-15,0 6 2 16,0-5-7-16,0 5 0 16,0 0-3-16,0 0-1 15,0 0 4-15,-9 23 0 16,-26 14 0-16,8 16 0 16,-5 6 0-16,15 9 2 0,-1 2 2 15,1-5-4-15,-1-1 2 16,3-5-1-1,4-12-1-15,-4-5 1 0,-3-8-1 16,1-4 0-16,-1-12 0 16,-8-7-13-16,-6-2-77 15,-3-9-35-15,-9 0-69 16</inkml:trace>
  <inkml:trace contextRef="#ctx0" brushRef="#br0" timeOffset="418524.9486">11429 18643 358 0,'0'0'221'0,"0"0"-113"16,0 0 14-16,0 0-86 16,0 0-7-16,260-83 0 15,-166 66-1-15,-9 2-2 16,0 3-19-16,-6 0-3 15,-21 2-4-15,-5 9-35 16,-18 1-105-16,-9 0-125 16,-20 0-214-16</inkml:trace>
  <inkml:trace contextRef="#ctx0" brushRef="#br0" timeOffset="418728.0406">12418 18602 636 0,'0'0'75'0,"0"0"61"16,0 0-86-16,0 0-50 16,0 0 0-16,0 0-55 15,0 0-72-15,0 0-102 16</inkml:trace>
  <inkml:trace contextRef="#ctx0" brushRef="#br0" timeOffset="419071.8806">12863 18329 608 0,'0'0'66'16,"0"0"102"-16,0 0-126 16,0 0-38-16,0 0-1 15,0 0 7-15,-9 79 10 16,9-41 1-16,18 0 6 16,17-2-11-16,0 8 3 15,9-8-1-15,-12 2-8 0,3-2-3 16,-17-8-2-16,-9-3 1 15,-1-1-5-15,-8-12 1 16,0 1 5-16,-8-6 0 16,-28-4-2-16,-16-3-5 15,2 0-1-15,-11 0-51 16,-7-15-45-16,-11-17-130 16,12-11-173-16</inkml:trace>
  <inkml:trace contextRef="#ctx0" brushRef="#br0" timeOffset="419399.9262">12787 18397 621 0,'0'0'69'0,"0"0"104"16,0 0-80-16,249-68-7 16,-162 55-34-16,-10-2-12 15,-10 5-30-15,-14 8-10 16,-10-2-30-16,-34-7-188 15,-9-5-424-15</inkml:trace>
  <inkml:trace contextRef="#ctx0" brushRef="#br0" timeOffset="421947.2566">12582 18600 556 0,'0'0'57'0,"0"0"109"16,0 0-49-16,0 0-78 15,0 0-21-15,0 0 15 16,-9-32 1-16,9 32-12 15,0 0-20-15,0 11 1 0,0 6-3 16,0 10 12-16,6-7-6 16,3 2-1-16,0 0 0 15,-1-7 1-15,-8 2-2 16,0-9-1-16,9-6-2 16,-9 5 3-16,0-7-2 15,0 0 1-15,0 0 4 16,0 0 3-16,0 0 12 15,0 0 29-15,0-13-24 16,-17-2-4-16,-1-11 0 16,3 3-10-16,15 7-9 15,-8 0-4-15,8 4-3 0,0 8-44 16,0-1-79 0,0-5-148-16,0-3-482 0</inkml:trace>
  <inkml:trace contextRef="#ctx0" brushRef="#br0" timeOffset="422572.2368">14239 18130 733 0,'0'0'19'16,"0"0"140"-16,0 0-27 0,0 0-80 15,0 0-50-15,0 0-2 16,-44 11-6-16,17 37 6 15,-14 7 10-15,-3 7-2 16,1-3 0-16,-16-9 1 16,-2-3-6-16,11-5 2 15,15-10-4-15,17-12 1 16,1-3 0-16,17-11-1 16,0-2 1-16,0-4-1 15,0 0 0-15,0 0-1 16,0 0-4-16,8 0 4 15,36 0 8-15,24 0-4 0,11 0-4 16,14-8-1 0,10-3 1-16,-7 3 0 0,-11-5-17 15,0 6-55-15,-32 3-49 16,-4-4-47-16,-22 4-56 16,-18-5-187-16</inkml:trace>
  <inkml:trace contextRef="#ctx0" brushRef="#br0" timeOffset="422931.6168">14385 18397 478 0,'0'0'33'0,"0"0"140"0,0 0 6 16,0 0-67 0,0 0-41-16,0 0-41 0,-44-52-20 15,44 74-7-15,0 19-3 16,0 7 20-16,0 5 5 15,18 2-5-15,-10-1-8 16,1 2-9-16,0-7 2 16,-9-5-5-16,0-1-2 15,0-16-57-15,-18-2-60 16,-8-9-110-16,-9-16-198 16</inkml:trace>
  <inkml:trace contextRef="#ctx0" brushRef="#br0" timeOffset="423369.2135">14847 18376 671 0,'0'0'50'15,"0"0"140"-15,0 0-104 16,0 0-33-16,0 0-29 0,0 0-8 16,173-91-6-16,-106 87-1 15,-5 4 5-15,-4 0-7 16,-14 0-6-16,-9 20-1 15,-17 8-2-15,-9 8 2 16,-9 2 3-16,-9-6-3 16,-44 0-9-16,1-5-8 15,-7-10 17-15,24-4 1 16,9-9 3-16,26-4-4 16,0 0 0-16,0 0-5 15,0 0-11-15,35 0 7 16,17 8 9-16,7 7-7 15,-6 7 4-15,5 1-2 0,-14 8 4 16,-9 1 1 0,-17-4-3-16,-18 8 2 0,0-4-1 15,-44-1 2-15,-41-3-1 16,-12-7-3-16,-14-6-3 16,0-7-15-16,8-8-24 15,27 0-60-15,15-27-112 16,35-26-299-16</inkml:trace>
  <inkml:trace contextRef="#ctx0" brushRef="#br0" timeOffset="423775.4066">15957 17667 554 0,'0'0'56'16,"0"0"127"-16,0 0-64 0,0 0-37 16,0 0-35-16,0 0-21 15,41-70-2-15,11 53-6 16,16 0 6-16,2 2 8 16,15-2-5-16,3 2 1 15,-4-2-11-15,-8 9-12 16,-14 1-5-16,-12-1-2 15,-24 4-10-15,-17 4-67 16,-9 0-74-16,0 0-139 16,-9 0-273-16</inkml:trace>
  <inkml:trace contextRef="#ctx0" brushRef="#br0" timeOffset="424119.1651">15948 17788 492 0,'0'0'75'0,"0"0"57"16,0 0 16-16,0 0-80 15,0 0-5-15,0 0 29 16,231-5-15-16,-120-5-10 16,0-6-18-16,1 6-17 15,-7-3-9-15,-20 9-16 16,-32 4-4-16,-30 0-3 15,-14 0-11-15,-9 9-78 0,-27 14-68 16,-57 4-75-16,-19-10-440 16</inkml:trace>
  <inkml:trace contextRef="#ctx0" brushRef="#br0" timeOffset="425855.3457">17604 17389 617 0,'0'0'61'0,"0"0"37"16,0 0 20-16,0 0-76 15,0 0-29-15,0 0-8 16,164-135-5-16,-79 122 7 16,-15 5 7-16,-2 4 1 15,-16 4 0-15,-11 0-8 16,-14 12-6-16,-1 11 3 15,-26 9-1-15,0 0 1 16,0 6-2-16,-44-4 0 16,-6-2-1-16,7-7 3 15,7-10-2-15,13-3-2 16,14-7 0-16,9-5-1 0,0 2-3 16,0-2-7-16,0 4-1 15,24 5 12-15,11 3 0 16,9 3 1-16,-3 2-1 15,-15 5 0-15,0-1-1 16,-8 6-2-16,-18 7 3 16,0-3-1-16,-9-4 1 15,-44 2 0-15,-14-11 2 16,-12 4 0-16,-6-12-1 16,18-5 3-16,5-5-2 15,21 0-2-15,6-5 0 16,27-11-57-16,8-18-119 15,0-6-149-15</inkml:trace>
  <inkml:trace contextRef="#ctx0" brushRef="#br0" timeOffset="426324.3046">18857 17351 429 0,'0'0'30'16,"0"0"134"-16,0 0-24 15,0 0-28-15,0 0-33 16,0 0-8-16,-205-59-36 15,152 71-27-15,4 20-1 16,14 9 2-16,8 7-4 16,18 3 1-16,9 0 2 15,9 2 3-15,35-9-8 16,15-12 3-16,-7-5-6 16,1-16 2-16,-12-2-4 15,-6-9 4-15,-8 0 6 16,-10-11 7-16,-8-21-1 0,-9-10 0 15,0 0 10-15,0-3 6 16,0 5-9-16,-26 1-4 16,-1 12 3-16,10 7-12 15,-1 8-8-15,3 8-1 16,7 4-50-16,-10 0-94 16,18 0-142-16,-9 0-170 15</inkml:trace>
  <inkml:trace contextRef="#ctx0" brushRef="#br0" timeOffset="426511.7802">19358 17667 469 0,'0'0'306'0,"0"0"-284"15,0 0 47-15,0 0-67 16,0 0-2-16,0 0-122 16,58-15-545-16</inkml:trace>
  <inkml:trace contextRef="#ctx0" brushRef="#br0" timeOffset="428075.8376">19940 17261 107 0,'0'0'395'15,"0"0"-312"-15,0 0 88 16,0 0-81-16,0 0-50 15,0 0-20-15,0 0-17 16,0 0 5-16,-9 43 7 16,-17-2 24-16,-6 3-20 15,-3-1-4-15,-1 5-8 16,1-1-3-16,-6-4 1 16,15-10 1-16,0-8-5 15,17-1 0-15,0-5 1 16,9-7 1-16,0-8-3 15,0-4-3-15,18 0 3 0,34 0 4 16,16 0-2-16,11-4 7 16,6-8-9-16,-1 1 1 15,-5-4 0-15,-11 10-1 16,-16-2-3-16,-8 2-9 16,-20 5-30-16,-15 0-36 15,-9 0-47-15,0 0-115 16</inkml:trace>
  <inkml:trace contextRef="#ctx0" brushRef="#br0" timeOffset="428419.5136">20042 17489 576 0,'0'0'68'16,"0"0"153"-16,0 0-126 15,0 0-17-15,0 0-19 16,0 0-20-16,0-37-25 16,0 65-13-16,0 13 46 15,27 14-7-15,-1 4-7 16,0 9-8-16,1-9-16 16,-4 0-2-16,4-10-7 15,-10-9 0-15,-8-8 0 0,-9-5-84 16,0-10-89-1,-18-12-101-15,-17-5-357 0</inkml:trace>
  <inkml:trace contextRef="#ctx0" brushRef="#br0" timeOffset="428935.2747">20944 17427 404 0,'0'0'172'15,"0"0"-77"-15,0 0 46 16,0 0-78-16,0 0-27 16,0 0-20-16,-152-29-10 15,99 48 4-15,0 13 19 16,-5 8-4-16,14 9-5 16,12-2 2-16,14 3-4 15,18-6-5-15,0-4-4 16,0-12-3-16,18-13-3 0,5-4-3 15,3-11-2 1,1 0 2-16,8-7 7 0,-3-17 0 16,-6-11-7-16,1-5-14 15,-18-9 12-15,8 2-1 16,-8-3 3-16,8 1 4 16,-2 13 0-16,-15 10 5 15,9 16 16-15,-9 10-2 16,0 0-20-16,9 10-3 15,-1 32 0-15,19 10 6 16,-10 15 8-16,10-3-10 16,-10 4 5-16,7-5-6 0,-16-8-3 15,-8-6-1 1,0-13 1-16,0-8-67 0,0-12-64 16,0-16-136-16,-8 0-424 15</inkml:trace>
  <inkml:trace contextRef="#ctx0" brushRef="#br0" timeOffset="429466.5415">21477 17464 756 0,'0'0'19'0,"0"0"81"15,0 0-64-15,0 0 45 0,-50 164-38 16,32-100-14-16,9 1 36 16,-17-7-32-16,17-10-20 15,-8-9-6-15,8-14-3 16,3-14 1-16,-3-4-1 16,9-7-2-16,0 0 1 15,-8 0 12-15,-1-23 17 16,9-8-24-16,-9-17-7 15,9-7 1-15,0-18 4 16,0-2 7-16,0-6-8 16,0 11-3-16,26 13 4 15,7 8-4-15,-7 22 5 0,0 7 4 16,-8 8-3-16,-9 7 1 16,8 5-9-16,-2 0-1 15,2 16-12-15,10 17 12 16,-1 8 1-16,9 14 2 15,-11 2 3-15,2 2-3 16,9-4 0-16,-17-3 2 16,-1-9-3-16,1-7-1 15,-10-8 1-15,-2-11-1 16,-6-7 0-16,9-3 0 16,-9-4-51-16,0-3-44 15,0 0-57-15,0 0-114 16,0-10-264-16</inkml:trace>
  <inkml:trace contextRef="#ctx0" brushRef="#br0" timeOffset="429794.6898">21400 17667 690 0,'0'0'33'0,"0"0"87"16,0 0-79-16,0 0 0 15,0 0-9-15,0 0-20 16,293 4-12-16,-199-15-61 16,-1-31-538-16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21T10:10:57.38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1522 1410 267 0,'0'0'245'0,"0"0"-97"15,0 0 1-15,0 0-58 16,0 0 4-16,0 0-11 16,0 0-14-16,6-20 7 15,2 19-3-15,-8-3-30 16,0-1-5-16,0 5-11 16,0 0-14-16,0 0-7 15,0 0-7-15,0 0 0 16,0 10-10-16,9 20-7 15,0 11 16-15,-9 14 1 16,0 6 2-16,0 5-1 16,0 0 2-16,0-6-3 0,0-2 1 15,0-13 0-15,0-15 2 16,0-5-1-16,0-10-2 16,0-6 0-16,0-1 0 15,0-8-2-15,0 4-37 16,0-4-67-16,0 0-41 15,0 0-56-15,0-12-236 16</inkml:trace>
  <inkml:trace contextRef="#ctx0" brushRef="#br0" timeOffset="359.74">1545 1449 62 0,'0'0'313'0,"0"0"-154"16,0 0 4-16,0 0-76 15,0 0 1-15,0 0-25 16,9-24-13-16,0 19-7 15,8-5-4-15,18-1-23 16,6-6-8-16,12-2-2 0,17 2-3 16,-11-1-2-16,-9 5 0 15,-21 4 1-15,-15 6-2 16,-5 3-5-16,-9 0-60 16,0 15-69-16,0 17-62 15,-9 3-16-15,-26 2-156 16</inkml:trace>
  <inkml:trace contextRef="#ctx0" brushRef="#br0" timeOffset="594.2235">1580 1657 220 0,'0'0'168'0,"0"0"-14"0,0 0-32 16,0 0-53-16,0 0-5 15,0 0-18-15,9 0-15 16,6-2-15-16,5-1-7 16,4-2 9-16,11 1 4 15,0 0-9-15,0-1-7 16,-3 3-6-16,-6 2-2 16,-8 0-56-16,-9 0-160 15,-9 13-126-15</inkml:trace>
  <inkml:trace contextRef="#ctx0" brushRef="#br0" timeOffset="828.979">1519 1909 129 0,'0'0'150'15,"0"0"-34"-15,0 0-28 16,0 0-27-16,0 0-9 15,0 0 32-15,61 63-12 16,-29-59 10-16,6-4-23 16,3 0-11-16,9 0-3 15,-6-1-21-15,9-15-24 0,-1 1-1 16,-11-2-109-16,-14-8-138 16,-1 1-195-16</inkml:trace>
  <inkml:trace contextRef="#ctx0" brushRef="#br0" timeOffset="1094.7925">2060 1549 508 0,'0'0'159'15,"0"0"-7"-15,0 0-88 0,0 0-23 16,0 0-19-16,0 0 6 15,120-6 23-15,-76 20-3 16,6 2-4-16,3 4-3 16,-1-1-11-16,1 1-5 15,-3 0-21-15,-9 3-2 16,-12 4-2-16,-6-4-38 16,-14 0-74-16,-9-2-46 15,0-10-59-15,0-4-106 16</inkml:trace>
  <inkml:trace contextRef="#ctx0" brushRef="#br0" timeOffset="1344.7107">2543 1543 521 0,'0'0'101'15,"0"0"113"-15,0 0-153 16,0 0-50-16,0 0-9 15,0 0-2-15,-61 49 40 16,43-21 4-16,-8 3-16 16,-1-4-15-16,10 1-1 15,-7-5-3-15,16-1-9 16,-1-4-2-16,9-4-40 16,0-4-64-16,0-7-147 15,0-3-269-15</inkml:trace>
  <inkml:trace contextRef="#ctx0" brushRef="#br0" timeOffset="1516.5882">2868 1647 28 0,'0'0'587'0,"0"0"-421"16,0 0-29-16,0 0-126 15,0 0-11-15,0 0-119 16,0 0-322-16</inkml:trace>
  <inkml:trace contextRef="#ctx0" brushRef="#br0" timeOffset="2095.6854">1244 2301 231 0,'0'0'260'16,"0"0"-110"-16,0 0-54 0,0 0-56 15,0 0 5-15,0 0-12 16,-6 0-9-16,6 6-4 16,32 0 39-16,29 0-11 15,24-5 10-15,44-1-7 16,17 0-29-16,36-8-9 15,5-11-5-15,3-1-3 16,-11 1-2-16,-24 3-3 16,-17-1 1-16,-18 6-1 15,-35 0 1-15,-33 6 0 16,-25 2-1-16,-19 3-2 16,-8 0-34-16,0 0-114 0,-26 0-203 15</inkml:trace>
  <inkml:trace contextRef="#ctx0" brushRef="#br0" timeOffset="4580.7249">6052 1457 188 0,'0'0'303'0,"0"0"-206"16,0 0 63-16,0 0-80 16,0 0-34-16,0 0 20 15,0 0 18-15,0-72-21 16,0 59 1-16,-23 3-16 16,-12 1-4-16,-9 9-24 0,-23 0-17 15,-12 17 10-15,-6 23-8 16,9 14-2-16,14 12 4 15,21 0 1-15,24-2 0 16,17-8-5-16,0-6 0 16,58-8-1-16,39-15 5 15,14-7-3-15,15-12-4 16,-3-8-1-16,-3 0-103 16,-27-8-128-16,-17-20-197 15</inkml:trace>
  <inkml:trace contextRef="#ctx0" brushRef="#br0" timeOffset="4877.6103">6766 1548 736 0,'0'0'59'0,"0"0"173"15,0 0-133-15,0 0-72 16,0 0-12-16,0 0 4 0,173-49 1 16,-106 39-8-16,-5 0-1 15,-4 3-11-15,-14 6-1 16,-17 1-38-16,-27 0-137 15,0 18-88-15,0 4-139 16</inkml:trace>
  <inkml:trace contextRef="#ctx0" brushRef="#br0" timeOffset="5065.1308">6690 1773 590 0,'0'0'54'16,"0"0"113"-16,0 0-112 0,0 0 49 15,0 0 16 1,0 0-49-16,316 3-25 0,-210-19-19 16,2 0-24-16,-11 0-3 15,-12 2-84-15,-15-2-325 16</inkml:trace>
  <inkml:trace contextRef="#ctx0" brushRef="#br0" timeOffset="5424.6683">7917 1385 996 0,'0'0'22'16,"0"0"160"-16,0 0-79 15,0 0-26-15,0 0-40 16,0 0-23-16,-59-40-9 16,59 65-5-16,0 15 0 15,18 13 17-15,5 4-2 16,-5 0-2-16,-1-6-8 15,1-1-2-15,-9-4-2 0,-1-6-1 16,1-1-5-16,-9-7-50 16,0-7-136-16,0-18-246 15</inkml:trace>
  <inkml:trace contextRef="#ctx0" brushRef="#br0" timeOffset="6050.1154">8716 1458 813 0,'0'0'42'0,"0"0"89"0,0 0-6 16,0 0-98-16,0 0 2 15,0 0-26-15,-240 67 12 16,196-17 4-16,3 0-1 16,15-5 6-16,26-2 3 15,0-12-9-15,0-3-8 16,8-9-5-16,16-7 0 16,2-5-3-16,-8-7-1 15,-1 0 0-15,1 0 0 16,-1-23-1-16,10-11-3 15,-4-5-9-15,-2 0 1 16,2 3 6-16,-5 4 3 0,8 5 1 16,6 4-3-1,-11 9-5-15,-7 8 9 0,-5 3 2 16,0 3-2-16,0 0-5 16,-1 0-2-16,1 3-1 15,0 13 8-15,0 6 1 16,8 5 0-16,-8 5 2 15,6 1 0-15,2 7 4 16,1-6 0-16,8-2 1 16,0-5-2-16,18-11 0 15,-3-4 2-15,3-9 6 16,0-3 12-16,-3 0 9 16,3-16-4-16,0-11 3 0,-12-5-13 15,-6 1-7-15,-17-5-1 16,0-2-2-16,-9 2-6 15,0 6-1-15,-9 3-4 16,-41 6-1-16,-20 0-9 16,-50 9-46-16,-52 12-108 15,-42 0-283-15</inkml:trace>
  <inkml:trace contextRef="#ctx0" brushRef="#br0" timeOffset="8162.0366">9439 1927 319 0,'0'0'249'16,"0"0"-99"-16,0 0-13 0,0 0-89 16,0 0-23-1,0 0-3-15,0 0 19 0,0 0 10 16,0 0 0-16,0 0-18 16,0 0-9-16,0 0 11 15,6 0-1-15,11-17 6 16,1-8-13-16,8-5-19 15,0-2-3-15,1-7-1 16,-4-1-1-16,-11-5 5 16,-3 3-1-16,-9 0 10 15,0 4-3-15,0 6 6 16,0 5-6-16,0 11 6 0,-3 8-9 16,-3 7-1-1,6 1-8-15,0 0-2 0,0 0-7 16,0 20-5-16,0 24 5 15,0 14 7-15,14 14 0 16,13-4 1-16,8-3-1 16,9-10 1-16,-3-8 0 15,3-15-1-15,-9-10 0 16,-9-8 1-16,-2-8 0 16,-16-6 0-16,1 0 1 15,9 0 1-15,-1-24 5 16,15-11-3-16,-11-7-3 15,-6-10-2-15,-7-4 0 0,-8-3-7 16,0-2 2 0,0 9 3-16,-8 14 1 0,-1 13 2 15,0 14 0-15,9 8 1 16,0 3-2-16,0 0-5 16,0 14-12-16,0 19 3 15,0 16 14-15,9-1 2 16,17 3-1-16,0-6-2 15,10-7 3-15,-4-4-2 16,3-10 0-16,0-8 0 16,6-7 1-16,-12-9 1 15,3 0-2-15,-5 0 0 0,8-17-11 16,0-11-9 0,6-10-34-16,-15-6-9 0,-8-4 3 15,-18-9 2-15,0 3 37 16,0 6 18-16,-18 4 3 15,-8 16 22-15,8 7 24 16,10 12 6-16,-1 7-3 16,9 2-14-16,0 0-35 15,0 20-13-15,0 19 13 16,9 14 8-16,17 4 23 16,9 2-8-16,-9-2-6 15,-2-3-7-15,-7-7-3 16,1-7-2-16,-9-13-4 0,0-7-1 15,-9-10 0 1,0-5 0-16,0-3-54 0,0-2-107 16,-27 0-46-16,-8-20-328 15</inkml:trace>
  <inkml:trace contextRef="#ctx0" brushRef="#br0" timeOffset="8381.0415">10399 1484 803 0,'0'0'133'16,"0"0"93"-16,0 0-155 0,0 0-44 15,0 0 5-15,0 0-2 16,231-104-6-16,-178 94-7 16,-10 2-14-16,7 1-2 15,-15 5-1-15,-8 2-11 16,-10 0-129-16,-17 2-164 15,0 13-427-15</inkml:trace>
  <inkml:trace contextRef="#ctx0" brushRef="#br0" timeOffset="8552.9228">10323 1698 596 0,'0'0'62'0,"0"0"91"16,0 0-31-1,0 0 29-15,0 0-40 0,283 26-26 16,-171-43-34-16,-1-6-34 16,-9 3-17-16,-14 3-7 15,-38 2-244-15,-50 0-369 16</inkml:trace>
  <inkml:trace contextRef="#ctx0" brushRef="#br0" timeOffset="13726.7253">13208 1431 334 0,'0'0'151'0,"0"0"27"16,0 0-66-16,0 0-10 15,0 0-28-15,0 0-4 16,0 0-4-16,9-21-10 16,-9 16-14-16,0-1-7 15,0 0-21-15,0-2-5 0,-26 3-5 16,-9 2 4-16,-6-1-7 15,-3 4 3-15,0 0-4 16,0 0 0-16,-6 0 2 16,6 12 1-16,-14 13 0 15,14 9 1-15,0 8-4 16,12 2 3-16,14-1-1 16,18-4-2-16,0 0 0 15,32-8 1-15,12-4 2 16,9-7 4-16,-3-5 0 15,2-8-5-15,-8-7 1 16,-3 0 1-16,-6 0 3 0,-8-14 1 16,-1-10 3-16,-8-10-6 15,-4-2-2-15,-14-5-2 16,0-4 1-16,0-2-2 16,0 1 3-16,0 13 1 15,0 11 1-15,0 12 3 16,0 6 6-16,0 4-14 15,0 4-2-15,0 26-20 16,27 12 22-16,8 3 4 16,0 0-2-16,6-4 1 15,12-3 0-15,-1 1 3 16,-11-2-6-16,3-5-2 16,0 0-2-16,-21-4-92 0,4-8-103 15,-18-11-114 1,-1-9-238-16</inkml:trace>
  <inkml:trace contextRef="#ctx0" brushRef="#br0" timeOffset="14024.5014">14016 1461 575 0,'0'0'91'0,"0"0"164"16,0 0-134-16,0 0-24 16,0 0-31-16,0 0-26 15,-243-24-25-15,211 58-6 16,14 11 2-16,10 9 4 16,8 1 6-16,0-2-9 15,52-6 2-15,7-6-14 16,11-4-1-16,-3-7-2 15,1-8-41-15,-16-8-97 16,-16-9-105-16,-28-5-117 16</inkml:trace>
  <inkml:trace contextRef="#ctx0" brushRef="#br0" timeOffset="14618.9017">14127 1558 624 0,'0'0'58'16,"0"0"126"-16,0 0-55 15,0 0-69-15,0 0-6 16,0 0 6-16,196-52-19 16,-160 84 1-16,-1 7 0 15,-9 7-9-15,-3 6-6 16,-23-3-19-16,0-4 2 16,0-9-8-16,0-10 1 15,0-14 0-15,0-7-1 16,0-5 3-16,0 0 9 0,0-11 21 15,-17-18-10-15,-1-10-25 16,4-6 0-16,5-7-2 16,9 3 2-16,0 3-1 15,0 6 1-15,32 7 0 16,3 5-1-16,9 13 0 16,-3 1-2-16,-15 7-1 15,10 4 0-15,-1 3 3 16,-9 0-6-16,6 0 5 15,-14 21-8-15,-1 15-9 16,-8 11 2-16,-9 5 15 16,0 0 1-16,0 1 1 15,0-10 1-15,0-4 1 0,0-11-2 16,0-8-2 0,9-6 1-16,17-6 0 0,1-4 1 15,-4-4 4-15,12 0-4 16,-9-4 11-16,1-15-2 15,-1-9 0-15,-11-3-2 16,-6-8 4-16,-9-5-2 16,0 0-3-16,-9-1-4 15,-23 6 3-15,5 12-5 16,1 9-3-16,8 8 2 16,10 8 0-16,-10 2-18 15,0 0-119-15,4 21-151 16,5 2-45-16,9-10-259 15</inkml:trace>
  <inkml:trace contextRef="#ctx0" brushRef="#br0" timeOffset="15010.1798">15579 1410 604 0,'0'0'117'0,"0"0"110"16,0 0-57-16,0 0-83 16,0 0-53-16,-225-25-15 15,166 45-6-15,15 4 2 16,9-1 4-16,26-1-6 0,9-3-6 16,0-1-5-16,9 1-2 15,53-1 0-15,14 0 9 16,11-3 3-16,-2 4-8 15,-9-4 0-15,-23 4-3 16,-18-1-1-16,-17 0-7 16,-18 4 7-16,0 0 2 15,0 3 1-15,-53-3 7 16,0 1-4-16,-5-4-5 16,-4-3 4-16,4-7-3 0,5-2-1 15,3-5-1-15,7-2-19 16,16 0-68-16,27 0-85 15,0-27-10-15,9-11-175 16</inkml:trace>
  <inkml:trace contextRef="#ctx0" brushRef="#br0" timeOffset="15370.0523">16161 1404 546 0,'0'0'107'0,"0"0"134"0,0 0-137 16,0 0-29-1,0 0-25-15,0 0-10 0,-231 18-1 16,179 4-12-16,25-2-3 16,4 2-10-16,23 2-9 15,0-3 2-15,17 6-7 16,33 3 5-16,12 2 5 15,5 0-1-15,-6 0-3 16,-2-2-3-16,-24-3-3 16,-17-2-1-16,-18-4 1 15,0 0 1-15,-18-1 15 16,-35-1 7-16,-5-6-13 0,-21 1-7 16,-6-7-3-16,-18-1-48 15,-17-1-134-15,-17-5-165 16</inkml:trace>
  <inkml:trace contextRef="#ctx0" brushRef="#br0" timeOffset="18153.6371">17795 1617 389 0,'0'0'171'0,"0"0"-56"16,0 0 73-16,0 0-90 15,0 0-9-15,0 0-24 16,0 0-22-16,-35-106 1 16,35 84-15-16,0 0-16 15,17 9-10-15,1 2-3 16,14 4-6-16,12 7 5 15,-9 0-5-15,15 18-7 16,-15 21 5-16,-9 11 5 16,-17 7-2-16,-9 7 5 15,-18 6 0-15,-43 1 1 16,-15-4 0-16,-9-11-1 0,6-12 0 16,29-17 1-16,15-13 1 15,26-9 2-15,9-5-3 16,0 0 3-16,0 0-4 15,0 0-10-15,27-14 6 16,31-7-5-16,4 1 6 16,22 1-4-16,4 2 1 15,15-1-3-15,17-1-19 16,-9 1-12-16,0 0 5 16,0-3-11-16,-32 3 2 15,-11-1 25-15,-24-1 19 16,-9 4 3-16,-21-3 6 15,-14 3-2-15,0 0 22 0,0 3 5 16,-9-1-16 0,-23-1 13-16,-12 5-7 0,0 0-5 15,-5 6 1-15,14 4-5 16,-9 0-5-16,12 4-10 16,-4 24 0-16,19 11-4 15,8 8 4-15,9 7 0 16,0-4 0-16,26-3 0 15,36-8 10-15,5-7-10 16,0-9 4-16,-5-10-4 16,-1-6 0-16,-20-5 4 15,-14-2-1-15,-10 0-2 0,-8-17 16 16,-9-13-3-16,0-7-10 16,0-6 0-16,0-8-1 15,0-6-2-15,0 3 0 16,9 2-1-16,8 5 0 15,16 14-1-15,-7 7 0 16,9 13-2-16,0 11-1 16,-11 2-2-16,11 11-6 15,-9 25 3-15,-8 12 7 16,-10 5 2-16,-8 5 0 16,0-3 1-16,9-4 0 15,-9-7 2-15,9-7-2 16,14-6 0-16,4-8 0 0,8-8 0 15,9-5 1-15,-3-10 1 16,3 0 3-16,0 0-2 16,-3-20 0-16,-6-10 4 15,-9-4 0-15,-8-6 5 16,-18 1 21-16,0-5-6 16,-27-4-3-16,-25-1-17 15,-7 8-8-15,-11 9-6 16,-6 16 0-16,14 11 5 15,4 5-50-15,5 0-95 16,3 21-38-16,15-10-169 16</inkml:trace>
  <inkml:trace contextRef="#ctx0" brushRef="#br0" timeOffset="18591.3851">19639 1405 744 0,'0'0'40'0,"0"0"163"16,0 0-91-16,0 0-47 15,0 0-22-15,0 0-22 16,35 15-16-16,0 36 2 15,9 12 24-15,-3 10-2 0,3 2-10 16,-1-4-9-16,-10-5-4 16,2-13-5-16,-9-16 0 15,-8-15 0-15,-10-11 1 16,1-9-1-16,-9-2 5 16,9 0 7-16,0 0 31 15,5-22 16-15,4-19-41 16,8-13-14-16,9-13-4 15,1-6 1-15,-13-2 0 16,3-3 0-16,1 5-1 16,-10 11 0-16,-8 13-1 15,0 22 0-15,0 14-2 0,-9 13-2 16,0 5-58-16,0 35-179 16,0 14-20-16,0 4-347 15</inkml:trace>
  <inkml:trace contextRef="#ctx0" brushRef="#br0" timeOffset="18825.7884">20713 1924 913 0,'0'0'99'0,"0"0"4"0,0 0-52 15,0 0 56-15,0 166-67 16,0-107-17-16,-50 8-16 16,-29 3-7-16,-15-1-20 15,-26-11-190-15,-9-32-211 16</inkml:trace>
  <inkml:trace contextRef="#ctx0" brushRef="#br0" timeOffset="20576.8456">21752 1525 427 0,'0'0'79'0,"0"0"109"16,0 0-63-16,0 0-66 15,0 0-30-15,0 0-14 16,0 0 3-16,164-93 0 15,-103 87-5-15,15-3 5 0,0 4-5 16,-14 2-3-16,-10 3-10 16,-11 0-4-16,-23 0-58 15,-18 0-84-15,0 8-98 16,-44 1-276-16</inkml:trace>
  <inkml:trace contextRef="#ctx0" brushRef="#br0" timeOffset="20905.4796">21760 1464 483 0,'0'0'49'0,"0"0"141"15,0 0-96-15,0 0-68 0,0 0-4 16,0 0 7-16,-146 149 8 16,146-115-14-16,0 1 7 15,0-3-11-15,26-5-4 16,27-2-7-16,6-7-6 15,11 1 10-15,-3-6-6 16,-5 4-6-16,-4-3 0 16,-23-1 1-16,-17 1-1 15,-9 2-1-15,-9-1 1 16,0 7 3-16,-44 0 0 16,-15 1 5-16,-2-4-5 0,2-4-1 15,7-3 0 1,16-8-2-16,1-3 0 0,12-1-13 15,5 0-72-15,10 0-122 16,8-10-229-16</inkml:trace>
  <inkml:trace contextRef="#ctx0" brushRef="#br0" timeOffset="21281.2497">22826 1565 567 0,'0'0'137'0,"0"0"92"15,0 0-140-15,0 0-29 16,0 0-19-16,-231-8-24 16,169 35 3-16,12 6 5 15,15 5-1-15,18-1-9 16,17-1-2-16,0-3-8 15,17-6 0-15,36-5-4 16,14-12 12-16,-5-3-13 16,5-7 4-16,-14 0-1 31,-12 0 11-31,-6-12-4 16,-26-7-1-16,-1-4 4 0,-8-4 8 15,0-3-10-15,-35 3-4 0,-15-1-7 0,7 6-5 31,-10 8-20-31,3 12-34 16,6 2-59-16,18 0-80 16,8 14-107-16</inkml:trace>
  <inkml:trace contextRef="#ctx0" brushRef="#br0" timeOffset="21547.0062">23177 1409 769 0,'0'0'134'0,"0"0"57"0,0 0-159 16,0 0-24-16,0 0 11 16,0 0 22-16,70 125 21 15,-43-66 3-15,5 8-29 16,-15-3-6-16,1-5-18 15,-9 0-6-15,-9-9-4 16,0-1-2-16,0-11 0 16,0-6-43-16,-35-7-94 15,-6-16-95-15,-3-9-222 16</inkml:trace>
  <inkml:trace contextRef="#ctx0" brushRef="#br0" timeOffset="21906.9249">23350 1728 276 0,'0'0'380'16,"0"0"-278"-16,0 0 8 15,0 0-58-15,0 0 2 16,257-44-9-16,-222 38-14 16,-17 3-25-16,-9 0-2 15,-9-2 2-15,0-2-6 16,0-10-11-16,0-3-30 15,0-5 5-15,-18-3 36 16,1-4 0-16,-10 0 4 0,18 5 9 16,-8 11 29-16,17 7 17 15,-9 9 7-15,9 0-13 16,0 7-53-16,0 31 10 16,0 16-8-16,0 8 24 15,9 5 5-15,8-3 2 16,-8-2-21-16,0-5-7 15,-9-8-5-15,0-4 0 16,0-9-25-16,0-13-179 16,-44-22-168-16</inkml:trace>
  <inkml:trace contextRef="#ctx0" brushRef="#br0" timeOffset="22423.1689">23838 1566 622 0,'0'0'102'16,"0"0"24"-16,0 0-47 16,0 0-22-16,0 0 52 15,0 0-34-15,191 19-18 16,-142-19-19-16,4 0 0 15,0-8-13-15,-3-4-16 0,2-8-4 16,-17 1-1-16,6 3 2 16,-23 0-2-16,-1 8 0 15,-8 1-1-15,-9 7 4 16,0 0 9-16,0 0-13 16,0 0-3-16,0 10-19 15,-17 22 17-15,-27 17 2 16,-15 9 0-16,7-2-1 15,-16 4 1-15,7-8 0 16,2-6 4-16,24-10 2 16,9-12-4-16,17-7-2 15,0-8 0-15,9-5 1 16,0-2-1-16,0-2-3 0,0 3 2 16,0 1 0-16,0-3 1 15,27-1 5-15,8 0 2 16,14 0 10-16,4 0-3 15,9 0-1-15,5-10-5 16,9-3-6-16,-6 4-2 16,6 1-5-16,-5 5-65 15,-4-6-171-15,-6-6-243 16</inkml:trace>
  <inkml:trace contextRef="#ctx0" brushRef="#br0" timeOffset="22610.8148">25094 2003 922 0,'0'0'26'0,"0"0"124"16,0 0-79-16,9 127-40 16,0-85-14-16,-9 7-17 15,-18 3-5-15,-43-5-105 16,-16-16-342-16</inkml:trace>
  <inkml:trace contextRef="#ctx0" brushRef="#br0" timeOffset="23564.2104">25934 1596 407 0,'0'0'242'0,"0"0"-164"15,0 0 31-15,0 0-109 16,0 0 41-16,0 0 9 15,266 0-16-15,-195 0-8 16,-13-11-12-16,-14 3-9 16,-18-3-3-16,-17-2 8 15,-9-2 0-15,0-5-5 16,-17-5 1-16,-19-1 3 16,1-1 26-16,-3 3 0 15,18 3 11-15,2 6-2 16,9 8-2-16,9 7-9 0,0 0-28 15,0 5-5-15,0 29-18 16,9 17 18-16,26 7 1 16,-2 5 0-16,-7-2 4 15,9-4-4-15,-9-4 3 16,-8-5 0-16,-3-9-1 16,-15-9-1-16,0-6-1 15,0-3-1-15,-24-6-3 16,-29 1-13-16,1-8-24 15,-7-5 2-15,7 2 12 16,2-1 11-16,-3-3 10 16,9 2 3-16,12 0 2 15,6 1 0-15,8 0-1 0,18 1 0 16,0-2-4 0,0 2-5-16,0 2 10 0,26-6 0 15,42-1 32-15,11 0 3 16,23 0 0-16,9-13-8 15,1-2-8-15,-10 3-8 16,-32 2-8-16,-20 5-3 16,-32 4 0-16,-10 1-4 15,-8 0-71-15,0 0-48 16,0 0-139-16,0 0-194 16</inkml:trace>
  <inkml:trace contextRef="#ctx0" brushRef="#br0" timeOffset="23955.2861">27588 1537 757 0,'0'0'106'0,"0"0"70"15,0 0-120-15,0 0-19 16,-246-7-26-16,170 43-5 16,11 11 6-16,18 10 1 15,30 7 9-15,17-2-4 16,0-8 2-16,17-8-2 0,42-14-13 16,11-11 6-16,15-11 9 15,-6-10-9-15,-12 0-4 16,-14-11 15-16,-3-20-10 15,-6-8 1-15,-27-6 6 16,-8-4 0-16,-9-1-9 16,0 5-10-16,-35 7-2 15,-9 4-5-15,-6 17-31 16,-2 13-39-16,-7 4-44 16,15 0-61-16,9 2-168 0</inkml:trace>
  <inkml:trace contextRef="#ctx0" brushRef="#br0" timeOffset="24299.5209">27643 1154 748 0,'0'0'35'16,"0"0"166"-16,0 0-54 15,0 0-86-15,0 0-59 16,0 0 10-16,-58 149 23 0,31-32 40 16,-8 12-16-1,0 9-30-15,-6-2-8 0,-3-10-2 16,0-20-15-16,3-21-3 16,6-23 0-16,9-18 1 15,8-12 1-15,1-14-3 16,8-9 2-16,9-7 0 15,0-2-2-15,0 0 0 16,0 0-11-16,0 0-36 16,0 0-73-16,0 0-89 15,0-9-212-15</inkml:trace>
  <inkml:trace contextRef="#ctx0" brushRef="#br0" timeOffset="24721.6018">29139 1570 551 0,'0'0'447'16,"0"0"-444"-16,0 0 114 16,0 0-90-16,-258-21-14 0,214 42-5 15,0 7-3-15,15 2-1 16,26 2-4-16,3 4 3 16,0 2 3-16,50 4-5 15,20-2 5-15,15-1 2 16,0-2-7-16,-15-7 2 15,-11-4-1-15,-33-10-2 16,-17 3-1-16,-9-3 1 16,-35 0 4-16,-32 0 13 15,-15-7-8-15,8-4-2 16,7-5-4-16,6 0-3 16,17 0-8-16,12-26-103 0,23-10-71 15,9-16-220-15</inkml:trace>
  <inkml:trace contextRef="#ctx0" brushRef="#br0" timeOffset="25112.3252">29224 1570 666 0,'0'0'78'16,"0"0"184"-16,0 0-111 16,0 0-121-16,0 0-28 15,0 0 22-15,93 73 14 16,-66-24-10-16,8-2-9 15,0-3-7-15,6-8-3 16,-6-12-2-16,0-7 0 0,6-8-4 16,-14-6 0-1,-1-3-1-15,0 0 5 0,-8-7 4 16,2-21-6-16,1-4-5 16,-21-4-1-16,0-5-9 15,0 0 1-15,0 6 4 16,0 8 5-16,-9 14 3 15,9 6-1-15,-12 7 5 16,12 0-7-16,0 8-16 16,0 24 6-16,12 12 10 15,23 1 5-15,9-3 0 16,6-7-4-16,11-9 2 0,1-5-1 16,5-10-1-16,-11-6-1 15,-1-5-35-15,-20 0-124 16,-17-5-124-16,-18-22-181 15</inkml:trace>
  <inkml:trace contextRef="#ctx0" brushRef="#br0" timeOffset="25519.1168">30143 1593 606 0,'0'0'123'0,"0"0"137"16,0 0-188-16,0 0-63 15,0 0 47-15,0 0 11 16,111 176-2-16,-76-110-6 15,-9-2-22-15,-14-4-6 0,-6-6-14 16,-6-5-2 0,0-11-9-16,0-13-6 0,-9-10-5 15,-8-8 5-15,-10-7 6 16,10 0 2-16,-18-17-3 16,-6-20-4-16,14-16-2 15,1-11 1-15,17-11 0 16,9-6 0-16,0 0-5 15,0 9-7-15,35 18 6 16,3 16-2-16,9 12 7 16,-3 15-4-16,-18 11 2 15,7 0 1-15,2 10-2 0,-9 19-3 16,0 7 7-16,-8 8 0 16,-18-2-4-16,0 3 1 15,-26-5-6-15,-27-8-25 16,3-8-88-16,6-17 7 15,18-7-60-15,8-5-88 16,18-27-360-16</inkml:trace>
  <inkml:trace contextRef="#ctx0" brushRef="#br0" timeOffset="25925.7388">30711 1613 821 0,'0'0'71'0,"0"0"61"16,76 120 17-16,-24-57-37 0,-2 8-46 16,-6-6-20-16,-18 2-24 15,-17-8-6-15,-9-7-9 16,0-5-7-16,0-18 2 16,0-11-2-16,-17-11 3 15,8-7-3-15,-9 0 9 16,-8-17 3-16,0-20-9 15,-4-13 0-15,10-11 1 16,11-10-4-16,9-9-1 16,0-4-1-16,0 6-5 0,0 9 4 15,26 18-4 1,7 22 7-16,-16 15-3 0,1 14-1 16,-10 0 1-16,19 5-3 15,-10 20 2-15,10 7 4 16,-13 0 0-16,-5 0-1 15,-9-3-3-15,0-6-4 16,-38-2-8-16,-9-7-26 16,-20-10-78-16,14-4-51 15,1 0-119-15,19-27-202 16</inkml:trace>
  <inkml:trace contextRef="#ctx0" brushRef="#br0" timeOffset="26175.8348">31217 1208 522 0,'0'0'357'15,"0"0"-205"-15,0 0 60 16,0 0-137-16,0 0-44 16,0 0 15-16,214 123-7 15,-162-50-12-15,-11 2-10 16,-6-2-8-16,-26-2-1 15,-9-2-8-15,0-5 0 16,0-9-12-16,-35-11-70 16,-3-18-132-16,9-26-129 15,11 0-413-15</inkml:trace>
  <inkml:trace contextRef="#ctx0" brushRef="#br0" timeOffset="26488.6578">31662 1458 739 0,'0'0'105'0,"0"0"-39"16,0 0 99-16,70 154-74 16,-11-94-31-16,-7-3-4 15,10-6-12-15,5-11-19 16,-6-12 6-16,7-11-14 16,-7-13-5-16,7-4-5 15,-7-2-4-15,6-23-3 16,-23-7-12-16,-3-5-1 0,-23 1 1 15,-9 1 12 1,-9 5 1-16,0 15 12 0,0 9 19 16,0 6-3-16,-39 27-20 15,-25 46-6-15,-27 39 0 16,-29 31 2-16,-17 28-5 16,-30 18 0-16,-32 13-2 15,-32 10-82-15,-27-12-191 16,9-39-423-16</inkml:trace>
  <inkml:trace contextRef="#ctx0" brushRef="#br0" timeOffset="47816.2232">5040 3315 369 0,'0'0'97'0,"0"0"52"16,0 0-11-16,0 0-48 15,0 0-35-15,0 0 19 16,0 0-12-16,-33-68-7 15,25 62 19-15,-10 1-10 16,9 4-17-16,-8-3-19 16,-10 4-21-16,-5 0-3 15,-20 4 4-15,-10 16-2 16,-23 16-4-16,0 11 0 0,-2 15 4 16,10 16-2-1,25 6 12-15,28 3-10 0,24-7 4 16,0-12-6-16,24-11-3 15,37-10 3-15,7-12-1 16,11-5-2-16,-3-10-1 16,9-6 0-16,-15-4-57 15,6-10-67-15,-15 0-40 16,7-7-131-16,-16-23-61 16</inkml:trace>
  <inkml:trace contextRef="#ctx0" brushRef="#br0" timeOffset="48519.6671">5391 3693 345 0,'0'0'113'0,"0"0"57"16,0 0-6-16,0 0-54 15,0 0-27-15,0 0-26 16,0-67 3-16,0 67-22 16,0 0-30-16,-15 0 0 15,-20 12-7-15,-6 12 24 16,-3 7-14-16,0-3 7 15,18-1 9-15,11-4-10 16,12-2-8-16,3-3-9 16,0-4 7-16,3-4-6 15,30-9 2-15,10-1 7 0,7 0-5 16,-6-8-2 0,6-17-3-16,-12-7-16 0,-6 0-5 15,-14-1 5-15,-1-3 12 16,-17 6 4-16,0 6 1 15,0 3 0-15,0 15 1 16,0 3 4-16,0 3 4 16,0 0-10-16,0 0-13 15,0 26-5-15,0 10 18 16,0 6 0-16,0 2 2 16,0-6-1-16,9-7-1 15,26-6 3-15,-3-10 0 16,3-5 0-16,-8-6-1 15,-10-4-2-15,1 0 3 0,-3 0 0 16,-4-18 4-16,4-10-3 16,-6-6-4-16,8-9-1 15,-8-7-1-15,-9-7-8 16,0-2 7-16,0-3 0 16,0 3 3-16,-9-1 1 15,-8 1-1-15,-1 14 2 16,9 8 11-16,1 13 8 15,8 16 21-15,-6 8 14 16,6 0-38-16,0 0-18 16,0 30-14-16,6 15 14 15,20 9 8-15,0 8 7 16,9 5 5-16,-2-3-2 0,2-5-1 16,-9-2-6-1,0-3-8-15,1-11-2 0,-4 1-1 16,-14-7 0-16,0-7-29 15,-9-3-74-15,0-9-140 16,0-18-231-16</inkml:trace>
  <inkml:trace contextRef="#ctx0" brushRef="#br0" timeOffset="48848.1502">6406 3510 627 0,'0'0'161'16,"0"0"30"-16,0 0-120 16,0 0-4-16,0 0-3 15,0 0-19-15,-35-34-12 16,18 34-20-16,-1 5 15 15,1 19-14-15,-7 8-6 16,15 3 1-16,9 4-5 16,0 1 8-16,0-2-9 15,9-3 1-15,32-3-3 0,3-8 0 16,0-1-2 0,6-3-71-16,-6-14-76 0,-9-1-72 15,6-5-215-15</inkml:trace>
  <inkml:trace contextRef="#ctx0" brushRef="#br0" timeOffset="49458.0015">6570 3505 597 0,'0'0'70'0,"0"0"231"16,0 0-205-16,0 0-85 15,0 0-10-15,0 0 39 16,36 79 13-16,-4-37 11 15,3-2-31-15,15-8-16 0,-15-6-4 16,0-7-10-16,0-9 1 16,-9-7-1-16,-2-3-3 15,-7 0 0-15,1-16-12 16,-1-13-32-16,1-8-18 16,-9 1 28-16,-9-2 11 15,0 6 21-15,0 5 2 16,-9 11 2-16,9 9 14 15,-9 7 13-15,9 0-18 16,0 3-11-16,0 29-10 16,0 14 10-16,24 6 18 0,5-5 2 15,3-5-7 1,12-7-5-16,-3-13-1 0,-6-9 3 16,0-3 2-16,0-10-7 15,-8 0 6-15,-4 0 2 16,3-18-7-16,1-14 0 15,-10-6-5-15,7-9-1 16,-16-7 0-16,-8-5-1 16,0-8 0-16,0-6 1 15,-32 0 0-15,6 0 2 16,0 11 4-16,2 17 6 16,12 17 38-16,4 14-4 0,8 11-20 15,0 3-15 1,0 17-11-16,0 29-8 0,26 17 8 15,9 18 8-15,0 9 10 16,0-3-5-16,-11 6-3 16,2-10-7-16,-17-6-3 15,0-3-4-15,-9-11-24 16,0-12-92-16,0-15-201 16,0-20-212-16</inkml:trace>
  <inkml:trace contextRef="#ctx0" brushRef="#br0" timeOffset="50161.6055">8168 3589 614 0,'0'0'11'15,"0"0"228"-15,0 0-129 16,0 0-32-16,0 0-28 16,-242-21-12-16,192 25-10 15,-3 23 11-15,18 0-3 16,12 9-15-16,11 0-5 16,12-2-12-16,0-6 5 15,0-8-8-15,17-3 2 0,19-7-2 16,-1-3 0-1,6-7-1-15,-6 0-3 0,0-4-24 16,-9-18-12-16,-8-6-21 16,-4-3 3-16,-11 0 31 15,-3-1 12-15,0 4 14 16,0 5 5-16,-3 7-3 16,-11 9 19-16,14 7 1 15,0 0-22-15,0 2-11 16,0 28 11-16,14 2 3 15,16 5 2-15,2-6 4 16,12-3-2-16,0-9-1 16,-3-3-1-16,3-8 5 0,-9-6 3 15,-3-2-2-15,-6 0 5 16,-8-6 4-16,8-17-2 16,-11-7-15-16,-4-7 2 15,-5-5-5-15,-6-6 0 16,0-6 0-16,0-5 2 15,0-5-1-15,-9 2 0 16,-14 12 2-16,14 14 1 16,9 18 28-16,-8 10 22 15,8 8-17-15,0 0-37 16,0 23-14-16,0 26 14 16,32 15 6-16,3 6 3 0,-9 1 19 15,9-4-14-15,-8-2-4 16,-1-8-1-16,-8-8-7 15,-13-10-2-15,-5-11-2 16,0-3-54-16,0-10-143 16,-58-15-123-16</inkml:trace>
  <inkml:trace contextRef="#ctx0" brushRef="#br0" timeOffset="50568.0506">8148 3679 702 0,'0'0'29'0,"0"0"85"16,0 0-32-1,0 0 48-15,0 0-44 0,0 0-15 16,301 19-10-16,-216-19-25 16,-6-1-18-16,15-15-13 15,-15 1-3-15,-3-7 0 16,-9-1-2-16,-14-4-13 15,-9 1-18-15,-3-1-4 16,-15-4 17-16,-17 1 11 16,-9 3 7-16,0 1 0 15,0 8 2-15,0 6 7 16,-23 6-9-16,-7 4 2 16,-11 2-2-16,-2 0 6 15,-16 18-3-15,15 14 3 0,3 9 15 16,12 4 12-16,14 2-3 15,15 2-6-15,0-4-3 16,35-13-5-16,24-1-12 16,17-7 3-16,3-6-6 15,15-9-1-15,-1 2-61 16,4-11-163-16,-21 0-285 16</inkml:trace>
  <inkml:trace contextRef="#ctx0" brushRef="#br0" timeOffset="50849.6316">9954 3436 842 0,'0'0'51'15,"0"0"251"-15,0 0-141 16,0 0-114-16,0 0-15 15,0 0-22-15,-9 14-6 16,9 21 0-16,9 10 23 16,8 2-13-16,-2 7 2 15,3-6-7-15,-10-7-8 0,10-8 0 16,-18 1-1 0,0-11-16-16,0-4-51 0,-9-7-218 15,-17-12-241-15</inkml:trace>
  <inkml:trace contextRef="#ctx0" brushRef="#br0" timeOffset="51099.551">10091 2922 940 0,'0'0'26'15,"0"0"184"-15,232 37-95 16,-104 29-31-16,10 23-41 0,-1 10-9 16,-34 13-17-1,-36 13-4-15,-64 19-3 0,-15 15-7 16,-116 11-3-16,-51-13-10 16,-35-12-93-16,-11-24-96 15,-15-33-128-15</inkml:trace>
  <inkml:trace contextRef="#ctx0" brushRef="#br0" timeOffset="53414.2553">12058 3486 608 0,'0'0'121'0,"0"0"93"0,0 0-40 16,0 0-115-16,0 0-19 15,0 0-40-15,0 0-7 16,-26 47 7-16,26 20 0 16,9 12 6-16,-9-6 4 15,0-7-6-15,0-14 2 16,0-14-6-16,0-17 3 15,0-9 1-15,0-10 4 16,0-2 10-16,0 0 37 16,-18-15 15-16,-8-21-56 15,-9-11-12-15,-1-7 2 16,4-13-2-16,-3-13-1 16,18-8 0-16,-7-5-2 0,21-6 1 15,3 8 0-15,0 6-1 16,35 15-4-16,27 15 5 15,5 12-3-15,-5 19 3 16,14 17 0-16,-15 7-4 16,-2 21-6-16,-15 25 3 15,-9 5-4-15,-21 8 10 16,-14 3 0-16,0-4 1 16,-23-6-2-16,-30-4 2 15,1-10 1-15,-7-8-1 16,6-11-2-16,4-7-4 15,13-11 3-15,-7-1-3 0,16 0-2 16,4 0-3-16,5-1-3 16,18-3 9-16,0 4 1 15,0 0-13-15,18 16-18 16,32 22 24-16,11 12 8 16,6 7 3-16,4-1 0 15,-4-2 1-15,-14-9 1 16,5-7-2-16,-14-8-2 15,-9-7-2-15,0-7-114 16,-11-11-41-16,-16-5-172 16,-8-5-219-16</inkml:trace>
  <inkml:trace contextRef="#ctx0" brushRef="#br0" timeOffset="53805.2479">12667 3698 199 0,'0'0'247'0,"0"0"-161"15,0 0 30-15,0 0-10 16,0 0 4-16,0 0-21 16,67 15-26-16,-58-15-26 15,0-15-7-15,8 0-18 16,-8-6-6-16,0-2-3 0,-9-5-2 15,0 2 1 1,0-3 2-16,0 3 3 0,0 6 20 16,0 7 17-16,-18 6 27 15,10 7-36-15,-1 0-9 16,-9 0-26-16,9 22-4 16,1 11 4-16,8 16 0 15,0-4 5-15,0-1 1 16,17-6 0-16,36-6-1 15,5-5 4-15,4 0-8 16,17-10-1-16,-3-6-2 16,0-8-54-16,-6-3-97 0,-2 0-76 15,-7-24-158-15</inkml:trace>
  <inkml:trace contextRef="#ctx0" brushRef="#br0" timeOffset="54196.3249">13475 3557 472 0,'0'0'127'15,"0"0"104"-15,0 0-94 16,0 0-24-16,0 0-36 16,0 0-40-16,-155-47-18 15,119 70-10-15,10 11-4 16,9 6 0-16,11 4 4 16,6-6 5-16,0-1-6 15,6-10-2-15,29-4-3 0,17-8-1 16,7-9-1-1,2-6 12-15,-2 0-8 0,-15-5 0 16,-9-17-5-16,-18-5-8 16,-8-5 1-16,-9-5 4 15,0 1 1-15,0-2 2 16,0 5 3-16,-26 7 3 16,17 10 4-16,0 9 19 15,1 7 0-15,8 0-19 16,0 7-10-16,0 28-9 15,17 12 9-15,18 4 1 16,6-3 1-16,3-1-1 0,9-3 0 16,5-7-1-1,-5-6-1-15,-3-8-6 0,2-7-100 16,-8-9-125-16,-3-7-182 16</inkml:trace>
  <inkml:trace contextRef="#ctx0" brushRef="#br0" timeOffset="54462.318">14265 3501 512 0,'0'0'210'0,"0"0"-3"16,0 0-30-16,0 0-127 15,0 0-25-15,0 0-16 16,-164 102 8-16,129-47 16 0,17 0 8 15,18-8-19-15,0-4-8 16,9-8-5-16,35-8-3 16,23-8-5-16,12-11-1 15,-3-8-8-15,3 0-95 16,-11-4-40-16,-1-23-142 16,-23-11-173-16</inkml:trace>
  <inkml:trace contextRef="#ctx0" brushRef="#br0" timeOffset="54696.8579">14505 3382 511 0,'0'0'213'0,"0"0"27"15,0 0-53-15,0 0-59 16,0 0-70-16,0 0-49 16,-70-23-4-16,87 64-1 15,18 9 44-15,0 10-7 16,6 2-19-16,-5 5-7 15,-1-5-7-15,-18-3-6 16,7-12-1-16,-21-9-1 16,-3-1-14-16,0-10-52 15,-27-7-108-15,-17-14-129 16,-14-6-204-16</inkml:trace>
  <inkml:trace contextRef="#ctx0" brushRef="#br0" timeOffset="55213.1821">14239 3724 724 0,'0'0'144'16,"0"0"16"-16,0 0-132 15,0 0 12-15,266-86 1 16,-155 59 7-16,9 4-26 16,0-3-12-16,0 8-6 15,-17 2-4-15,-24 0-2 16,-30 7-40-16,-22 3-20 0,-19 0 20 15,-8 1 26 1,0 0 10-16,0 5 6 0,-26 0 1 16,-32 0 1-16,-4 9 0 15,-14 18 18-15,15 9 1 16,11 3 4-16,15 0-2 16,26-4-3-16,9-4-8 15,0-4 0-15,17-7-1 16,36-4 4-16,6-11 3 15,8-5-6-15,3 0-3 16,-8-2-4-16,-4-21-5 16,-14-6-3-16,-3-6-56 15,-32-2 25-15,0-3 4 16,-9-2 27-16,0 6 3 16,-18 1 2-16,-14 12 6 0,14 10 26 15,10 7 6-15,-1 6-6 16,9 0-23-16,0 9-11 15,0 24-5-15,17 14 5 16,18 4 9-16,6-3 3 16,-5-1-3-16,7-6-1 15,-2-8-6-15,-5-6-2 16,-10-4-2-16,0-6-58 16,-17-8-113-16,-9-9-222 15</inkml:trace>
  <inkml:trace contextRef="#ctx0" brushRef="#br0" timeOffset="55666.453">15518 3512 186 0,'0'0'590'0,"0"0"-487"16,0 0 23-16,0 0-57 15,0 0 22-15,0 0-26 16,181 107-2-16,-149-67-20 15,-5 6-3-15,-19-8-23 16,-8-2-11-16,0-12-1 16,0-7-3-16,0-8-1 15,0-9 1-15,0 0 5 16,0 0 2-16,0 0 7 0,0-22-3 16,-17-9-13-16,8-2 0 15,0-4 0-15,9-3 0 16,0 0-2-16,0 2 2 15,35 0-1-15,9 1 1 16,0 10 1-16,-3 11 0 16,-15 2-2-16,10 12-1 15,-4 2 2-15,3 2 0 16,0 28 0-16,18 9 2 16,-12 3 7-16,-6 2 0 15,0 1-8-15,-3-3-1 16,-14 0 0-16,-10-2 0 0,1-6-13 15,0-6-39-15,0-9-81 16,8-6-114-16,10-13-78 16,5 0-162-16</inkml:trace>
  <inkml:trace contextRef="#ctx0" brushRef="#br0" timeOffset="55916.7062">16867 3476 648 0,'0'0'153'0,"0"0"59"15,0 0-119-15,0 0-31 16,0 0-25-16,0 0-28 16,-258 45-2-16,214 11 11 0,9 9 8 15,18-1 4-15,17-7-11 16,0-10-11-16,17-7-2 15,27-11-6-15,9-7-1 16,5-14-62-16,4-8-87 16,-12 0-177-16</inkml:trace>
  <inkml:trace contextRef="#ctx0" brushRef="#br0" timeOffset="56307.7948">17080 3688 699 0,'0'0'15'16,"0"0"100"-16,0 0 4 16,0 0-16-16,0 0-12 15,0 0-20-15,164 45-11 16,-137-45-1-16,-4 0-24 16,3 0-10-16,1-12-11 15,-10-4-4-15,-8-10-8 16,0 0-1-16,-9-3-1 15,0-6-1-15,0 3 1 16,-44-4 0-16,-9 0 1 16,-5 7 0-16,14 9 1 15,3 15-1-15,6 5 11 16,0 5-3-16,-6 37-5 0,14 13-1 16,10 11 0-16,17 4 9 15,0-7 1-15,26-7 1 16,41-15 1-16,18-5 2 15,21-13-1-15,14-10-9 16,9-13-1-16,-9 0-6 16,0 0-6-16,-27-28-75 15,-23-16-179-15,-20-20-698 16</inkml:trace>
  <inkml:trace contextRef="#ctx0" brushRef="#br0" timeOffset="57245.6028">19220 3562 516 0,'0'0'121'16,"0"0"154"-16,0 0-111 16,0 0-29-16,-258-128-29 15,206 121-19-15,8 7-53 16,3 0-19-16,-3 19-10 16,0 15-3-16,3 11 0 15,24 2 0-15,17-4-1 16,0-5 1-16,8-10 1 15,33-4-1-15,12-13 1 16,0-6-3-16,-4-5 3 16,4 0-2-16,-3-8 3 0,-15-22-4 15,0-9-7 1,-17-11-6-16,-10-3-5 0,-8-8-3 16,0-5 10-1,-8-6 8-15,-19 13 3 0,1 12 3 16,8 15 2-16,10 20 8 15,-1 9 0-15,9 3-13 16,0 26-6-16,35 27 2 16,18 21 4-16,14 15 12 15,-6 1 0-15,-2 0 4 16,-6-7-5-16,-9-2 3 16,-21-14-5-16,-14-12-8 0,-9-9 0 15,0-14 0 1,-32-9 2-16,-12-15-2 0,-18-8 2 15,4 0-3-15,-13-11-7 16,13-18 2-16,5-5-3 16,3-1 1-16,24 3 4 15,17 5-1-15,9 3-4 16,0 5-3-16,18 0-5 16,40 6-11-16,21 2-15 15,6-1-49-15,9 5-92 16,-15-6-215-16</inkml:trace>
  <inkml:trace contextRef="#ctx0" brushRef="#br0" timeOffset="57683.0863">20885 3560 827 0,'0'0'10'16,"0"0"225"-16,0 0-132 16,-231-48-36-16,178 53-35 15,1 23-21-15,-7 16 9 16,7 5 11-16,19 2 1 16,16 3-4-16,17-6-8 15,0-4 1-15,17-6-9 16,33-7-3-16,12-6-7 15,14-6-2-15,11-11-3 16,7-8-17-16,9 0-51 16,-1-8-86-16,9-20-54 0,-23-4-79 15,-3-4-30-15</inkml:trace>
  <inkml:trace contextRef="#ctx0" brushRef="#br0" timeOffset="58495.7729">21374 3732 239 0,'0'0'184'15,"0"0"-8"-15,0 0-20 16,0 0-18-16,0 0-48 15,-35-133 9-15,12 118-12 16,-4 3-16-16,-17 7-5 16,9 5-29-16,-23 0-14 15,5 5-11-15,-14 23 5 16,14 7-2-16,3 9-4 16,24-2-5-16,8 2 0 0,18-7-4 15,0-4 2 1,27-7-2-16,22-1 4 0,13-10-6 15,14-8 2-15,-6-7-2 16,-2 0-3-16,-16-7-29 16,-2-17-6-16,-24-3-2 15,-17-9 14-15,-9-3-14 16,0-4 5-16,0-1 16 16,0 0 18-16,-9 7 1 15,1 14 4-15,-1 7 31 16,9 10-7-16,0 6-6 15,0 5-22-15,0 22-16 16,0 11 16-16,17 6 12 0,10 0 3 16,17-4 0-1,-3-8-1-15,2-6-8 0,1-9 2 16,6-7-7-16,3-10-2 16,5 0-4-16,-14-7-76 15,0-24-78-15,-3-1-116 16,-23-7-52-16,-10-8 14 15,-8 0 293-15,0-3 20 16,0 3 193-16,0 15 1 16,0 16 12-16,0 9-20 15,0 7-46-15,0 0-70 16,0 13-66-16,18 28 33 16,8 15 50-16,1 15-20 15,-1 5-24-15,-3 1-9 0,-5 0-6 16,-9-3-3-16,-9 0-12 15,0-11-5-15,0-11-7 16,0-17 1-16,0-21 1 16,-9-10-3-16,0-4 2 15,-8 0 6-15,-7-23 0 16,-11-20-6-16,9-14-1 16,-1-11 0-16,19-10 0 15,8-9 0-15,0 5-1 16,0 8 0-16,35 8-1 15,9 16 1-15,5 11 0 16,-5 14-1-16,0 10 0 16,-12 10 0-16,4 5 0 0,-1 0-3 15,9 12-3-15,-12 15 4 16,-6 6 0-16,-26 1 0 16,0-3 2-16,-9-2-6 15,-49-3-9-15,-4-8-31 16,-14-1-95-16,-3-17-191 15</inkml:trace>
  <inkml:trace contextRef="#ctx0" brushRef="#br0" timeOffset="59809.5488">22773 3807 78 0,'0'0'27'16,"0"0"5"-1,0 0 5-15,0 0 11 0,0 0 26 16,0 0 26-16,0 0-1 15,105-83 29-15,-105 67 41 16,0 1-50-16,0-2-21 16,0 3-21-16,0 1-5 15,0-1 8-15,-8 0-18 16,-19 0-3-16,-17 6-29 16,-23 1-5-16,-3 7-2 15,-24 0-13-15,9 8-7 16,-2 23 4-16,19 4-2 15,16 10-3-15,34 4-2 0,18-2 1 16,0-2 0 0,61-9 1-16,24-10 3 0,3-11-4 15,6-8 1-15,-1-7-1 16,-22 0-1-16,-13-7-1 16,-23-13-7-16,-17-5 1 15,-18-7 3-15,0-6 4 16,0-1-1-16,-9-4 1 15,-26-4 1-15,0 6 0 16,3 4-1-16,14 14 5 16,1 7-1-16,17 15 5 15,0 1-2-15,0 0-7 0,0 32-10 16,17 13 9-16,24 16 1 16,12-1 0-16,-1-1-2 15,7-6 3-15,2-12-1 16,7-9 3-16,2-11-3 15,-11-10 1-15,2-10-2 16,-20-1 3-16,3-1-4 16,-9-25-2-16,0-6-8 15,-11-6-6-15,-16-7-3 16,-8-5 3-16,0-5 6 16,-29-5 12-16,-18 1 0 15,-5 10 2-15,2 14 12 16,6 12 3-16,26 14 0 0,10 9-6 15,-1 4-11 1,0 36-5-16,9 22 5 0,0 7 1 16,9 2 1-16,26-8 0 15,26-12 0-15,-2-4 1 16,11-19 0-16,-3-9-1 16,10-10-1-16,-16-9 2 15,6 0-2-15,-23 0 1 16,0-18-2-16,-26-5 0 15,-18-8-9-15,0 0 4 16,0-6-3-16,0-7-2 16,-27 8 2-16,-8 0 5 0,18 11 3 15,-1 8 0 1,18 10 1-16,0 7-1 0,0 0-6 16,0 26-8-16,9 10 13 15,26 3-2-15,9-2 3 16,-3 1 0-16,3-12 2 15,0-1-1-15,-18-10-1 16,6-7-1-16,-23-6-58 16,0-2-92-16,-9 0-51 15,-9-23-297-15</inkml:trace>
  <inkml:trace contextRef="#ctx0" brushRef="#br0" timeOffset="59997.0501">23718 3309 883 0,'0'0'110'0,"0"0"162"16,0 0-193-16,0 0-70 15,0 0-9-15,0 0-43 16,0-15-180-16,-8 23-149 15</inkml:trace>
  <inkml:trace contextRef="#ctx0" brushRef="#br0" timeOffset="60325.3319">24304 3501 966 0,'0'0'66'0,"0"0"203"16,0 0-188-16,0 0-48 16,0 0-18-16,0 0-11 15,0 61-2-15,0-2 7 16,0 13 9-16,9 3-2 0,-1-1-4 15,7-2-1 1,-6-7-9-16,-9-7-2 0,0-15 0 16,0-6-2-16,0-11-29 15,0-18-55-15,-15-8-130 16,-29 0-166-16</inkml:trace>
  <inkml:trace contextRef="#ctx0" brushRef="#br0" timeOffset="60950.7015">23994 3810 857 0,'0'0'68'15,"0"0"127"1,0 0-152-16,0 0-19 0,257-67-2 16,-154 56-2-16,5 3-12 15,0 4-7-15,3-1-1 16,-8 1-5-16,-10 1-37 15,-14 1-21-15,-11 1-25 16,-7-6 0-16,-20 3 11 16,-14 3 16-16,-19-4 43 15,-8 2 18-15,0 3 46 16,0 0 6-16,-49 0-34 16,-13 0 8-16,-14 21 17 15,-3 11-12-15,3 9 5 0,14 4 4 16,21 1-2-1,24-2 5-15,17-10-5 0,0-4-19 16,17-10-7-16,33-5-2 16,12-6-2-16,-13-8-5 15,13-1-3-15,-18 0-35 16,6-18-32-16,-24-8 13 16,0-5 9-16,-8-8 35 15,-9-9 10-15,14 1 2 16,3-4 22-16,18 3 21 15,15 7-2-15,2 6-11 16,15 17-11-16,-14 8 4 0,5 10-1 16,-14 0 2-1,2 31-12-15,1 6 20 0,-12 8 4 16,-18 1-1-16,-11-2-18 16,-15-2-14-16,0-10 2 15,-24-9-3-15,-2-14 0 16,-9-9-1-16,0 0 11 15,-6-23 21-15,15-18-13 16,8-12-8-16,9-7-4 16,9-14-6-16,0-3-4 15,53 3-14-15,23 4-38 16,18 13-41-16,-7 7-252 16</inkml:trace>
  <inkml:trace contextRef="#ctx0" brushRef="#br0" timeOffset="69406.0877">9799 5636 762 0,'0'0'52'0,"0"0"171"0,0 0-138 16,0 0-45-16,0 0-28 15,0 0 6-15,0 0-2 16,111-105 9-16,-76 102-1 16,-17 3-21-16,-1 0-2 15,-8 21 1-15,-3 11-4 16,-6 6-5-16,0 1 7 15,-41 3 8-15,6-7-8 16,0-3 12-16,8-5-11 16,4-9 2-16,5-5-1 15,18-4-2-15,0-1-6 16,0-4-2-16,0 1 8 16,35-5 5-16,15 0 4 0,12 0-1 15,14-9-2-15,11-12 1 16,-2-1-7-16,0 3 0 15,-17 1-41-15,-25 3-120 16,-34-2-130-16,-9-5-242 16</inkml:trace>
  <inkml:trace contextRef="#ctx0" brushRef="#br0" timeOffset="69656.0815">10194 5178 864 0,'0'0'65'16,"0"0"117"-16,0 0-93 15,0 0-69-15,0 0 16 16,275 86 19-16,-123-14-3 16,-6 5-2-16,-31 7-25 15,-31 5-15-15,-48 6-10 16,-36 6-7-16,-44 8-4 15,-76-2-21-15,-35-2-50 16,-27-18-97-16,-23-18-45 16,-8-26-200-16</inkml:trace>
  <inkml:trace contextRef="#ctx0" brushRef="#br0" timeOffset="71735.2231">11774 5700 594 0,'0'0'122'15,"0"0"-24"-15,0 0 69 16,0 0-98-16,0 0-32 15,-9-121-13-15,62 113 1 16,6 8-6-16,17 0-5 16,3 15 4-16,-3 25-5 15,3 6 3-15,-21 5 0 0,-14 0-7 16,-17 0-3-16,-21-7-6 16,-6-6 4-16,0-7-4 15,0-11 5-15,-24-9 3 16,-2-5 0-16,8-6 26 15,-8 0 4-15,0-10-7 16,-7-20-12-16,16-9-8 16,-1-4-2-16,9-11-5 15,9 2-4-15,0-3-2 16,9 6-1-16,26 8-5 16,15 10-22-16,-6 5-50 15,9 8-37-15,-12 8-30 0,-6 9-190 16,-9 1-124-16</inkml:trace>
  <inkml:trace contextRef="#ctx0" brushRef="#br0" timeOffset="72470.6045">12702 5648 737 0,'0'0'20'0,"0"0"209"15,0 0-126-15,0 0-44 16,0 0-11-16,0 0-36 0,-26-17-11 16,26 61-1-16,17 13 25 15,10 5-13-15,-13-3 5 16,4-9-5-16,-9-10-5 15,-1-8-5-15,-8-9 2 16,9-12 0-16,-9-7 0 16,0-4 2-16,0 0 3 15,0 0 32-15,0-26 21 16,0-13-59-16,0-8-2 16,0-6 0-16,0-1-1 0,0 0 0 15,9 14 0 1,17 8 0-16,9 12-1 0,-2 11-5 15,2 9 4-15,17 0-2 16,-2 19-1-16,12 16 5 16,-4 2 0-16,-14 0 0 15,-9 2 0-15,-3-1-1 16,-23-4-3-16,-9-2 1 16,0-4-1-16,0-1-4 15,0-9 2-15,-9-9 3 16,-5 0 3-16,-4-9 0 15,9 0 21-15,-8-9-9 16,8-17-11-16,-9-7-1 0,10-11 1 16,8-8 0-16,0-1 5 15,0-6-5-15,17 9-1 16,10 11 0-16,-1 14 2 16,-3 8-2-16,-14 15-1 15,17 2 0-15,1 0-4 16,8 26 5-16,15 10 5 15,-6 2 0-15,-1 2 4 16,-10-2-5-16,2-2-3 16,-9 0-1-16,-8-9 0 15,-1-3-1-15,-8-6-2 16,6-1-45-16,-7-2-54 0,1-3-69 16,0-7-61-16,17-5-99 15</inkml:trace>
  <inkml:trace contextRef="#ctx0" brushRef="#br0" timeOffset="72798.9331">14385 5563 478 0,'0'0'322'0,"0"0"-151"15,0 0 28-15,-234-35-105 16,166 35-27-16,7 24-34 15,2 3-18-15,24 1-2 0,18-1-13 16,17 0-5 0,0-2 5-16,17-3 2 0,36 2 3 15,14-4 1-15,12 2 0 16,-3-7-2-16,-5 6-4 16,-22-4 2-16,-5 0-2 15,-35-1 0-15,-9-1 0 16,0 3-6-16,-17 5 4 15,-45 4 2-15,-32 4 1 16,-8-4-1-16,0-4-56 16,14 2-72-16,12-14-77 15,23-11-207-15</inkml:trace>
  <inkml:trace contextRef="#ctx0" brushRef="#br0" timeOffset="75033.9557">15860 5579 596 0,'0'0'27'0,"0"0"196"16,0 0-83-16,0 0-37 0,0 0-18 15,0 0-22-15,0 0-33 16,0 0-28-16,-32-25-2 16,55 80 0-16,21 12 3 15,0 7 11-15,6-3-10 16,2-14-2-16,-16-14-2 15,-1-10 0-15,-12-17 0 16,-14-4 3-16,0-11-1 16,-1-1 3-16,-8 0 19 15,9-23 51-15,-9-14-58 16,9-6-11-16,-9-10-3 16,0 0 3-16,0-13-5 15,0 6-2-15,9-2 1 0,-9 11-1 16,9 13-6-1,-9 14-5-15,8 19-19 0,10 5-49 16,5 4-128-16,4 29-12 16,8 7-78-16</inkml:trace>
  <inkml:trace contextRef="#ctx0" brushRef="#br0" timeOffset="75752.8483">16943 5686 692 0,'0'0'26'15,"0"0"153"-15,0 0-48 16,0 0-62-16,-223 6-33 15,197 10-14-15,0 10 6 16,17 3-14-16,0-3-7 16,9 4-5-16,0-7 4 15,9-4-2-15,17-5-1 16,18-6 4-16,6-7 2 16,3-1-7-16,-9 0-2 15,-3-9-8-15,-6-13-24 16,-18-6 11-16,1-3 13 0,-18-1 8 15,0-5 4-15,0 10-2 16,0 4 9-16,-9 9 4 16,0 7 6-16,9 7 3 15,-9 0-24-15,9 18-14 16,0 18 13-16,0 6-2 16,18 2 3-16,8-5 1 15,24-11-1-15,3-1 0 16,5-14 0-16,13-7 3 15,-13-3-1-15,4-3-1 16,-10 0 3-16,-11-17 0 16,-14-5-2-16,-10-7 5 15,-8-7-4-15,-9-7 3 0,0-7-2 16,-9-10 0-16,-26-12-2 16,-6-14 0-16,-12-8 1 15,9-5 17-15,12 15 7 16,6 12 7-16,8 20-4 15,10 24-12-15,8 14-9 16,0 14-8-16,0 10-1 16,52 35-9-16,16 17 9 15,8 12 0-15,-6 8 4 16,-12 3-3-16,-5-5 3 16,-9 1-4-16,-12-9 0 15,-14-8-3-15,-1-8-1 0,1-9-82 16,-9-13-83-16,0-17-114 15,-9-17-179-15</inkml:trace>
  <inkml:trace contextRef="#ctx0" brushRef="#br0" timeOffset="76159.2854">18008 5495 509 0,'0'0'282'16,"0"0"-153"-16,0 0 54 15,0 0-167-15,0 0-12 16,0 0 35-16,-17 145-3 0,43-87-3 16,0-8-5-16,7-9-7 15,2-3-6-15,0-12-7 16,0-8 0-16,-3-9-5 16,3-9 0-16,-8 0 3 15,8 0 2-15,-3-19-2 16,3-9-3-16,-17-6-3 15,-1-3-9-15,-8-5 9 16,-9-3 0-16,0-1 2 16,0 8-1-16,0 7 1 15,0 16-1-15,0 7 1 16,0 8-2-16,0 0-5 16,0 38-12-16,9 6 17 0,17 12 1 15,6-6 3 1,3 3 4-16,1-10-7 0,4-7-1 15,-13-5 1-15,-1-12-2 16,-8-5-28-16,-9-12-161 16,-1-2-168-16</inkml:trace>
  <inkml:trace contextRef="#ctx0" brushRef="#br0" timeOffset="76550.431">18945 5672 638 0,'0'0'140'16,"0"0"-110"-16,0 0 63 0,0 0-21 15,0 0-14-15,0 0-15 16,257 21 8-16,-230-21-2 16,-4 0-7-16,-14 0-5 15,-9 0-12-15,9-12-8 16,-9-3-13-16,0-6 0 15,0 1-4-15,-9-3-2 16,-23-2-1-16,-12 0 3 16,0 4 5-16,12 7-1 15,-3 2-2-15,0 12 14 16,8 0-3-16,-14 26-4 16,15 14-8-16,0 11 13 15,17-1 9-15,9 1 0 0,0-8-1 16,17-3-5-16,18-9-7 15,24-8-2-15,11-8-5 16,15-6-2-16,9-5-1 16,17-4-95-16,-23 0-207 15,-12-28-698-15</inkml:trace>
  <inkml:trace contextRef="#ctx0" brushRef="#br0" timeOffset="77222.2927">20739 5631 979 0,'0'0'18'15,"0"0"85"-15,0 0 59 16,0 0-114-16,-231-60-32 16,187 70-16-16,0 20 0 0,3 7 1 15,15 1 12-15,8-1-11 16,18-3 12-16,0-7-4 15,0-9 2-15,9-4-11 16,26-9 5-16,6-5 4 16,-6 0-5-16,9-5 1 15,-18-17-2-15,-2-15-4 16,-15-1-7-16,-9-10 6 16,0-7 1-16,0-7 1 15,-9 5 3-15,-15 6 10 16,16 13 7-16,-1 14 3 15,9 16-4-15,0 8-9 0,0 0-11 16,17 25-4-16,33 31 4 16,20 15 0-16,15 12 3 15,-15-1 11-15,-2-8 1 16,-24-4-4-16,-12-11-2 16,-15-7-9-16,-17-8-1 15,0-12-3-15,-32-9 1 16,-20-14-2-16,-10-5 5 15,-5-4 8-15,5-6-4 16,13-24-4-16,13-4-4 16,10-1 3-16,17 3-4 15,9 2-3-15,0 6 1 16,9 1-11-16,44 4-11 0,23 6-28 16,12 5-100-1,5-3-87-15,1-2-214 0</inkml:trace>
  <inkml:trace contextRef="#ctx0" brushRef="#br0" timeOffset="77659.7925">22612 5490 797 0,'0'0'14'16,"0"0"191"-16,0 0-83 16,0 0-27-16,0 0-25 15,0 0-41-15,-225-57-22 16,175 89-5-16,6 13 4 16,0 12 4-16,21 2 5 0,23 3-1 15,0-10-6-15,17-3-2 16,33-11-5-16,3-8-1 15,23-9-5-15,3-15-52 16,-3-6-92-16,0 0-84 16,-23-15-204-16</inkml:trace>
  <inkml:trace contextRef="#ctx0" brushRef="#br0" timeOffset="78035.0659">22817 5513 609 0,'0'0'56'0,"0"0"170"15,0 0-66-15,0 0-100 0,0 0-59 16,0 0 10-16,44 50 27 16,-9 0 8-16,-3-2-15 15,3-1-9-15,-8-5-4 16,8-10-9-16,-12-8-4 16,-5-11-3-16,-1-7 0 15,-8-4-2-15,0-2-27 16,0 0-8-16,-1-11-16 15,1-16-27-15,0-10-2 16,-9-2 9-16,0-3 41 16,0 0 27-16,0 4 3 15,0 10 16-15,0 10 25 16,0 10 2-16,0 8-14 16,0 0-29-16,18 27 4 15,5 16 25-15,12 4 7 0,0 2 1 16,0-4-5-16,6-4-17 15,-6-9-7-15,-8 0-6 16,-1-7-2-16,-11-10-31 16,-15-5-120-16,0-10-199 15</inkml:trace>
  <inkml:trace contextRef="#ctx0" brushRef="#br0" timeOffset="78566.5614">23470 5513 747 0,'0'0'84'0,"0"0"65"16,0 0-45-16,0 0-27 15,0 0-13-15,275 113-25 16,-231-67 4-16,-12 1 0 16,-15-9-22-16,-8-1-10 15,-9-10-10-15,0-4-1 16,0-14-5-16,-9-2 5 15,-8-7 1-15,-15 0 3 16,14-12-4-16,1-20-10 16,8-6 1-16,9-8 9 15,0-5 1-15,0 1-1 16,44 5-5-16,5 8 1 16,-5 10 0-16,9 15 1 0,-12 7-2 15,-6 5 3-15,9 12-2 16,6 23 4-16,-6 7 1 15,0 7 11-15,-3 0 5 16,-6-1 1-16,0-4-6 16,-18-7-9-16,-8-5 0 15,-9-10-3-15,0-6-1 16,0-11-5-16,0 0 6 16,-35-5 0-16,9 0 19 15,-1-23-8-15,1-9-6 16,3-8 16-16,14-3-12 15,9-1 4-15,0-4-7 0,0 3-4 16,9 5-2-16,32 8-1 16,2 9-4-16,25-3-17 15,-7 11-37-15,15-2-69 16,-14 2-161-16,-15-3-523 16</inkml:trace>
  <inkml:trace contextRef="#ctx0" brushRef="#br0" timeOffset="79113.4374">24845 5672 967 0,'0'0'8'0,"0"0"133"16,0 0-86-16,0 0-49 15,0 0 3-15,0 0 9 16,85 21 13-16,-59-21 1 0,1 0-8 15,-4 0 1 1,4 0-3-16,-10-12-7 0,1-3-10 16,-10-3 1-16,1-5-1 15,-9-3-3-15,0-2 0 16,0 1-2-16,0-4 1 16,-26 3 5-16,-9 8 17 15,8 6-14-15,4 9 1 16,5 5-3-16,1 0-1 15,-18 27-3-15,8 22 1 16,-5 10 3-16,23 5 4 16,9-1 2-16,0-5-2 15,12-8-2-15,35-9-3 16,6-9-3-16,-4-10-3 16,4-6 0-16,9-15-1 0,-4-1-20 15,4 0-89-15,-13-25-165 16,-22-14-183-16</inkml:trace>
  <inkml:trace contextRef="#ctx0" brushRef="#br0" timeOffset="79723.2144">25419 5463 701 0,'0'0'179'0,"0"0"45"16,0 0-124-16,0 0-74 15,0 0 15-15,0 0 27 0,146 123-16 16,-128-64-19-1,-1-6-2-15,-17-3-16 0,0-11-6 16,0-10-6-16,0-11 1 16,0-10-3-16,0-8 1 15,0 0 1-15,9-5 6 16,0-22-9-16,8-13-8 16,16-5-2-16,-7-4-4 15,0 2 2-15,1 4 9 16,-16 11 2-16,10 9 1 15,-12 12 0-15,-1 8 0 16,-8 3-1-16,0 3-12 16,18 24 8-16,0 10 5 15,-1-2 4-15,18 0 6 16,-3-4 0-16,12-8-4 0,-9-6 0 16,15-2 0-16,3-7 1 15,-9-8-4-15,6 0 1 16,2 0-2-16,-17-1 1 15,-2-21 0-15,-7 0-1 16,-9-13-2-16,1-7-4 16,0-7 2-16,-10-12-3 15,-8-13 0-15,0-9-3 16,0-6 8-16,-17 0-2 16,-10 19 2-16,10 20 1 15,8 24 0-15,0 22 4 16,9 4-5-16,0 30 0 0,-8 33-1 15,8 20 1-15,0 12 7 16,0 2 1-16,0-11 2 16,8-11-2-16,27-17-5 15,-8-15-3-15,8-11-1 16,6-17 0-16,-15-7 1 16,9-8-28-16,-8 0-32 15,5-28-149-15,-23-12-229 16</inkml:trace>
  <inkml:trace contextRef="#ctx0" brushRef="#br0" timeOffset="80004.4013">26045 5408 611 0,'0'0'170'0,"0"0"-10"0,0 0 13 15,0 0-120-15,0 0-1 16,0 0 12-16,106 5 20 15,-13-5-40-15,10 0 2 16,17 0-19-16,0-12-8 16,0-5-6-16,-12 5-3 15,-9-3-1-15,-14 4-6 16,-23 5 4-16,-12 2-7 16,-24 4 1-16,-17 0-2 15,-9 0-2-15,0 0-7 0,0 6-49 16,0 11-88-16,-53-7-213 15</inkml:trace>
  <inkml:trace contextRef="#ctx0" brushRef="#br0" timeOffset="82224.3458">10012 7487 314 0,'0'0'285'15,"0"0"-196"-15,0 0 116 16,0 0-107-16,0 0-7 0,0 0-45 16,0 0-31-16,0 0-2 15,9-85-9-15,17 80 1 16,1 5-4-16,-4 0-1 15,-14 9-9-15,-9 23 3 16,0 10 1-16,-15 1 5 16,-37-4 6-16,17-7-4 15,-6-12-1-15,23-8-1 16,9-8 3-16,9-4-3 16,0 0 0-16,0 0-9 15,41 0-1-15,12-2 8 16,17-8-10-16,-3 9-16 0,-5 1 18 15,-12 0 8 1,-15 0-1-16,-9 4 0 0,-26 16 0 16,0 3 1-16,0 3 0 15,-26 1 1-15,-33 3-2 16,-2-6 3-16,-1-2-4 16,4-7-51-16,5-3-27 15,3-12-131-15,6 0-170 16</inkml:trace>
  <inkml:trace contextRef="#ctx0" brushRef="#br0" timeOffset="82490.1756">9995 7017 913 0,'0'0'15'16,"0"0"58"-16,240 27 21 15,-91 22-7-15,12 14-15 16,3 6-15-16,-27 6 2 16,-25-5-37-16,-51 5-16 15,-43 4-6-15,-18 8 0 16,-97 9-9-16,-67 0 6 16,-58 9-17-16,-36-2-48 15,-17-8-87-15,0-9-86 16,35-32-193-16</inkml:trace>
  <inkml:trace contextRef="#ctx0" brushRef="#br0" timeOffset="83631.9893">12477 7400 433 0,'0'0'62'0,"0"0"179"15,0 0-100-15,0 0-20 16,0 0 9-16,0 0-30 15,0-57-61-15,0 69-38 16,0 28 8-16,0 15-1 16,0 18 20-16,0-2-1 15,8-7-13-15,1-7-10 16,0-10-1-16,-9-7-3 16,9-13 0-16,-9-12 0 0,9-3-43 15,-9-12-85-15,0 0-33 16,0-5-49-16,0-25-314 15</inkml:trace>
  <inkml:trace contextRef="#ctx0" brushRef="#br0" timeOffset="83913.692">11988 7487 31 0,'0'0'576'15,"0"0"-483"-15,0 0 119 0,0 0-127 16,0 0-45 0,0 0-21-16,-18-14 5 0,18 11-2 15,0-2 8-15,9 0-13 16,44-6 0-16,32-6 9 16,17-4-14-16,18 1-8 15,9-1-3-15,-6 2-1 16,-21 6-3-16,-17 8-4 15,-41 5-32-15,-18 0-53 16,-26 0-54-16,0 10-14 16,-17 15-51-16</inkml:trace>
  <inkml:trace contextRef="#ctx0" brushRef="#br0" timeOffset="84179.3823">12023 7957 519 0,'0'0'41'15,"0"0"100"-15,0 0-80 16,0 0-12-16,0 0 21 16,0 0 18-16,9-5-4 15,23-4-22-15,3-5-21 16,27-1-20-16,22-2-4 15,10 1-5-15,3 5-11 16,5 4 1-16,-8 5-2 0,-6 2-26 16,-12 0-125-16,-15 0-167 15,-20 0-159-15</inkml:trace>
  <inkml:trace contextRef="#ctx0" brushRef="#br0" timeOffset="84788.9051">13191 7739 409 0,'0'0'317'15,"0"0"-182"-15,0 0 2 16,0 0-121-16,0 0 12 16,0 0 37-16,76 74-6 0,-59-31-20 15,1 4-13 1,-18-3-9-16,9-7-4 0,-9-5-4 15,0-16-6-15,0-1 2 16,0-10-3-16,0-5 3 16,0 0 10-16,0 0 17 15,-18-24-14-15,9-4-15 16,1-3 1-16,8-8-1 16,0-3 0-16,0 5-3 15,35-1-5-15,17 6 3 16,7 13-2-16,2 6 2 15,-2 13-1-15,-6 0 0 0,5 8 0 16,-5 22 2-16,-3 7 1 16,-6 4 0-16,-18-3 4 15,-9 2-2-15,-17-4-1 16,0-6-1-16,0-7 0 16,-8-12-3-16,-10 1 2 15,1-11 2-15,8-1 9 16,-9 0 4-16,9-9 7 15,1-16-11-15,2-7 1 16,6-8-11-16,0-7 2 16,23 9-1-16,21 2-1 15,9 9-2-15,-12 6 1 0,-6 14 0 16,0 7 1 0,6 0-4-16,-6 12 1 15,0 19 3-15,9 8 2 0,-12 2-2 16,3 4 0-16,1-8 0 15,-19 0-1-15,9 2-50 16,-2-8-109-16,-15-11-86 16,-1-5-178-16</inkml:trace>
  <inkml:trace contextRef="#ctx0" brushRef="#br0" timeOffset="85273.7114">14847 7851 632 0,'0'0'72'15,"0"0"144"-15,0 0-114 16,0 0-38-16,0 0-15 16,0 0-10-16,-275-65-19 15,225 65 2-15,7 1 1 16,7 20-1-16,13 0 0 15,5 6-13-15,10 5-5 16,8-2 5-16,0-3 4 16,23-7-6-16,12-1-6 15,18-6 3-15,-3-5 1 16,-6-7-2-16,-1-1-3 16,1 0-8-16,-11-6-25 0,-7-10-7 15,-9-7-3-15,1-4 7 16,-9-5 8-16,-9-3 26 15,0 2 2-15,0 2 1 16,0 9 12-16,0 7 18 16,0 6-2-16,0 9-3 15,0 0-21-15,0 5-5 16,9 26 0-16,14 0 6 16,3 8 3-16,1-9 1 15,8-3-4-15,-9 3-4 0,-2-7-2 16,2 0-1-1,-17-8-39-15,-1-6-124 0,-8-9-146 16,0 0-373-16</inkml:trace>
  <inkml:trace contextRef="#ctx0" brushRef="#br0" timeOffset="85414.3318">14847 7851 779 0</inkml:trace>
  <inkml:trace contextRef="#ctx0" brushRef="#br0" timeOffset="85539.3624">14847 7851 779 0,'284'-152'94'0,"-275"152"57"0,26 0-61 0,15 0-59 0,20 18 48 16,-3 7-43-16,4 4 13 15,-4 2-12-15,-14-4-17 16,5 0-6-16,-5-2-9 0,-9-3 0 16,-3 0-5-16,-15-4 0 15,0-4-13-15,-17-6-59 16,0 0-65-16,-9-4-51 15,0-4-149-15,-18 0-201 16</inkml:trace>
  <inkml:trace contextRef="#ctx0" brushRef="#br0" timeOffset="85758.0954">15699 7603 680 0,'0'0'43'0,"0"0"215"15,0 0-126 1,0 0-115-16,0 0-13 0,0 0 75 16,-138 144-17-16,95-94-10 15,-1 2-15-15,-6-4-14 16,6-3-14-16,3-5-7 16,-3-11 0-16,9 1-2 15,9-12-11-15,8-4-53 16,3-12-79-16,15-2-12 15,0-5-107-15,0-22-448 16</inkml:trace>
  <inkml:trace contextRef="#ctx0" brushRef="#br0" timeOffset="85914.339">16618 7867 655 0,'0'0'475'0,"0"0"-380"16,0 0 23-16,0 0-118 16,0 0-87-16,0 0-750 15</inkml:trace>
  <inkml:trace contextRef="#ctx0" brushRef="#br0" timeOffset="96483.0437">1890 10333 528 0,'0'0'73'16,"0"0"62"-16,0 0 4 15,0 0-61-15,0 0-17 16,0 0-6-16,0 0 4 16,0 0-21-16,-17-15-11 15,17 15-20-15,0 0-4 16,0 0-3-16,0 0-8 16,0 0-3-16,44 0 5 0,47 0 6 15,40 0 12-15,30 0-8 16,21-6-1-16,14-5-2 15,3 1 0-15,0 5 3 16,6-7-3-16,-15 3-1 16,-38-2 1-16,-23-1-1 15,-59 6 0-15,-35 1 1 16,-20 5-1-16,-6 0-4 16,-9 0-63-16,0 0-86 15,0 2-155-15,-18 7-223 16</inkml:trace>
  <inkml:trace contextRef="#ctx0" brushRef="#br0" timeOffset="96920.473">3828 9917 332 0,'0'0'159'16,"0"0"-77"-16,0 0 89 15,0 0-22-15,-67-128-58 16,67 107 1-16,0 6-24 0,0 3-3 16,0 7-15-16,0 5 18 15,0 0-29 1,0 0-20-16,-9 0-19 0,9 10-8 15,0 33 8-15,17 25 7 16,10 9 10-16,-1 13 3 16,-2 6-7-16,-16 3 2 15,-8 5-8-15,0-9-1 16,0-9-5-16,0-5 1 16,0-13-1-16,0-13 0 15,0-7-1-15,0-11 0 16,0-5 0-16,0-10 0 15,0-12-14-15,0 1-88 0,0-11-56 16,0 0-28 0,0 0-77-16,0-26-351 0</inkml:trace>
  <inkml:trace contextRef="#ctx0" brushRef="#br0" timeOffset="97295.6072">4182 10078 534 0,'0'0'68'16,"0"0"180"0,0 0-117-16,0 0-21 0,0 0-32 15,0-117-2-15,0 110-20 16,0 7-5-16,0 0-16 15,0 0-14-15,0 0-19 16,0 10-2-16,9 18-13 16,8 15 13-16,19 15 13 15,-4 5-6-15,-6 8-2 16,0 2-3-16,-8-1-2 16,-3-3 0-16,-12-7 0 15,-3-12 1-15,0-9-3 16,0-6 1-16,0-11 1 15,0-6-48-15,0-9-53 16,0 3-61-16,0-12-76 0,-9 0-155 16</inkml:trace>
  <inkml:trace contextRef="#ctx0" brushRef="#br0" timeOffset="97561.3152">4372 10450 573 0,'0'0'101'15,"0"0"52"-15,0 0-49 16,0 0-78-16,0 0 7 16,290-51 9-16,-187 51-10 15,2-7-5-15,-3 5 4 16,10-6-8-16,-10 3 2 0,0-1-2 16,-14-5-3-16,-12 10-2 15,-14-8-6-15,5 7 2 16,-5-3-8-16,-4 2-5 15,-5-4 1-15,-3 6-1 16,-24-3-1-16,-17 4-4 16,-9 0-51-16,-18 0-139 15,-67 0-295-15</inkml:trace>
  <inkml:trace contextRef="#ctx0" brushRef="#br0" timeOffset="98155.4911">4249 8743 499 0,'0'0'61'16,"0"0"131"-16,0 0-60 15,0 0-54-15,0 0 1 16,0 0 3-16,-14-108-38 16,-4 104-16-16,-8 4-10 15,-18 0-7-15,-15 0-5 16,-11 11 0-16,3 17 11 0,-3 4-9 15,2 13 6-15,24 4-7 16,9 15-3-16,27 4 2 16,8-2 4-16,0-4-1 15,43-10-3-15,19-11 4 16,5-6 1-16,12-12-5 16,6-13 3-16,-9 2-6 15,-6-9-1-15,-2-3-2 16,-24 0-4-16,8 0-88 15,-19 0-69-15,-16 0-113 16,-17-15-387-16</inkml:trace>
  <inkml:trace contextRef="#ctx0" brushRef="#br0" timeOffset="101423.3811">1803 10414 156 0,'0'0'228'16,"0"0"-154"-16,0 0 36 15,0 0-68-15,0 0-4 16,0 0 3-16,0 0 1 15,0 0-12-15,35-108-5 0,-26 103 16 16,-9 4-2 0,0-3 5-16,0 3-1 0,0-3 2 15,0-1-13-15,0-7 4 16,0 3-17-16,0-2-4 16,0 7-4-16,0 0 1 15,0 4 7-15,0 0 1 16,0 0-5-16,0 0-10 15,0 0 1-15,0 0 3 16,0 0-9-16,0 0-1 16,0 23-5-16,0 24 6 15,0 19 20-15,0 25-8 16,0 16 8-16,0 16 4 0,0 11-4 16,0 14 1-16,-9-3-16 15,-9 4 0-15,1-11 1 16,-1-9-3-16,12-13-3 15,3-10 2-15,3-7-3 16,0-8 1-16,0-6 0 16,0-11 0-16,0 5 1 15,0-9-1-15,0-5 0 16,0-6 0-16,0-8 0 16,3-6 0-16,3-8-1 15,-6-5 1-15,9-6 1 16,-9-10-1-16,9-4-1 0,-9-4 0 15,8-4 0 1,10 0 1-16,0 5 0 0,25-2 2 16,7 1-2-16,20 0 1 15,15 1 1-15,18-7-2 16,17 2 1-16,0-4-1 16,9 0 0-16,-7 0 1 15,-10 0 0-15,-10-4 2 16,-17 2-2-16,-26-3-1 15,-16 1 1-15,-16 4-1 16,-18 0-3-16,-1 0 2 16,-8 0-14-16,0 0-59 0,0 0-101 15,0 0-216-15</inkml:trace>
  <inkml:trace contextRef="#ctx0" brushRef="#br0" timeOffset="102283.0999">4208 12238 277 0,'0'0'176'0,"0"0"-81"0,0 0 54 16,0 0-51-16,0 0-10 16,0 0-20-16,0-64-25 15,-26 56-2-15,-9 1-8 16,-18-1-30-16,-14 8-3 15,-18 0 1-15,0 0 9 16,-11 4-5-16,2 15 6 16,-11 5 10-16,-4 8 11 15,13 10-7-15,-7 5-3 16,10 8-3-16,22 15-6 16,4 9 4-16,50 10 0 0,8 10 0 15,9 2 11 1,9 6 3-16,52-3-7 0,15-10-13 15,18-10 3-15,8-3-13 16,1-11 1-16,-7-13-2 16,7-9 0-16,-1-12 0 15,3-12-3-15,15-8 3 16,6-16 0-16,3 0 2 16,0-13 1-16,-15-18 2 15,-3-10-1-15,-8-4 0 16,-7-6 0-16,-20-7 0 15,-8-8-1-15,-7 1 1 0,-11-12-1 16,-15-11 1 0,-9-3-1-16,-17-4 2 0,-9 4 6 15,0 4 10-15,-44 7 0 16,-8 7-1-16,-25 6-3 16,-7 12-4-16,-10 10-7 15,-3 13-4-15,4 7-2 16,14 14-3-16,3 6-4 15,-1 5-32-15,16 0-35 16,2 10-113-16,7 5-172 16,20 6-341-16</inkml:trace>
  <inkml:trace contextRef="#ctx0" brushRef="#br0" timeOffset="102877.1793">3787 13154 590 0,'0'0'18'15,"0"0"154"-15,0 0-121 0,0 0 1 16,0 0-27-16,-67-119-4 16,64 92 9-16,-6-3 9 15,0 3-15-15,3 0-2 16,-2 4 4-16,-1 5-2 15,9 4-13-15,0 0 0 16,0 6 4-16,0 0-12 16,23 1-3-16,15 3-1 15,3 4 1-15,3 0-1 16,6 0-2-16,11 4 1 16,-2 19-2-16,-6 9 2 15,5 0-2-15,-14 0 3 16,-9-5 2-16,-9-7-1 0,-2 1 2 15,-7-8-2-15,-8-5 7 16,0-6-5-16,-9-2 5 16,9 0 20-16,-9 0 26 15,9-7 33-15,-1-18-14 16,1-13-43-16,0-6-1 16,-9-9-14-16,0-6-10 15,0 1-4-15,9-2 0 16,-1-2-54-16,19 13-107 15,-4 11-89-15,4 17-351 0</inkml:trace>
  <inkml:trace contextRef="#ctx0" brushRef="#br0" timeOffset="103299.4866">5013 12716 672 0,'0'0'84'0,"0"0"11"16,0 0 47-16,0 0-110 16,0 0-27-16,0 0 40 15,88 27 6-15,-18-18 3 16,15-3 2-16,18-6-7 16,8 0-4-16,18 0-8 15,8 0-14-15,-8 0-14 16,-9 0 0-16,-18-6-1 0,-8 2 0 15,-24-1-7 1,-2 4-1-16,-33-5 0 0,-9 6-15 16,-17-5-67-16,-9-1-145 15,-26-15-202-15</inkml:trace>
  <inkml:trace contextRef="#ctx0" brushRef="#br0" timeOffset="104863.4057">5643 10269 318 0,'0'0'96'0,"0"0"26"16,0 0-37-16,0 0-7 16,0 0-24-16,0 0 1 15,0-4-7-15,0 2 6 16,0 2-1-16,0 0 4 16,0-4-18-16,0 4-11 15,0 0-25-15,0 0-3 16,32 0-6-16,12-5 6 0,32 5 2 15,3-3 1 1,14 3-1-16,13 0-2 0,2 0 0 16,-3 0 0-16,15 0 2 15,9 0-1-15,-18 0 1 16,1 0-4-16,-33 0 2 16,-21 0 0-16,-31 0 2 15,-10 0-1-15,-17 0 1 16,0 0 10-16,0 0 24 15,0 0-10-15,9 0-15 16,-9 0-11-16,0 0-2 16,0 0 0-16,0 8-6 15,0 14 8-15,0 13 4 16,9 14 22-16,0 20 2 16,5 6-8-16,-5 11 16 0,8 8-11 15,-8 3 2-15,9 8 3 16,-9 4-12-16,-1 5-4 15,1 3 3-15,0-10-3 16,0-7-1-16,5-13-4 16,4-1 0-16,-6-3-3 15,-4-5-3-15,-2-4 2 16,-6 1-3-16,0-8 2 16,0-2-3-16,0-1 1 15,0-2-2-15,0-7 2 0,0-11 0 16,0-8-2-16,0-3 1 15,0-11 0-15,0 3 0 16,0-10-1-16,0-2 1 16,0-4-1-16,0-3 1 15,0 3 0-15,0-1-1 16,0 1 1-16,0-3-1 16,0-2 0-16,0-1 2 15,0 2-2-15,0-5 0 16,0 0 1-16,0 0-1 15,0 5 0-15,0-5 1 16,0 5-1-16,0 0 0 16,0 0 0-16,0 7 0 0,-14 3 1 15,2-3 0 1,3 3-1-16,0-5-1 0,4-3 1 16,-4 2 0-16,9-5 1 15,0-2-1-15,-18 5 1 16,18 1-1-16,-17-1 0 15,-1-2 0-15,-8 6 0 16,-6 0 1-16,-12-3-1 16,-9 0-1-16,-6 3 1 15,-11-2 0-15,-15 2-2 16,9-5-4-16,-12 3 1 16,12-3 5-16,9 1-1 0,-3 3-3 15,8-5 2-15,4 11-1 16,5-10-2-16,18 3 2 15,3-3-1-15,5-6 3 16,10 6 1-16,8-6 0 16,9 4 0-16,-9-4 0 15,9 0 0-15,0 0 0 16,0 0 0-16,0 0 1 16,0 0-1-16,-9 0 0 15,1 0-21-15,-19 2-85 16,-22 3-151-16,-13-5-157 15</inkml:trace>
  <inkml:trace contextRef="#ctx0" brushRef="#br0" timeOffset="105707.5653">1967 14460 638 0,'0'0'36'16,"0"0"196"-16,0 0-97 16,0 0-31-16,0 0-23 15,0 0-55-15,-36-136-16 16,89 109 0-16,6 9-1 16,-7 3-1-16,10 4 3 0,-12 11 3 15,-1 0-14 1,-5 21-1-16,-9 16 1 0,-17 8 0 15,-18 8 5-15,0 6-4 16,-9 5 1-16,-44 0-2 16,-14-1-4-16,0 1-3 15,5-11 6-15,13-13 1 16,11-13 2-16,14-8-2 16,15-14 0-16,9-1 0 15,0-4-9-15,0 0-10 16,41 0 19-16,21-4 1 15,14-11 1-15,3-6 1 16,6-1-1-16,-9 5-2 16,-15 1 2-16,-26 12-2 15,-17-1 0-15,-9 5-2 0,-9 0-61 16,0 0-105-16,-9 9-106 16,-17 3-226-16</inkml:trace>
  <inkml:trace contextRef="#ctx0" brushRef="#br0" timeOffset="106364.5177">3058 14483 707 0,'0'0'0'0,"0"0"133"16,0 0-64-16,0 0-36 16,-260 32-8-16,210 12-5 15,6 9 10-15,21 6 9 16,14-1 7-16,9-3-20 16,0-13 3-16,15-16 2 15,20-4-12-15,9-13-12 16,-1-2-2-16,-2-7-4 15,-14 0 3-15,-10 0 1 16,1-11 6-16,-9-12-11 16,-1-9-10-16,-2-4 1 0,-3-8 0 15,3-5 7-15,6 2-1 16,2 0-9-16,22 10-2 16,-1 10 5-16,-3 10 8 15,-6 6 1-15,9 7-3 16,-8 4 1-16,5 0 2 15,-12 4 0-15,-14 28 0 16,3 4 3-16,-9 8 5 16,0 6 1-16,0-3-3 15,0 0-3-15,0-8 2 16,0-4 3-16,0-12 3 16,26-2-6-16,1-5 0 0,8-9 3 15,-3-7-4-15,-6 0 8 16,9 0 1-16,6-23 14 15,-5-2-3-15,-10-7-8 16,0 3 1-16,-17-8 8 16,-9 0-1-16,0-1-6 15,0-3-12-15,-35 5-6 16,-18 13 0-16,-5 11-8 16,-4 12-40-16,-14 0-69 15,9 0-78-15,-3 12-60 16,20-6-290-16</inkml:trace>
  <inkml:trace contextRef="#ctx0" brushRef="#br0" timeOffset="106770.8812">3685 14354 863 0,'0'0'68'0,"0"0"136"16,0 0-76-16,0 0-90 16,0 0-32-16,0 0-4 15,49 64 30-15,-31-9 1 16,8 4 1-16,1 5-13 0,-10-5-14 16,-2-2 1-1,-4-12-7-15,4-14 2 0,-6-12-1 16,0-6-1-16,-1-9-1 15,1-4 2-15,-9 0 6 16,9 0 0-16,-9-17 9 16,9-14-5-16,8-10-7 15,1-14 2-15,5 3-5 16,-5-7 3-16,8 4-5 16,-8 1 0-16,-1 14 0 15,1 6 0-15,-1 9-12 16,-8 14-16-16,0 11-51 15,-9 0-106-15,0 23-253 16,0 9-163-16</inkml:trace>
  <inkml:trace contextRef="#ctx0" brushRef="#br0" timeOffset="106974.1658">4481 14804 631 0,'0'0'238'0,"0"0"-177"16,0 0 125-16,0 0-80 16,52 134-24-16,-52-80-35 15,0 9-21-15,-26 6-12 0,-50 12-9 16,-18-9-5 0,-2 0-78-16,2-15-124 0,9-30-292 15</inkml:trace>
  <inkml:trace contextRef="#ctx0" brushRef="#br0" timeOffset="108428.9907">5256 14537 809 0,'0'0'44'15,"0"0"144"-15,0 0-64 16,0 0-74-16,0 0-50 16,0 0 1-16,-155 127 14 15,187-74-7-15,12-3 8 16,9 3-8-16,-3-6 0 16,-6-3 8-16,-1-3-4 0,-10-8-8 15,-16 1 2 1,-14-3-2-16,-3-7-2 0,0-5-2 15,-12-3 0-15,-29-2-40 16,-11-13-50-16,2-1-43 16,-11-1-99-16,2-31-178 15</inkml:trace>
  <inkml:trace contextRef="#ctx0" brushRef="#br0" timeOffset="108803.9974">5171 14685 527 0,'0'0'38'0,"0"0"115"0,0 0-37 16,273-96-40 0,-180 81-27-16,-5 5 7 0,-3 0-12 15,-9 3 2-15,-32 1-20 16,-9 6-19-16,-26 0-7 16,-9 6-12-16,0 24 9 15,0 10 3-15,0 2 4 16,0 11 5-16,-18 0-9 15,9-6 2-15,9-1-1 16,0-10 0-16,0-9 1 16,0-5-1-16,18-7-1 15,8-9 0-15,15-6 4 16,-6 0 4-16,-8-11 3 16,8-12-2-16,-9-1 10 15,-11-8 8-15,-15 5 19 0,0-11-6 16,0 1-6-16,-18-6-10 15,-23 0-17-15,-3 12-7 16,4 8-3-16,4 14-4 16,10 9-28-16,17 0-80 15,0 16-88-15,1 0-169 16</inkml:trace>
  <inkml:trace contextRef="#ctx0" brushRef="#br0" timeOffset="109100.8793">6424 14526 461 0,'0'0'472'0,"0"0"-355"15,0 0 60-15,0 0-76 16,0 0-58-16,0 0-19 15,-18-21-21-15,18 57 3 16,27 19 22-16,-1 2-2 16,-8 2-10-16,-4-4-8 15,-14 2-8-15,0-10 0 16,0-3-7-16,0-12-68 16,-14-9-118-16,-4-18-96 15,-2-5-154-15</inkml:trace>
  <inkml:trace contextRef="#ctx0" brushRef="#br0" timeOffset="109413.9385">6526 14740 616 0,'0'0'72'0,"0"0"94"16,0 0-95-16,0 0 2 16,240-64-9-16,-178 52-8 15,-12-4-14-15,-24 7-20 16,-8-2-10-16,-10-5-1 15,-8 0 0-15,0-3-11 0,0-11-16 16,-8 3 15 0,-19-10 1-16,-5 5 7 0,6 5-2 15,8 12 23-15,9 11 17 16,9 4-1-16,0 0-37 16,0 19-7-16,0 25-6 15,0 18 6-15,9-1 11 16,9 3-3-16,8-1-3 15,-11-5-4-15,-7-3-1 16,-8-3-1-16,0-9-83 16,-8-5-118-16,-24-23-162 15</inkml:trace>
  <inkml:trace contextRef="#ctx0" brushRef="#br0" timeOffset="109914.4058">7109 14547 159 0,'0'0'614'0,"0"0"-577"16,0 0 75-16,0 0-62 15,0 0 10-15,0 0-1 16,173 0-1-16,-112-6-4 0,-2-3-19 15,2-3-17 1,-11 1-6-16,-6 0-2 0,-18 1-6 16,0 5-1-16,-11-1 0 15,-15 6 2-15,0 0-2 16,0 0-3-16,0 0-8 16,0 11-9-16,-23 27 17 15,-21 17 7-15,0 8-3 16,-23 10-4-16,8 2 4 15,-2-9-3-15,8-13 0 16,21-17-1-16,14-13 2 16,15-14 4-16,3-4 3 15,0-5 1-15,0 0 3 0,29 0 23 16,21 0-4 0,3 0-10-16,5 0-9 0,4 0-2 15,-4-5-5-15,-5-4-1 16,6 3 1-16,-15 0-5 15,-9 6-1-15,6 0-5 16,-24 0-84-16,1 0-243 16,-9 0-516-16</inkml:trace>
  <inkml:trace contextRef="#ctx0" brushRef="#br0" timeOffset="110117.4627">8165 15109 916 0,'0'0'108'0,"0"0"-62"15,0 0 74-15,0 0-69 16,9 121-27-16,-9-82-16 16,0 4-3-16,-49 4-5 15,-22-4-14-15,-5-5-118 16,0-17-112-16,15-17-386 15</inkml:trace>
  <inkml:trace contextRef="#ctx0" brushRef="#br0" timeOffset="110852.3159">8689 14702 850 0,'0'0'10'0,"0"0"122"0,0 0-63 16,0 0-57-16,0 0-6 16,0 0-2-16,156-43 0 15,-121 32-1-15,0 2 2 16,-9-7-4-16,-11 1 2 16,-6-4 2-16,-9-6-5 15,0 2-2-15,0-3 2 16,0-1 2-16,0-1 6 15,0 9 6-15,-9 2 27 16,9 6-4-16,0 7 7 16,0 0-18-16,0 4-23 15,0 4-3-15,0 37 0 16,0 18 7-16,0 13 7 16,17 2 13-16,1 6-8 0,-1-8 1 15,-8-5-6-15,-9-4-6 16,0-15-5-16,0-10-2 15,0-14-1-15,0-5-1 16,-9-3-13-16,-17-5-27 16,0-7 0-16,-24 5 6 15,6-6-17-15,-9 2 33 16,4-1 14-16,5 1 5 16,17-4 2-16,13-1 0 15,11 0-2-15,3 0 1 16,0 0 3-16,0 5 0 15,9-5 11-15,26 0 16 0,26 0-3 16,15 0 3-16,12 0-6 16,6-11-10-16,-1-5 2 15,1 1-10-15,-15 5-6 16,-20 3 0-16,-24 3-2 16,-26 4-65-16,-9 0-113 15,0 0-168-15,-9 0-326 16</inkml:trace>
  <inkml:trace contextRef="#ctx0" brushRef="#br0" timeOffset="111274.4248">10141 14554 886 0,'0'0'43'0,"0"0"150"16,0 0-119-16,0 0-18 15,0 0-38-15,0 0-3 16,-231-7-13-16,178 68 11 16,12 7 14-16,15 0-7 15,26 0-1-15,0-13 5 16,0-11-9-16,53-12-6 0,14-11 2 15,3-15 3 1,-3-6-3-16,10 0 0 0,-16-12-3 16,6-16 4-16,-5-3-1 15,-12-6 1-15,-24-5 4 16,-9-6-5-16,-17-1-1 16,0-3-9-16,-49 9-1 15,-22 11-7-15,-5 10-20 16,-3 17-12-16,3 5-49 15,6 0-101-15,3 22-26 16,14-5-214-16</inkml:trace>
  <inkml:trace contextRef="#ctx0" brushRef="#br0" timeOffset="111602.5544">10331 14013 810 0,'0'0'68'15,"0"0"78"-15,0 0 59 16,0 0-94-16,0 0-86 16,0 0-25-16,-85 71 0 15,33 55 28-15,-10 37-3 0,4 5 6 16,-4 9-5-1,-5 4-4-15,6-10-10 0,-7-14-10 16,-2-15 1-16,11-26-2 16,-2-29-1-16,11-22 0 15,6-27-5-15,9-17-3 16,9-12-11-16,2-9-15 16,7 0-31-16,8-9-88 15,9-14-91-15,0-2-136 16</inkml:trace>
  <inkml:trace contextRef="#ctx0" brushRef="#br0" timeOffset="113713.5257">1691 11451 81 0,'0'0'451'0,"0"0"-321"15,0 0 83-15,0 0-105 16,0 0 6-16,0 0-42 16,-17-40-16-16,17 40-12 15,0 0 5-15,-18 0-19 16,1 0-28-16,-18 1-2 16,-24 25-2-16,-2 10 2 15,-7 8-4-15,1-1 4 16,23-7-2-16,9-6 1 15,26-10 1-15,9-5-5 16,0-13-2-16,0 3-1 0,0-5 4 16,9 0 4-16,26 0 6 15,9-22 6-15,-3-5-5 16,3 0-3-16,6-9-2 16,-12 2 1-16,-6-3-3 15,-6-5 5-15,6 10-3 16,-11 0 1-16,-6 17-2 15,-7 3 0-15,1 12-1 16,0 0-6-16,17 17-12 16,24 15 18-16,3 4 0 15,17 2 0-15,6 4-3 16,9 1-51-16,-6 1-74 0,-12-7-164 16,-14 0-302-16</inkml:trace>
  <inkml:trace contextRef="#ctx0" brushRef="#br0" timeOffset="114167.2818">2561 11302 764 0,'0'0'44'0,"0"0"125"15,0 0-101-15,0 0-49 16,0 0-18-16,0 0 8 15,14 51 26-15,4-7 2 16,-9-2-14-16,-9 2-6 16,0-2-3-16,0 1-2 15,0-6-7-15,0 0-1 0,0-1 1 16,0-5-4 0,0-7 1-16,0-4 1 0,0-9-2 15,8-3 2-15,19 1 0 16,-1-9-2-16,9 0 6 15,6 0-3-15,0-13-4 16,-3-6-20-16,-14-2-73 16,-24-6-68-16,0-1-223 15</inkml:trace>
  <inkml:trace contextRef="#ctx0" brushRef="#br0" timeOffset="114370.3461">2482 10974 866 0,'0'0'111'0,"0"0"124"16,0 0-134-16,0 0-95 15,0 0-6-15,0 0-58 16,-18 0-218-16,-17 0-553 15</inkml:trace>
  <inkml:trace contextRef="#ctx0" brushRef="#br0" timeOffset="117372.0248">12289 4394 476 0,'0'0'27'0,"0"0"33"15,0 0 2-15,0 0-6 16,0 0-27-16,0 0-2 15,0 0-7-15,-8 0 32 16,8 0 18-16,0 0-12 16,0 0-14-16,0 0-3 0,0 0-10 15,0 0-13-15,0 0-7 16,0 0-3-16,0 0-5 16,0 0-2-16,0 0 2 15,0 0 0-15,26 0-3 16,9 0 11-16,15 0-3 15,8 0-1-15,13 0-6 16,22 0 5-16,21 0-1 16,30 3-1-16,20-3 4 15,8 0-4-15,16 0-2 16,11 0 2-16,6 0-3 16,2 0-1-16,7 0 4 15,-18 0-4-15,-23-4-2 0,8-1 1 16,-2 1 1-16,-7-3 0 15,1 1-1-15,-27-3 1 16,1 9 1-16,-13-4 0 16,-11 2-1-16,-3 0 1 15,9 0 0-15,0-3-1 16,9 4 0-16,-1-3 0 16,-2 4 0-16,-12 0 0 15,-3 0 1-15,0 0-1 16,0 0 3-16,0 4-3 15,8 4 0-15,1 0-2 16,0 1 2-16,0-3 1 0,0-6 0 16,-1 0-1-16,-8 0 1 15,-17 0-1-15,8 0 1 16,-14-6 5-16,14-3-3 16,0 5 4-16,9-7-7 15,0 6 1-15,0-2 1 16,9 1 5-16,-18-3-6 15,9 1 1-15,-6-1 7 16,-11 3 4-16,-1-1-3 16,0 1-3-16,1 2-5 15,2 4 0-15,-2-3-2 16,-10 2 4-16,1-2-4 16,-6-3 0-16,-3 6 1 0,0-5-1 15,-6 1 5 1,5-2 4-16,4 0 0 0,6 1 0 15,17-1 0-15,0 1-7 16,9 0 1-16,9-6-1 16,-18 5 0-16,9-3-1 15,-14 0 0-15,-4 0 5 16,1-1 2-16,-10 3-4 16,-5 1-1-16,6 1 1 15,-1 1-4-15,1 1 2 16,-6 1 0-16,-3 2-1 15,8-1 2-15,4-3 0 0,14 1 1 16,-8-1 10 0,8 3 5-16,0-4-8 0,-6 0-2 15,7 3-1-15,8-5-3 16,-9 7 2-16,9-5-6 16,-9 3 3-16,0 1 0 15,-14-7 0-15,-4 8-3 16,1-5 1-16,-9 1-1 15,-6 2 1-15,-3-3 0 16,3 2 0-16,-12-1-1 16,4 1 2-16,-4 2-1 15,3-4 1-15,-2 5-1 16,-7 0-1-16,6 0-1 16,-5 0 0-16,-4 0 0 15,4 0 0-15,-12 0 0 0,2 0 2 16,-8 0 0-16,-3-5 0 15,-6 4-1-15,0-2 3 16,6 1 0-16,-6-2 1 16,1 0-2-16,2 1-2 15,8-1 0-15,-10 4 1 16,7-6 0-16,-10 6 0 16,-16 0-2-16,1 0 4 15,-18 0-3-15,0 0 0 16,0 0 0-16,0 0 6 15,0 0-1-15,0 0 5 16,0-2-3-16,9 2-1 0,-9 0-3 16,0 0-4-16,0 0 1 15,0 0-1-15,0 0 1 16,0 0-1-16,0 0 0 16,0 0 0-16,0 0-1 15,0 0-1-15,0 0-28 16,0 0-82-16,-27 0-410 15</inkml:trace>
  <inkml:trace contextRef="#ctx0" brushRef="#br0" timeOffset="121218.8663">11283 10050 641 0,'0'0'45'0,"0"0"166"16,0 0-110-16,0 0-13 15,0 0-31-15,-33-121-22 16,33 114 0-16,0 6 8 16,0 1 4-16,0 0-8 15,0 0-10-15,0 0-21 16,0 1-8-16,0 31-15 15,50 17 15-15,20 4 4 16,6 6 1-16,12 0-5 16,-3-2 2-16,-9-3-1 15,-6-7-1-15,-11-7-2 16,-15-9-3-16,-9-8-45 0,-12-10-43 16,-11-6-49-16,-12-7-108 15,0 0-118-15</inkml:trace>
  <inkml:trace contextRef="#ctx0" brushRef="#br0" timeOffset="121546.968">11833 9895 695 0,'0'0'15'16,"0"0"174"-16,0 0-86 0,0 0-54 15,0 0-24-15,0 0-18 16,-41-33-7-16,14 61 0 16,-8 19 24-16,-17 8 0 15,-16 9-7-15,-2 4-2 16,-6 7-7-16,0 0-7 16,6 1 4-16,11-7-1 15,6-11-4-15,12-9 1 16,15-12 1-16,0-10-2 15,8-11-1-15,18-5-2 16,0-6-43-16,0-5-51 16,0 0-66-16,0 0-109 15,18 0-206-15</inkml:trace>
  <inkml:trace contextRef="#ctx0" brushRef="#br0" timeOffset="121922.0437">12614 10328 659 0,'0'0'77'0,"0"0"146"16,0 0-110-16,0 0-27 16,0 0-25-16,0 0-37 15,-249-10-10-15,191 47-3 16,5 11 3-16,9 3 5 16,21-1 6-16,23-1-21 15,0 0 3-15,15-12-1 16,37-7 1-16,24-10-6 15,12-12-1-15,6-2-3 16,-1-6-46-16,10 0-60 16,-15-15-90-16,-12-12-130 15,-15-5-297-15</inkml:trace>
  <inkml:trace contextRef="#ctx0" brushRef="#br0" timeOffset="122156.3496">13413 10219 752 0,'0'0'121'0,"0"0"58"16,0 0-25-16,0 0-104 16,0 0-25-16,0 0-15 15,27-8 15-15,16 8-2 16,-2 0-12-16,12 0-5 0,0 0-6 15,-3-5-6 1,-15 5-133-16,-18 0-90 0,-17-5-190 16</inkml:trace>
  <inkml:trace contextRef="#ctx0" brushRef="#br0" timeOffset="122343.8597">13217 10477 740 0,'0'0'51'0,"0"0"60"16,0 0-54-16,0 0 44 16,0 0-23-16,249 4-32 15,-155-23-34-15,17 3-12 0,-15-4-19 16,-28 1-184 0,-19 2-270-16</inkml:trace>
  <inkml:trace contextRef="#ctx0" brushRef="#br0" timeOffset="123281.3724">16249 9560 765 0,'0'0'49'0,"0"0"167"15,-61-123-94-15,61 106-20 0,0 7-35 16,0 10-11-16,0 0-50 16,0 22-6-16,0 29-12 15,35 20 12-15,-12 15 15 16,4 3-10-16,-10-2-2 15,-8-1-3-15,0-8-3 16,0-7-73-16,-9-9-94 16,0-18-140-16,-44-10-286 15</inkml:trace>
  <inkml:trace contextRef="#ctx0" brushRef="#br0" timeOffset="123640.7765">15079 10426 460 0,'0'0'237'16,"0"0"-197"-16,0 0 124 16,0 0-95-16,0 0-29 15,0 0-34-15,-161 15-4 16,161-10-2-16,26 2 13 15,32-6 41-15,54-1 7 16,52 0 17-16,58-8-27 16,53-20-32-16,35-3-13 0,33-6 6 15,17 5-9-15,12 0-3 16,-21 9 0-16,-35-2 0 16,-41 9-24-16,-76 5 13 15,-53 1 2-15,-52 4 9 16,-44 2-2-16,-33 4-5 15,-17 0-56-15,0 27-75 16,-41 9-102-16,-55 1-469 16</inkml:trace>
  <inkml:trace contextRef="#ctx0" brushRef="#br0" timeOffset="124218.8799">14985 11231 625 0,'0'0'71'16,"0"0"29"-16,0 0 70 16,0 0-80-16,0 0-53 15,53-132-17-15,23 115-8 16,-6 15 9-16,-3 2 1 15,-5 2-15-15,-21 30-4 16,-6 15-3-16,-26 6 2 16,-9 8-2-16,-9 7 5 15,-50-4 1-15,-20-1-2 16,-6-10-2-16,6-15 0 16,3-6 1-16,24-11-2 15,11-8 2-15,23-8-2 0,9 0 0 16,9-5-1-16,0 0-1 15,0 0-13-15,0 0 7 16,41 0 7-16,12 0 0 16,23-5 3-16,12-2-1 15,5-7 0-15,19 0 0 16,2 1-2-16,-12-3-3 16,1 0-12-16,-18 5-141 15,-42-5-101-15,-25 1-170 16</inkml:trace>
  <inkml:trace contextRef="#ctx0" brushRef="#br0" timeOffset="124500.1328">15819 11240 717 0,'0'0'44'15,"0"0"107"-15,0 0-76 16,0 0-21-16,266-69 3 16,-181 55-19-16,9-4-4 15,-6 2-2-15,5-4-5 16,-8 4-11-16,-15 1-7 16,-11 3-9-16,-15 2-1 0,-18 4-32 15,-17 6-58-15,-9 0-68 16,0 0-138-16,-26 0-242 15</inkml:trace>
  <inkml:trace contextRef="#ctx0" brushRef="#br0" timeOffset="124734.5108">16170 11235 423 0,'0'0'262'16,"0"0"-162"-16,0 0 55 15,0 0-116-15,0 0-36 16,0 0 18-16,9 71 40 16,9-30-7-16,-1-3-8 15,1 6-16-15,-4 3-18 0,-5-3-5 16,-9-3-4-16,0 3-3 16,0-7 0-16,0-1-45 15,0-13-54-15,-14-3-12 16,-4-13-88-16,9-7-120 15</inkml:trace>
  <inkml:trace contextRef="#ctx0" brushRef="#br0" timeOffset="125015.7936">16419 11271 413 0,'0'0'324'0,"0"0"-197"15,0 0 73-15,0 0-91 16,0 0-44-16,0 0-39 16,0-30-25-16,0 47 3 15,0 13 17-15,0 8 15 16,9 6-12-16,8-2-4 16,-8 0-5-16,9-3-10 15,-10-7-4-15,1 0-1 16,9-1 0-16,-12-4-6 15,-6-5-67-15,0 0-64 16,0-8-47-16,0-13-176 16</inkml:trace>
  <inkml:trace contextRef="#ctx0" brushRef="#br0" timeOffset="125468.9283">17280 11005 722 0,'0'0'17'0,"0"0"126"15,0 0-54-15,0 0-32 16,0 0 2-16,0 0 0 16,-115-110-16-16,107 110 9 15,-16 0-33-15,7 5-12 16,-10 27 6-16,1 21-6 16,0 12 2-16,17 8 9 15,3 3 17-15,6 4-6 16,0-6-4-16,0 2-10 15,6-2-8-15,11-4 3 16,10-6-6-16,-19-7-2 16,1-7-1-16,-9-9-1 15,0-8 0-15,0-7 0 0,0-8-1 16,0-3-36-16,-17-10-49 16,-10 0-98-16,-5-5-61 15,-3-5-190-15</inkml:trace>
  <inkml:trace contextRef="#ctx0" brushRef="#br0" timeOffset="125656.4048">16849 11568 474 0,'0'0'197'16,"0"0"-73"-16,0 0 42 16,0 0-85-16,0 0-25 15,0 0-18-15,223-124-13 0,-162 114-16 16,15-7-3-16,3 7-6 15,-3 0-3-15,9-2-112 16,-6-3-118-16,-3-8-329 16</inkml:trace>
  <inkml:trace contextRef="#ctx0" brushRef="#br0" timeOffset="126062.7384">18515 11108 623 0,'0'0'19'0,"0"0"185"15,0 0-128-15,0 0-14 16,0 0 0-16,0 0-5 16,-249-64-6-16,196 85-21 15,-5 22-6-15,5 11 8 16,12 10 17-16,15 5-7 0,26-11-13 15,0-4-6-15,8-10-4 16,51-12-9-16,2-9-10 16,24-11 1-16,9-12 1 15,11 0-2-15,7-17-87 16,-10-18-193-16,-26-8-320 16</inkml:trace>
  <inkml:trace contextRef="#ctx0" brushRef="#br0" timeOffset="126500.4841">20130 10430 741 0,'0'0'86'16,"0"0"148"-16,0 0-95 16,0 0-43-16,0 0-51 15,0 0-21-15,50-27 14 16,3 14-10-16,14 0-13 16,3 1-10-16,15 2-3 15,-15-5-2-15,6 8-12 16,-23 2-112-16,-21 5-155 15,-32 0-165-15</inkml:trace>
  <inkml:trace contextRef="#ctx0" brushRef="#br0" timeOffset="126687.9867">20095 10676 784 0,'0'0'110'0,"0"0"48"16,0 0-20-16,0 0-40 15,310-22-21-15,-166 1-55 16,-7 5-22-16,-14 6-5 16,-29-2-183-16,-53-3-386 15</inkml:trace>
  <inkml:trace contextRef="#ctx0" brushRef="#br0" timeOffset="145158.4503">22249 10039 554 0,'0'0'47'16,"0"0"170"-16,0 0-88 16,0 0-69-16,0 0-14 15,0 0-6-15,0 0-4 16,0 0-1-16,0-63-2 15,-23 56-17-15,-12-1-9 16,-9-1-1-16,-6-4-1 16,6 3 1-16,0-7 0 15,12-5 5-15,6-10 5 16,8-5-6-16,18-16-5 16,0-1-5-16,26 0-2 15,33 7 0-15,11 7 1 16,-2 10-1-16,-7 13 1 0,-20 9-1 15,-6 8-3-15,0 0-4 16,-17 32-5-16,-1 26 0 16,-17 21 14-16,0 23-1 15,-8 4 5-15,-36 10-3 16,9-7 0-16,8-11 0 16,13-10 1-16,14-4 8 15,0-8-1-15,14-7-7 16,30-13 1-16,18-3 0 15,-4-5-3-15,4-1 0 0,-4 2-20 16,-23 4-121 0,-26-3-226-16</inkml:trace>
  <inkml:trace contextRef="#ctx0" brushRef="#br0" timeOffset="145345.9386">22937 11397 173 0,'0'0'962'16,"0"0"-807"-16,0 0-75 16,0 0-80-16,0 0-583 15</inkml:trace>
  <inkml:trace contextRef="#ctx0" brushRef="#br0" timeOffset="158451.1319">22036 12305 541 0,'0'0'7'0,"0"0"195"16,0 0-84-16,0 0-37 16,0 0-18-16,0 0-40 15,0 0 4-15,26-18 9 16,41 4 9-16,21-8-15 15,23 1 5-15,9-3-13 16,0 1-14-16,0-5-6 16,-17 12-2-16,-16 1-1 15,-10 8-38-15,-25 7-91 0,-20 0-87 16,-32 0-130 0</inkml:trace>
  <inkml:trace contextRef="#ctx0" brushRef="#br0" timeOffset="158654.2677">22097 12501 625 0,'0'0'131'0,"0"0"-43"15,0 0 83-15,0 0-103 16,0 0-30-16,0 0 35 16,249 17-3-16,-88-27-36 15,3-8-22-15,-9-3-12 16,-18 16-22-16,-43 5-281 0,-59 0-525 15</inkml:trace>
  <inkml:trace contextRef="#ctx0" brushRef="#br0" timeOffset="175399.3109">11663 13371 197 0,'0'0'349'16,"0"0"-347"-16,0 0 59 15,0 0 39-15,0 0 0 16,0 0-16-16,0 0-13 16,-181-31-5-16,181 31 1 15,0 0-28-15,0-1-18 16,0 1-21-16,0 0-6 0,76-9-15 16,61-4 21-16,94-6 23 15,71-13 6-15,75 1-19 16,71-3 4-16,59 7-4 15,52 2-1-15,49-2-9 16,10 0 0-16,-24-1-5 16,-44-4 5-16,-43 7 0 15,-80-2 2-15,-64 5 2 16,-73 7-2-16,-100 3-2 16,-61 7 20-16,-53 0 11 15,-50 5-15-15,-17-5 1 16,-9 5 1-16,0 0-18 15,9 0-1-15,-9 0-30 16,0 9-134-16,0 2-122 0</inkml:trace>
  <inkml:trace contextRef="#ctx0" brushRef="#br0" timeOffset="209647.907">23754 10136 387 0,'0'0'181'0,"0"0"-63"16,0 0 12-16,0 0-57 0,0 0-26 15,0 0-4-15,0 0 0 16,-27-16 21-16,27 11-7 16,0 5-13-16,0 0-6 15,0 0-11-15,0 0-15 16,0 0-12-16,0-5-7 16,44-7 6-16,32 2 1 15,12-7 0-15,14 2 2 16,1 5-2-16,-9 3-71 15,-15 7-74-15,-38 0-102 16,-41 0-128-16</inkml:trace>
  <inkml:trace contextRef="#ctx0" brushRef="#br0" timeOffset="209835.4059">23651 10418 562 0,'0'0'25'0,"0"0"81"15,0 0 48-15,0 0-54 16,0 0-21-16,275 12-26 16,-181-16-29-16,0-3-24 15,-15 7-4-15,-21-1-202 16,-40-3-423-16</inkml:trace>
  <inkml:trace contextRef="#ctx0" brushRef="#br0" timeOffset="212650.1328">27567 8716 28 0,'0'0'501'15,"0"0"-331"-15,0 0 23 16,0 0-100-16,0 0-5 16,0 0-10-16,0 0-21 15,-9-91-39-15,9 97-18 0,0 36-12 16,18 28 12-16,0 24 32 16,-4 18-6-16,-5 7-12 15,0 3-9-15,-9-5-4 16,0-9 1-16,0-9-2 15,0-9-67-15,-18-12-40 16,6-15-85-16,4-24-150 16</inkml:trace>
  <inkml:trace contextRef="#ctx0" brushRef="#br0" timeOffset="213228.706">24810 10323 86 0,'0'0'543'16,"0"0"-531"-16,0 0 151 16,0 0-34-16,0 0-69 15,0 0-49-15,-61-54 7 16,157 44-8-16,24-3 4 15,18 5 4-15,32-3-8 16,29 6 7-16,67-6-12 16,50 6 2-16,62 0-4 15,52 3 0-15,38 2 0 16,44 0 0-16,15 0-2 16,26 0-1-16,-11 0-22 15,-27 0 0-15,-41 0 17 0,-55 0 6 16,-57 0-2-16,-72 0-4 15,-44 0 5-15,-35 0 5 16,-47 0 14-16,-44-8 20 16,-35 1 8-16,-33-3 2 15,-23 10-27-15,1-5-11 16,-21 4-8-16,-1 1-3 16,10 0-29-16,-9 0-106 15,-1 11-104-15,-8 1-132 16</inkml:trace>
  <inkml:trace contextRef="#ctx0" brushRef="#br0" timeOffset="214041.5009">25024 11417 469 0,'0'0'80'0,"0"0"113"16,0 0-24-16,0 0-84 16,0-122-16-16,35 98-29 15,0 4 4-15,6 5-4 16,-15 5-24-16,9 10-9 16,-8 0-7-16,5 9-7 15,-6 24 7-15,-8 16 0 0,-18 8 1 16,0 3 1-16,-26 7-4 15,-42 0 3-15,-2-8-1 16,-6-7 2-16,-6-10 1 16,26-8 2-16,12-13-3 15,15-10-2-15,26-7 1 16,3 1-2-16,0-5-6 16,0 0 0-16,0 0-1 15,32 0 2-15,21-9 4 16,3 3 1-16,26-3 1 15,3 1-1-15,-6-1-13 16,5 3-44-16,1 1-49 0,-14 1-71 16,-13-8-111-16</inkml:trace>
  <inkml:trace contextRef="#ctx0" brushRef="#br0" timeOffset="214729.7069">25788 11392 595 0,'0'0'98'16,"0"0"131"-16,0 0-139 16,0 0-63-16,0 0 3 15,0 0 10-15,0-12 13 16,0 12 12-16,0-1 1 16,0 1-5-16,0 0-14 15,0-3-6-15,-9 3-19 16,9 0-10-16,0 0-8 15,0 0-3-15,0-2 0 0,0-2 2 16,-12 4 1-16,12-5-3 16,0 5-1-16,-3 0 1 15,3-3 1-15,0 3-2 16,-6 0 0-16,6 0 0 16,0 0-1-16,0 0-1 15,0 0 1-15,0 0 1 16,0 0 2-16,0 0-2 15,0 0 2-15,0 0 0 16,0 0 4-16,0 0-3 16,0 0 2-16,0 0-3 15,0 0-1-15,0 0-1 16,0 0-3-16,0 0 1 0,0 0-1 16,0 0 3-1,0 0 2-15,0 0-2 0,0 0-2 16,0 0 2-16,0 0-5 15,21 0-2-15,14 18 5 16,18 8 1-16,5-3 1 16,-5 2 0-16,-9-3 0 15,-12-5-2-15,-6 4-6 16,-8-10-25-16,-9 5-37 16,-9-5-68-16,0 5-66 15,0-11-138-15</inkml:trace>
  <inkml:trace contextRef="#ctx0" brushRef="#br0" timeOffset="214979.6242">26244 11397 577 0,'0'0'13'0,"0"0"142"16,0 0-78-16,0 0-28 15,0 0 0-15,0 0-5 16,0-27-16-16,0 27-8 16,0 0-2-16,-17 0-14 15,-10 0-1-15,-8 0 8 16,-15 15-11-16,-2 11-2 16,2 7-7-16,-11 6-110 0,17-8-130 15,11-4-156-15</inkml:trace>
  <inkml:trace contextRef="#ctx0" brushRef="#br0" timeOffset="215651.7806">26595 11295 783 0,'0'0'9'0,"0"0"118"0,0 0-59 16,0 0-57-16,0 0 0 15,0 0 0-15,199-64-7 16,-158 86-2-16,-23 8-2 16,-9 4-2-16,-9 7 2 15,-9-3 0-15,-38-10-6 16,9-1 6-16,3-12 3 16,9-7 8-16,8 1-9 15,18-9-2-15,0 0-2 16,0 0-5-16,0 3-11 15,18 4 6-15,26 10 12 0,8 3-1 16,-2 7-1-16,-6 0 2 16,-9 0-1-16,-12 3-3 15,-23-2 3-15,0-1-1 16,-32 3 2-16,-20-7 1 16,-25-4 7-16,16-11 7 15,5-3 2-15,10-5-2 16,10 0-5-16,10 0-10 15,3 0-48-15,14-23-156 16,9-12-122-16</inkml:trace>
  <inkml:trace contextRef="#ctx0" brushRef="#br0" timeOffset="215854.817">27266 11537 645 0,'0'0'87'0,"0"0"103"16,0 0-100-16,0 0-61 15,0 0-1-15,0 0-8 16,8 0-20-16,-8 0-23 16,0 0-121-16,-26 0-191 15</inkml:trace>
  <inkml:trace contextRef="#ctx0" brushRef="#br0" timeOffset="216182.9447">27447 11248 736 0,'0'0'9'0,"0"0"152"16,0 0-17-16,0 0-80 16,0 0-27-16,0 0-17 15,0-22-16-15,0 52-1 16,-9 12 13-16,1 13 36 0,8 4-12 16,0 5-13-1,0-3-19-15,0-3-4 0,0-7-4 16,0-6 0-16,0-8-2 15,0-7-37-15,-18-7-53 16,0-8-61-16,-8-8-125 16,0-7-203-16</inkml:trace>
  <inkml:trace contextRef="#ctx0" brushRef="#br0" timeOffset="216558.0378">27772 11317 747 0,'0'0'14'0,"0"0"162"16,0 0-48-16,0 0-87 16,0 0-19-16,0 0-22 15,0 30 3-15,0 8 22 16,-9 6-10-16,-17-2-6 15,11-7-6-15,-2-4-3 16,8-7 0-16,0-1 3 16,9-7-3-16,-9-7 0 15,9-4 1-15,0-5 1 16,0 1-2-16,0-1 0 16,9 0 3-16,26 0 1 0,24 0 2 15,2 0-3-15,-2 0-2 16,11 0-1-16,-11-6 0 15,2-3 0-15,-11 2 0 16,-15 2-4-16,-9 5-50 16,-8 0-40-16,-18 0-98 15,0 0-156-15</inkml:trace>
  <inkml:trace contextRef="#ctx0" brushRef="#br0" timeOffset="216776.7311">27962 11514 642 0,'0'0'16'0,"0"0"231"16,0 0-90-16,0 0-94 15,0 0-33-15,0 0-19 16,-26 4-9-16,26 30 36 16,9 11 23-16,0 10-6 15,-1-1-36-15,1 4-9 16,-9-5-8-16,0-3-4 15,0-3-49-15,-9-5-194 16,-35-22-408-16</inkml:trace>
  <inkml:trace contextRef="#ctx0" brushRef="#br0" timeOffset="217245.7349">28753 11434 395 0,'0'0'192'0,"0"0"-57"16,0 0-2-16,0 0-110 16,0 0-18-16,0 0-2 15,76 22 4-15,-32 5 6 0,5 4 0 16,-5 1-4 0,-9 0-7-16,-8-1-2 0,-13-3-66 15,-5-7-101-15,-9-15-64 16</inkml:trace>
  <inkml:trace contextRef="#ctx0" brushRef="#br0" timeOffset="217448.8643">29001 11451 609 0,'0'0'132'0,"0"0"101"15,0 0-154-15,0 0-78 16,0 0 7-16,0 0-6 15,-190 127-2-15,123-68 0 0,5 0-69 16,4-15-315-16</inkml:trace>
  <inkml:trace contextRef="#ctx0" brushRef="#br0" timeOffset="219341.1249">29774 11417 445 0,'0'0'37'15,"0"0"108"-15,0 0-69 16,0 0-50-16,0 0-8 15,0 0 3-15,0 0 14 0,-120 49 17 16,102-24-8-16,18-6-16 16,0 4-16-16,0-4 6 15,36 7-1-15,22-4-12 16,4 9 12-16,5-3-9 16,-6-1-7-16,-11 4 0 15,-15-4 1-15,-17 1 2 16,-9 3 0-16,-9-6 2 15,0-3 6-15,0 0-1 16,-27-7-8-16,-8-3 6 16,-6 1 0-16,-3-4-8 15,0-6-1-15,-14-1-11 16,-4-2-81-16,13 0-97 0,-4-27-246 16</inkml:trace>
  <inkml:trace contextRef="#ctx0" brushRef="#br0" timeOffset="219763.1746">29765 11429 638 0,'0'0'64'0,"0"0"79"15,0 0-87-15,0 0-29 16,231-44-16-16,-166 44-2 0,8-5-8 15,-9 5-1-15,1 0 0 16,-21 0-1-16,-3 0 1 16,-15 0-3-16,-8 17-3 15,-10 3-13-15,-8 2 7 16,0 9 12-16,0 2 0 16,0 5 0-16,0 0 0 15,0-2 1-15,0 1 0 16,0-3 0-16,0-7 3 15,0-12 0-15,0-2 7 16,27-10 8-16,-10-3-2 16,10 0 15-16,5 0 17 15,-6-18 4-15,0-12-7 16,-8-2-24-16,-9-7 17 16,-9-2 4-16,0-2-34 0,0 0 1 15,-9 11 6-15,-35 10-16 16,-12 12-7-16,1 10-35 15,-27 9-150-15,9 14-134 16</inkml:trace>
  <inkml:trace contextRef="#ctx0" brushRef="#br0" timeOffset="220185.0926">31147 11439 579 0,'0'0'117'0,"0"0"-29"0,0 0-42 16,0 0-43-16,0 0 46 15,0 0-28-15,172 122 2 16,-128-86 0-16,-3-6-15 15,-6-10-3-15,-8 2-5 16,-19-12-16-16,-8 2-84 16,0-7-115-16,-8-5-127 15</inkml:trace>
  <inkml:trace contextRef="#ctx0" brushRef="#br0" timeOffset="220388.2121">31354 11476 679 0,'0'0'107'0,"0"0"24"0,0 0-98 16,0 0 3-16,0 0-15 15,-146 144-12-15,102-100-3 16,6-2-6-16,9-15-105 16,3-16-294-16</inkml:trace>
  <inkml:trace contextRef="#ctx0" brushRef="#br0" timeOffset="223093.0192">5084 2446 145 0,'0'0'233'16,"0"0"-183"-16,0 0 29 16,0 0-20-16,0 0 0 15,0 0 26-15,-59 0-15 16,59 0-11-16,0 0-10 16,0 0-9-16,0 0-14 15,0 0 2-15,0 0-8 16,0 0-3-16,0 0 1 15,0 0 0-15,0 0-13 16,0 0-3-16,0 0 2 0,0 0-3 16,32 0-2-1,21 0 2-15,32 0 11 0,20 0 3 16,21 0-5-16,12 0-1 16,8 0-5-16,9 0 1 15,0 0 1-15,9 0-6 16,0 0 4-16,23 0-2 15,12 0 0-15,6 5-1 16,9-3-1-16,2 1-1 16,7-3 1-16,8 0 0 15,0 0 2-15,-5 0-2 16,-13 0 0-16,1 0 0 0,3 0 1 16,-13 0-1-1,-5-3 4-15,-20 1-5 0,-15 0 1 16,-27 2 0-16,-8-3 2 15,-9 3-2-15,-17 0 0 16,8 0 0-16,0-1 0 16,0-5 0-16,3 1-1 15,6 0 1-15,0 0-3 16,0-2-1-16,0 0 0 16,0-1 0-16,-8 0 2 15,-10 0-1-15,-23 1 5 16,-17-3-2-16,-21 6 3 15,-15-2-2-15,-9 2 0 16,-8 0 6-16,-9 1 23 16,0 3 11-16,9-3-9 0,-9 3-14 15,0-2-18-15,6 2-2 16,3 0-47-16,2 0-165 16,-11 0-251-16</inkml:trace>
  <inkml:trace contextRef="#ctx0" brushRef="#br0" timeOffset="247578.7267">31791 11424 266 0,'0'0'285'15,"0"0"-148"-15,0 0 5 16,0 0-86-16,0 0-2 16,0 0 16-16,0 0-5 15,-15-22-3-15,15 22-3 16,0 0-10-16,0 0-16 16,-6 0-6-16,3 0-12 15,3 0-15-15,0 0-11 16,0 9 1-16,0 14 9 15,0 14 1-15,0 6 6 16,3 4-4-16,18 1-2 16,-13 1 0-16,-8-2-2 0,0-3-4 15,0 3-15-15,0-9-61 16,0-7-27-16,0-14-71 16,0-12-130-16</inkml:trace>
  <inkml:trace contextRef="#ctx0" brushRef="#br0" timeOffset="248235.1301">32522 11493 632 0,'0'0'40'0,"0"0"167"16,0 0-116-16,0 0-68 16,0 0-13-16,0 0-1 15,-240 72 3-15,205-26-1 16,18 1 0-16,8-4 12 15,9-11-5-15,0-7-2 16,0-7-8-16,9-3-3 16,17-3-3-16,-9-7 1 0,-5 0-3 15,-3-5 0-15,11 0-1 16,-2 0 2-16,0-10 5 16,17-12 9-16,-6-10-11 15,9-8-4-15,-3 0-3 16,0-9-2-16,-8 8-2 15,5 3 6-15,-23 15 1 16,8 8 0-16,-17 10 6 16,0 5-6-16,0 0-8 15,0 12 1-15,0 19 4 0,0 10 4 16,0 4-1 0,0 1 2-16,9-6 2 0,26-4 1 15,0-9 2-15,15-7-4 16,-6-8 1-16,6-7-3 15,-7-5 7-15,-7 0-4 16,2 0 13-16,0-17 14 16,-12-7 6-16,0-7-1 15,-17-9-11-15,-9-2-3 16,0-3-8-16,0-1-14 16,-44 15-1-16,-20 14-1 15,-18 17-15-15,-29 13-95 16,-18 33-222-16</inkml:trace>
  <inkml:trace contextRef="#ctx0" brushRef="#br0" timeOffset="248860.1448">29885 12924 682 0,'0'0'26'0,"0"0"134"15,0 0-58-15,0 0-41 16,0 0-27-16,0 0-3 15,-17-49-16-15,17 49-10 16,17 21-2-16,30 11 5 16,9 1 9-16,5 14-6 15,-2-4-11-15,-15-4 1 0,-6 2-3 16,8-9 1 0,-19-4-51-16,-1-6-35 0,-8-8-46 15,-10-6-120-15,-8-8-212 16</inkml:trace>
  <inkml:trace contextRef="#ctx0" brushRef="#br0" timeOffset="249078.9089">30348 12939 544 0,'0'0'71'15,"0"0"125"-15,0 0-96 16,0 0-38-16,0 0-17 15,0 0-34-15,-103 21-5 16,48 12-2-16,8 6 1 0,-18 1-3 16,19-6-2-16,10 2 0 15,10-9 0-15,17-1-20 16,9-10-137-16,0-9-109 16</inkml:trace>
  <inkml:trace contextRef="#ctx0" brushRef="#br0" timeOffset="249375.8951">30769 12847 753 0,'0'0'80'15,"0"0"141"-15,0 0-86 16,0 0-73-16,0 0-33 16,0 0-29-16,0 28 2 15,0 16-2-15,0 3 13 16,0 10-1-16,0-6-5 16,0 2-5-16,0-11-1 15,0 0-1-15,0-10-7 16,0-5-81-16,9-7-110 15,-9-12-163-15,0-8-273 0</inkml:trace>
  <inkml:trace contextRef="#ctx0" brushRef="#br0" timeOffset="249735.637">31173 12987 623 0,'0'0'129'0,"0"0"83"16,0 0-83-16,0 0-71 15,0 0-34-15,0 0-14 0,-56 28-9 16,45 8 0-16,-7 3 3 16,9 4 11-16,9-7-1 15,0-4-2-15,9-5 1 16,17-10-8-16,15-4-4 15,3-9 5-15,-6-4 3 16,9 0 2-16,-12-17-2 16,-17-6-2-16,-9-3 0 15,-9-1 11-15,0 0-5 16,0-5-6-16,-35 9-7 16,-1 5-12-16,-5 8-39 15,-2 2-43-15,-10 8-118 16,-6 0-165-16,7-9-215 0</inkml:trace>
  <inkml:trace contextRef="#ctx0" brushRef="#br0" timeOffset="250063.7526">30971 12652 724 0,'0'0'98'16,"0"0"119"-16,0 0-124 15,0 0-62-15,0 0-16 16,0 0-12-16,-3-8-1 15,44 5 7-15,12 3 14 16,23-5-8-16,-6-2-15 16,15 3-18-16,-24 0-207 15,-20-3-161-15</inkml:trace>
  <inkml:trace contextRef="#ctx0" brushRef="#br0" timeOffset="250642.1504">31890 12382 29 0,'0'0'445'0,"0"0"-301"16,0 0 52-16,0 0-94 16,0 0-12-16,0 0 7 15,0-36-22-15,-12 36-19 16,-5 0-17-16,-18 0-31 16,-15 23-8-16,6 14 1 15,0 6 3-15,-3 9 1 16,27 1-5-16,11-3 5 0,9 3-1 15,0-6 3 1,29-8-7-16,27-2 0 0,-12-5-1 16,6-12 1-16,-15-8 9 15,-9-5-8-15,-17-7 3 16,0 0-1-16,-1 0 9 16,-8-23 3-16,0-5-13 15,0-3 5-15,0 4-6 16,-17-4-1-16,-18 9-1 15,-12 5-18-15,0 17-47 16,-6 0-139-16,-14 0-316 16</inkml:trace>
  <inkml:trace contextRef="#ctx0" brushRef="#br0" timeOffset="262793.8505">24474 14109 364 0,'0'0'177'0,"0"0"-116"16,0 0 66-16,0 0-71 15,0 0-4-15,0 0-10 16,0 0 1-16,0 0-1 16,-24-102 20-16,24 81-16 15,24 6 3-15,-7-6-14 16,18 6-5-16,18-8-14 16,5-3-8-16,13 13-6 15,5-1 3-15,-15 12-3 0,-11 2-2 16,-15 0-11-16,-9 23 8 15,-17 15-5-15,0 3 7 16,-9 13-3-16,0 0 4 16,-35-2 10-16,-18-9-9 15,12-7 4-15,6-13-3 16,18-6 2-16,8-8-4 16,9-8-1-16,0-1 1 15,0 0-5-15,9 0 2 16,17 0 3-16,24-6 2 15,2 2-2-15,-8 4 0 16,6 0-3-16,-6 0-1 16,-18 15 1-16,1 12-5 15,-13 4 5-15,-5 0 2 16,-9 4-4-16,0-3 3 0,-9 0 4 16,-32 4-1-16,-3-8 2 15,0-3 0-15,-5-10-3 16,5-6-4-16,17-6 3 15,-14-3-25-15,6 0-43 16,0-10-62-16,9-7-49 16,17-15-155-16</inkml:trace>
  <inkml:trace contextRef="#ctx0" brushRef="#br0" timeOffset="263121.9806">25454 13966 566 0,'0'0'34'0,"0"0"112"16,0 0-9-16,0 0-69 15,0 0-10-15,0 0-1 16,18-65-17-16,-18 65-7 15,0 0-26-15,8 30-7 16,1 14 0-16,3 11 15 16,8 9 9-16,-2-5 2 15,-9-2-16-15,-1-2-3 16,1-1-7-16,-9-12 0 16,0 2-2-16,0-4-9 0,0-8-33 15,0 0-18-15,-17-9-37 16,-1-8-109-16,1-8-94 15</inkml:trace>
  <inkml:trace contextRef="#ctx0" brushRef="#br0" timeOffset="263356.3866">26004 14338 761 0,'0'0'78'16,"0"0"65"-16,0 0-67 15,0 0-58-15,0 0-10 16,0 0-8-16,32-9-4 16,-32 9-63-16,0 0-98 15,0 0-125-15</inkml:trace>
  <inkml:trace contextRef="#ctx0" brushRef="#br0" timeOffset="263965.8265">26519 14071 478 0,'0'0'217'0,"0"0"-103"16,0 0 26-16,0 0-77 15,0 0-29-15,0 0-16 16,-172-26-14-16,154 48 0 0,9 3 5 15,9 4 3-15,0 3-7 16,0 5 13-16,44-2-5 16,9 5-5-16,5-8 11 15,4 5-13-15,-12-5-2 16,-6-5-2-16,-18 4-1 16,-17 1 1-16,-9-5-2 15,0 5 1-15,-53-2-1 16,-11-6-4-16,8-8-3 15,3-10-1-15,12-6 8 16,24 0-6-16,-1 0 6 16,9-10-1-16,9-14-5 15,0-3-25-15,9-5 22 0,35-6 5 16,15 7 6-16,2-5-2 16,-2 4 6-16,2-5 4 15,-11-2-1-15,-6 7 1 16,-18-4 9-16,-8 4 4 15,-10-2 8-15,-8-2-10 16,0-2 6-16,-8 11-3 16,-27-1-11-16,-1 9 2 15,-13 6-15-15,-13 13-2 16,-14 0-86-16,6 13-106 16,3 13-212-16</inkml:trace>
  <inkml:trace contextRef="#ctx0" brushRef="#br0" timeOffset="264841.4923">27137 14424 123 0,'0'0'589'15,"0"0"-571"-15,0 0 58 16,0 0-63-16,0 0-8 16,0 0 33-16,94 12 15 15,-51-12-26-15,10 5-2 16,-12-1-3-16,3-4-6 16,-9 0 3-16,-3 0-4 15,-5 0 2-15,-10 0 10 16,1-4-3-16,-1-8-2 15,-8 1 4-15,-9-10 1 16,0 1 6-16,0-7-20 16,0 1-8-16,-9-7 19 15,-8-5-9-15,8 2 5 16,0-3-16-16,9-3-4 0,0 9 5 16,0-3 3-16,9 4-4 15,17 0-4-15,12 11 0 16,0 5 0-16,6 5 0 15,-6-1 0-15,9 8 0 16,-12 4-2-16,9 0 0 16,-12 0-1-16,4 11-6 15,-10 14 4-15,0 7 0 16,-17 6-4-16,0 6 2 16,-9 1 5-16,0-1 2 15,0-1 2-15,-9 0 1 0,-8-12-2 16,-1-7 2-16,18-5-3 15,0-11 0-15,0 2 0 16,0-5 0-16,26 0 0 16,15-2 4-16,30-3 4 15,31 0-2-15,44 0-6 16,36-15-10-16,49-20-38 16,27-27-197-16</inkml:trace>
  <inkml:trace contextRef="#ctx0" brushRef="#br0" timeOffset="274991.0412">13440 15349 362 0,'0'0'119'16,"0"0"-69"-16,0 0 47 15,0 0-10-15,0 0-17 16,0 0 7-16,0 0-18 16,-44-37-3-16,44 37-11 15,-9 0-16-15,9 0-16 16,-9 0-13-16,-14 10 2 16,-12 21-1-16,-9 18 3 15,3 10-2-15,6 5 0 16,-1-1-1-16,19 1 6 0,8-1-4 15,9 1 4-15,0-9 2 16,0-2-7-16,0-9 3 16,26-8-1-16,1-8-4 15,-1-13 1-15,9-8 0 16,-3-2 1-16,4-5-1 16,7 0-1-16,-10-23-39 15,2-3-69-15,-18-5-126 16,-8-12-93-16</inkml:trace>
  <inkml:trace contextRef="#ctx0" brushRef="#br0" timeOffset="275225.3283">13396 14767 757 0,'0'0'32'0,"0"0"91"15,0 0-19-15,0 0-44 16,0 0-41-16,0 0-19 16,-9-23-34-16,9 28-146 15,0 3-154-15</inkml:trace>
  <inkml:trace contextRef="#ctx0" brushRef="#br0" timeOffset="275944.6496">13879 16017 549 0,'0'0'89'16,"0"0"-27"-16,0 0 71 16,0 0-42-16,0 0-33 15,0 0-32-15,-62-59-17 16,80 59-1-16,26 0-8 15,14 15 3-15,-5 22-2 16,5 1 5-16,-5 0-6 16,-18-2 0-16,-9-5 0 15,-20 1-2-15,-6-4 2 0,0-7 4 16,-14-4 3 0,-13-6 3-16,-8-7 0 0,9-4 7 15,0 0 19-15,8-15-8 16,-5-12-23-16,23-16 12 15,0 0-4-15,0-5-11 16,32 0 0-16,12 7-2 16,8 7-8-16,-2 9-57 15,3 10-40-15,-1 11-130 16,-19 4-80-16</inkml:trace>
  <inkml:trace contextRef="#ctx0" brushRef="#br0" timeOffset="276694.6535">14522 16081 694 0,'0'0'6'0,"0"0"122"16,0 0-37-16,0 0-32 16,0 0-36-16,0 0-23 0,-17-23-6 15,17 51 4-15,17 16 2 16,10-4 9-16,-4 7-7 16,-5-7 1-16,-9-4-3 15,-9-4-1-15,0-9 1 16,0-6 6-16,0-2 4 15,0-11-3-15,0-4 1 16,0 0 2-16,0 0 11 16,0-4 15-16,-9-23-26 15,9-10 3-15,-9-1-10 16,9-6 2-16,0 0 0 16,0 4-3-16,9 3 5 15,26 10-7-15,0 10 0 16,6 6-1-16,3 7-1 0,-18 4-2 15,15 0-4-15,-14 27-1 16,8 3 6-16,-9 4 3 16,0-2 4-16,-11 4-3 15,-6-4-1-15,-9-10-1 16,0 4 1-16,0-10 0 16,0 0 3-16,0-10 2 15,0 1-3-15,0-7 7 16,-6 0 4-16,3 0 28 15,-6-7-5-15,-5-15-34 16,5-5 5-16,9-10 5 16,0 0-9-16,0-10-1 0,23-1-1 15,12 4 0-15,0 6 0 16,1 6-1-16,-1 15-1 16,-12 8 1-16,3 9-2 15,1 0-6-15,8 26 0 16,6 12 1-16,-6 11 6 15,-9 10 1-15,1-6 3 16,-13 0-3-16,-5-6-3 16,-6-4 1-16,-3-6-4 15,0-5-62-15,0-9-25 16,6-13-111-16,3-10-101 16</inkml:trace>
  <inkml:trace contextRef="#ctx0" brushRef="#br0" timeOffset="277069.7448">15998 15982 878 0,'0'0'15'15,"0"0"149"-15,0 0-57 16,-249 13-74-16,208 9-13 15,14 9-15-15,10 0-1 16,8-7-1-16,9-1-3 16,0-4 0-16,9 2 0 0,26-2 2 15,24 3 2-15,-7-4-1 16,7-3 2-16,-15 2-5 16,-9-2-1-16,-9 2 0 15,-11 0-3-15,-15 2-3 16,0-3 7-16,-15 8 4 15,-38-5-2-15,1 2 1 16,-7 1-2-16,7-12-1 16,2 1-12-16,6 0-44 15,18-10-55-15,8-1-131 16,18-1-240-16</inkml:trace>
  <inkml:trace contextRef="#ctx0" brushRef="#br0" timeOffset="277397.8721">16960 15807 631 0,'0'0'29'16,"0"0"162"-16,0 0-129 15,0 0-22-15,0 0 9 0,0 0 6 16,173-5-11 0,-79-1-14-16,-9 2-5 0,3-6-10 15,-12 7-8-15,-24-1-1 16,-11-1-6-16,-23 5-4 15,-9 0-76-15,-9 0-95 16,-9 5-150-16,-58 12-91 16</inkml:trace>
  <inkml:trace contextRef="#ctx0" brushRef="#br0" timeOffset="277632.1983">16987 16090 532 0,'0'0'21'0,"0"0"89"15,0 0 2-15,0 0-47 16,0 0 30-16,0 0-18 16,85 44-18-16,-33-44-7 15,7 0-17-15,11 0-16 16,-11 0-15-16,-7-4-4 16,-2-8-9-16,-24 5-110 15,-17 2-185-15,-9 2-344 16</inkml:trace>
  <inkml:trace contextRef="#ctx0" brushRef="#br0" timeOffset="278460.4719">19349 15042 581 0,'0'0'23'16,"0"0"169"-16,0 0-46 15,0 0-36-15,0 0-11 16,0 0-41-16,-27-74-26 16,27 74-32-16,0 7 0 15,0 37-15-15,36 14 15 0,13 15 4 16,-5 7 10-16,0-9-8 15,6-3-5-15,3-14 1 16,-4-12 2-16,-14-10-3 16,-8-17-1-16,-10-7 2 15,-17-3-2-15,9-5 2 16,-9 0 8-16,0 0 6 16,0-8 18-16,18-21-12 15,-10-10-17-15,7-8-4 16,3-6 0-16,-10-6 5 15,10-1-1-15,0 3 0 16,-1 7 9-16,9 4-9 16,-8 3-4-16,-3 11-1 0,-7 9-2 15,1 14 1-15,9 7-43 16,-9 2-96-16,-1 2-174 16,-8 20-349-16</inkml:trace>
  <inkml:trace contextRef="#ctx0" brushRef="#br0" timeOffset="279179.7079">18541 16042 195 0,'0'0'126'16,"0"0"-55"-16,0 0 11 15,0 0-12-15,0 0-18 16,0 0-17-16,-111 0-13 16,111 0-6-16,0 0 16 15,17 6 36-15,33 0-19 0,12-2 5 16,40 1 6-16,18-4-29 15,35-1-3-15,27 0-10 16,22 0 7-16,19 0-7 16,8 0-8-16,3-6-3 15,-3-3-6-15,1 2 1 16,-10 2 0-16,-5 0-2 16,-30 0 0-16,-41 0-5 15,-26-7 0-15,-49 1 5 16,-39 7 1-16,-15 4 0 15,-17 0 0-15,0 0-1 16,0 0 0-16,0 0-13 0,0 0-36 16,0 0-125-16,0 0-51 15</inkml:trace>
  <inkml:trace contextRef="#ctx0" brushRef="#br0" timeOffset="280008.7093">20250 15390 711 0,'0'0'14'16,"0"0"22"-16,0 0 3 15,0 0-15-15,0 0 5 16,0 0-9-16,214-9 12 16,-153 41-5-16,-11 12-6 15,-15-4-21-15,-17-8 3 16,-9 0 4-16,-9-9-1 15,0-8-6-15,0-3 12 0,0-3-4 16,0-9 20 0,0 0 6-16,-18 0 32 0,9-4-15 15,-8-24-33-15,8 1-6 16,9-9-4-16,0-12 10 16,0 1-13-16,0-2-5 15,26 5-7-15,1 19-48 16,-1 9-25-16,6 14-53 15,-6 2-92-15,-8 0-130 16</inkml:trace>
  <inkml:trace contextRef="#ctx0" brushRef="#br0" timeOffset="280680.8703">21099 15269 719 0,'0'0'13'0,"0"0"100"15,0 0-64-15,0 0-49 16,0 0-4-16,0 0 4 16,26 116 26-16,-26-68 0 15,0-1-12-15,0-7-10 0,0-8 3 16,0-6-4-16,0-11-1 15,0-9 1 1,-8 0-1-16,8-6 4 0,-9 0 14 16,0 0 2-16,0-17-5 15,-8-4-17-15,2-11-1 16,15-6 1-16,0-2 6 16,0 0-3-16,0 4-3 15,23 8-3-15,21 3 1 16,0 9 2-16,-3 9 0 15,-14 7 0-15,-1 0-7 16,0 0 0-16,1 23 1 16,5 8 2-16,3 12 4 15,-9-7 1-15,1-2 3 16,-19-2-4-16,1-7-2 0,-9-10 2 16,0-2 1-16,0-9 1 15,0-4 4-15,0 0 4 16,0 0 7-16,0 0 17 15,0 0 2-15,0-9-22 16,0-14-9-16,0-2 0 16,0-9 1-16,0 2 1 15,0 0-1-15,0 7-6 16,24 8 3-16,-16 12-2 16,1 4-1-16,-9 1 0 15,18 0-8-15,-1 1-1 16,10 30 1-16,-1 2 4 15,6 5 4-15,3-2 4 0,-8-4-4 16,-10-4 0-16,1-6-24 16,-10-7-60-16,-2 2-61 15,-6-12-155-15,0-5-233 16</inkml:trace>
  <inkml:trace contextRef="#ctx0" brushRef="#br0" timeOffset="280993.3333">22293 15161 137 0,'0'0'697'0,"0"0"-638"16,0 0 42-16,-231 44-56 16,187-7-22-16,18 3-13 15,14 0-3-15,12-9-2 16,0 1-5-16,38-9 0 15,15-1 0-15,14-7 9 16,-6 1-9-16,7 0 5 16,-16-5-5-16,-16 5 0 15,-19-8-8-15,-11 9-4 16,-6-6-5-16,-15 6 16 16,-37-2 0-16,-24 1 0 15,-12-5-32-15,3 6-19 0,-18-2-108 16,16-5-144-16</inkml:trace>
  <inkml:trace contextRef="#ctx0" brushRef="#br0" timeOffset="281837.7736">19615 16705 669 0,'0'0'12'16,"0"0"146"-16,0 0-45 16,0 0-53-16,0 0-26 15,0 0-23-15,59-22-8 16,-7 61 3-16,16 15 28 0,2 4 1 15,6-2-13-15,-15-6-13 16,7-1-9-16,-16-4 1 16,-11-10-2-16,-23-4-27 15,0-15-60-15,-10-5-26 16,-8-11-54-16,0 0-64 16,0-17-253-16</inkml:trace>
  <inkml:trace contextRef="#ctx0" brushRef="#br0" timeOffset="282087.7235">20206 16631 673 0,'0'0'27'0,"0"0"142"16,0 0-79-16,0 0-90 15,0 0 3-15,0 0-2 16,-231 172 8-16,155-109 11 15,-3 6-11-15,-6-6 0 16,24-8-1-16,2-8-7 16,33-16-1-16,8-14 0 15,18-2-1-15,0-8-36 16,0-7-106-16,35 0-88 16,-2-17-213-16</inkml:trace>
  <inkml:trace contextRef="#ctx0" brushRef="#br0" timeOffset="282462.9576">21005 16918 664 0,'0'0'37'15,"0"0"122"-15,0 0-62 0,0 0-21 16,0 0-35-16,0 0-15 16,-190-43-23-16,140 58 0 15,6 23-3-15,-5 5 3 16,14 0 4-16,17 4-6 15,18-2 0-15,0-9 6 16,18-8 4-16,31-6 9 16,13-7-3-16,14 0-9 15,12-8-1-15,5-3-7 16,-8-4 0-16,-15 0-86 0,-11-4-84 16,-24-23-254-1</inkml:trace>
  <inkml:trace contextRef="#ctx0" brushRef="#br0" timeOffset="282994.3596">23625 16208 572 0,'0'0'17'0,"0"0"151"16,0 0-41-16,0 0-45 16,0 0-39-16,0 0-40 15,-35-6 4-15,52 2-2 16,27-1 30-16,23-3 9 16,4 0-12-16,14-3-20 15,-9 3-12-15,-6 0-5 16,-12 8-102-16,-31-5-246 15</inkml:trace>
  <inkml:trace contextRef="#ctx0" brushRef="#br0" timeOffset="283244.3626">23461 16405 892 0,'0'0'4'0,"0"0"58"16,0 0-4-16,275 0 17 15,-111-17-45-15,0 9-30 16,-3 6-14-16,-65-7-359 16</inkml:trace>
  <inkml:trace contextRef="#ctx0" brushRef="#br0" timeOffset="291765.4559">17844 2476 147 0,'0'0'25'16,"0"0"36"-16,0 0 32 0,0 0-32 15,0 0-5-15,0 0-7 32,0 0-14-32,-178-27 3 15,169 15-13-15,0 4 7 16,1-2 6-16,-10 4-6 15,9 0 3-15,-8 1-20 16,-10 4-9-16,10 1-2 16,-15-3-2-16,-4 3-1 15,1 0 2-15,0 0 4 16,-6-1 15-16,15 1 11 16,-1-3-6-16,1 3-5 0,3 0-7 0,-4 0-8 31,19 0-4-31,-10 0 2 0,0 0 2 15,10 0-1-15,-1 3 4 0,9-3-1 0,0 1-1 32,0-1 0-32,0 3-8 15,0-2-1-15,61 4 1 16,42 1 16-16,43-6 28 16,36 0-21-16,31 0 4 15,27-6-11-15,18-7-6 16,17-2-2-16,9-2-2 15,-18 3-6-15,-8 5 1 16,-36 5 1-16,-32-1-2 16,-52 3 0-16,-44-1 1 0,-36 1 0 15,-23-1-1-15,-26 2 5 16,0 1 0-16,-9 0 1 16,0 0-2-16,9 0-4 15,-1 0-3-15,1 0-8 16,9 0 3-16,5 0-37 15,-5 1-45-15,-9 16-81 16,-9-6-131-16</inkml:trace>
  <inkml:trace contextRef="#ctx0" brushRef="#br0" timeOffset="315785.9931">25694 15834 148 0,'0'0'291'0,"0"0"-225"16,0 0 46-16,0 0-29 15,0 0-8-15,0 0-25 16,0 0 22-16,0-70-2 15,0 66-10-15,0-1-2 16,0 5-13-16,0-8-15 16,0 4-10-16,9-2-13 15,26-8-4-15,6-2-3 16,12 1 6-16,-10 6-2 16,7 6-2-16,-15 3-4 15,0 3-2-15,-17 26-8 16,-18 14 0-16,0 9 10 0,-9 9 2 15,-43 2 8 1,-16-4-3-16,-2-7 4 0,-6-8-6 16,23-8-3-16,3-8 9 15,15-8-4-15,18-13-5 16,17-7 0-16,0 0 0 16,0 0-2-16,0 0 2 15,9 0 2-15,26 0 9 16,32-16-2-16,18-2-6 15,3-3-2-15,14 2-1 16,-8 2-21-16,-6 6-153 16,-21 0-100-16,-14 1-370 0</inkml:trace>
  <inkml:trace contextRef="#ctx0" brushRef="#br0" timeOffset="316442.2538">26941 15846 180 0,'0'0'338'0,"0"0"-234"16,0 0 71-16,0 0-80 16,0 0-35-16,-226-44-39 15,177 44 1-15,5 27-7 16,0 15-7-16,3 5 9 16,15 8 0-16,26-6 1 15,0-2-4-15,0-10-5 16,35-5 3-16,23-12 1 15,-5-8-3-15,-3-5-3 16,2-7-2-16,-17 0 4 16,-2 0 3-16,-16-24-6 15,1-3-2-15,-1-4-4 0,-8-10-4 16,9-3 4-16,-1-8-1 16,-8 2 2-16,3-3 0 15,8 17-1-15,-2 9 1 16,-1 14-3-16,-17 4 2 15,0 9 0-15,9 0-11 16,0 17-18-16,8 19 17 16,1 9 12-16,-6 2 3 15,17-4 2-15,-3-2 2 16,9-9 6-16,-8-9 6 16,5-8-6-16,3-5 0 15,-9-8 3-15,1-2 12 16,-1 0 11-16,6-12 16 0,-5-15-12 15,-10-5-10-15,1-6-9 16,-9-11-9-16,-9 2-11 16,0 0 5-16,-18 14-9 15,-26 12-12-15,-41 21-16 16,-26 12-99-16,-44 24-343 16</inkml:trace>
  <inkml:trace contextRef="#ctx0" brushRef="#br0" timeOffset="318724.603">24895 16886 450 0,'0'0'37'0,"0"0"20"15,0 0-1-15,0 0 10 16,0 0-1-16,0 0-31 16,0 0-23-16,18 4-10 0,17-4 8 15,23 7 33-15,39-7-7 16,43 0 14-16,62-7 0 16,56-17-8-16,52 1-14 15,32-2-5-15,18 6-8 16,-14-1-7-16,-4 8-5 15,-31 4-1-15,-22 1 3 16,-31 3-4-16,-50-2-1 16,-53 0-1-16,-53 6 4 15,-43-4-2-15,-24 4 0 0,-26 0 0 16,-9 0-9 0,0 0-14-16,0 0-78 0,-18 10-59 15,-40-4-311-15</inkml:trace>
  <inkml:trace contextRef="#ctx0" brushRef="#br0" timeOffset="319678.2386">25530 17527 761 0,'0'0'16'0,"0"0"104"16,0 0-22-16,0 0-65 15,0 0 0-15,0 0-27 16,108-118 2-16,-26 102-3 15,-14 12 15-15,-7-2-11 16,-2 6-9-16,-15 0-3 16,-9 26-3-16,-18 1-3 15,-8 9 2-15,-9 4 7 0,0 2 11 16,-35 1-3-16,-9-7 0 16,3-9-4-16,15-8-1 15,8-11-1-15,18-3-1 16,0-5-1-16,0 0-4 15,0 0-17-15,9 2-20 16,17 11 41-16,15 4 2 16,3 10-2-16,0 11-2 15,-3 1-1-15,-15 3-1 16,-17-2 4-16,-9 0 0 16,0-4 0-16,-44-8 12 15,-14 4 4-15,-21-7-4 16,3-10-6-16,-9-3-1 0,23-12 5 15,4 0-5 1,14 0-1-16,9-20-4 0,17-12-61 16,18-6-94-16,0-9-249 15</inkml:trace>
  <inkml:trace contextRef="#ctx0" brushRef="#br0" timeOffset="320037.7892">26399 17452 39 0,'0'0'510'16,"0"0"-409"-16,0 0 75 15,0 0-36-15,0 0-42 16,0 0-26-16,-8-69-31 16,8 69-14-16,0 6-27 15,0 22 6-15,0 19 0 16,0 12 30-16,8 15-6 16,1 0-12-16,-6 2-8 15,6-8-3-15,3-8-6 16,-12-17-1-16,8-2-1 15,-8-9-1-15,0-9-21 0,0-2-94 16,9-15-25-16,0-6-93 16,0 0-76-16</inkml:trace>
  <inkml:trace contextRef="#ctx0" brushRef="#br0" timeOffset="320287.8226">26914 17804 106 0,'0'0'687'0,"0"0"-583"16,0 0 74-16,0 0-130 15,0 0-29-15,0 0-19 16,0-4-4-16,0 4-106 15,0 0-223-15</inkml:trace>
  <inkml:trace contextRef="#ctx0" brushRef="#br0" timeOffset="335957.045">27617 17452 138 0,'0'0'344'0,"0"0"-259"16,0 0 20-16,0 0-22 16,0 0-22-16,0 0-5 15,0 0 0-15,0-12-1 16,0 12-8-16,-29 0-16 16,-9 0-14-16,-15 2 4 15,-14 20-13-15,-4-2 14 16,13 8-14-16,14-2 7 15,18-1-12-15,8 3-3 16,6 5-1-16,12-5-5 16,0 3 6-16,38-7 2 0,15 3 2 15,6-4-1 1,2 3 0-16,-14-3-2 0,8 7-1 16,-19-3 0-16,-10 1 0 15,-26 3-1-15,0 1-1 16,0 0 1-16,-26 0-1 15,-18-4 2-15,-3-8-3 16,9-4 3-16,11-8-2 16,1-8 2-16,9 0 0 15,-4-12-2-15,18-16-1 16,3-4-6-16,0-12 9 16,3 4-2-16,35-3 4 0,-3-1-4 15,0-3 5-15,6 3-1 16,-14-5 1-16,-10 2 0 15,-8 5 2-15,-9 4 7 16,0 2-1-16,0 4 0 16,-35 9-3-16,-6 10-7 15,-3 9-1-15,-9 4-1 16,12 0-41-16,6 17-83 16,0-2-154-16,26-15-338 15</inkml:trace>
  <inkml:trace contextRef="#ctx0" brushRef="#br0" timeOffset="336489.0951">29297 16912 649 0,'0'0'51'16,"0"0"131"-16,0 0-84 15,0 0-36-15,0 0-30 0,0 0-18 16,0 0 1 0,-18-9 2-16,36 4 7 0,46-3 1 15,12-1-7-15,3-1-10 16,-2-3-5-16,-7 5-3 16,-12 6-3-16,-14 2-116 15,-35 0-89-15,-9 2-142 16,-26 14-123-16</inkml:trace>
  <inkml:trace contextRef="#ctx0" brushRef="#br0" timeOffset="336754.6456">29288 17127 394 0,'0'0'51'0,"0"0"45"16,0 0-30-16,0 0 31 0,0 0 16 15,0 0-32-15,220 11-41 16,-144-16-25-16,-6-1-15 15,-11 0-78-15,-42-5-335 16</inkml:trace>
  <inkml:trace contextRef="#ctx0" brushRef="#br0" timeOffset="341025.0981">30444 16519 377 0,'0'0'53'0,"0"0"66"16,0 0-58-16,0 0-26 16,0 0 38-16,0 0 12 0,0 0-8 15,9-99 5 1,-9 95-13-16,0 4-2 0,0 0-21 15,0 0-29-15,-35 0-8 16,-9 12-6-16,-15 20-1 16,-2 9-2-16,2 14 1 15,16 8 1-15,-1 7-2 16,6 0 2-16,26-3-2 16,12 4 0-16,0-17-4 15,9-11 4-15,32-3 8 16,3-13-6-16,-9-5-2 15,14-12 0-15,-22-3-1 0,-1-7 1 16,0 0 4-16,-8 0 2 16,5-22 3-16,-14-3-2 15,0 1-1-15,-9-3-2 16,0-3-1-16,0 9 6 16,-9 0-8-16,-8 9-1 15,-4 7-3-15,18 5-6 16,-6 0-1-16,1 0-40 15,-10 5-82-15,1 16-50 16,-10-5-65-16,10-16-259 16</inkml:trace>
  <inkml:trace contextRef="#ctx0" brushRef="#br0" timeOffset="341290.7716">30977 16848 687 0,'0'0'37'0,"0"0"50"16,0 0-43-16,0 0-35 15,0 0-9-15,0 0-27 16,0 0-106-16,-44 0-151 0</inkml:trace>
  <inkml:trace contextRef="#ctx0" brushRef="#br0" timeOffset="341837.8216">31147 16645 608 0,'0'0'15'15,"0"0"149"-15,0 0-97 16,0 0-29-16,0 0 15 16,105-121-11-16,-73 110 4 15,-5 11 5-15,-10 0-15 16,-8 0-36-16,8 4-2 15,-8 23 2-15,-6 12-2 0,-3 1-3 16,0 15-2-16,-20-1 7 16,-24 5 8-16,-21-7 1 15,19-9-9-15,2-5 0 16,6-11-1-16,26-16 2 16,3-2-2-16,9-9-2 15,0 0-17-15,0 0 9 16,18 0 11-16,23 0 1 15,11 0 2-15,16-9-2 16,11-2 2-16,-3-1-3 16,-6 3-5-16,-3 3-15 15,-23 0-41-15,-15 6-35 16,1 0-107-16,-21 0-26 0,-1 0-159 16</inkml:trace>
  <inkml:trace contextRef="#ctx0" brushRef="#br0" timeOffset="342322.607">32101 16710 327 0,'0'0'242'15,"0"0"-103"-15,0 0-2 16,0 0-58-16,0 0-20 0,0 0-11 15,-193-59-33-15,155 59-11 16,-15 21-3-16,6 11-1 16,0 0 2-16,21 8 2 15,8-5-4-15,10 2 4 16,8-10-4-16,0 1 0 16,8-7 5-16,36-10-2 15,-9-6-1-15,15-5 2 16,-15 0 0-16,0 0-4 15,-8-12-10-15,5-13 0 16,-15-7 3-16,-8 0 7 16,0-4 0-16,-9-4 2 15,9 9 2-15,-9 3 3 0,0 7 34 16,0 16-4-16,0 4-7 16,0 1-18-16,0 0-12 15,0 23-25-15,17 14 25 16,4 17 1-16,8 3 1 15,-11-2 12-15,-10 4-4 16,1-7-7-16,-9-5-3 16,0-2 0-16,0-4-15 15,0-8-81-15,0-8-54 16,0-16-163-16</inkml:trace>
  <inkml:trace contextRef="#ctx0" brushRef="#br0" timeOffset="342870.0464">32660 16623 422 0,'0'0'361'0,"0"0"-242"15,0 0 22-15,0 0-65 16,0 0-65-16,0 0-11 15,-27 23-10-15,10 31 10 16,-18 5 24-16,3 8-8 16,-4-7-8-16,10-7-5 15,9-10 2-15,-1-11-3 16,9-12-2-16,9-3 2 0,0-11-2 16,0-6 1-16,0 0-1 15,0 0 15-15,0-15 4 16,0-17-18-16,0-7 3 15,0-8-3-15,0-6 3 16,0-11-3-16,9-6 0 16,9 5 3-16,8 1 1 15,0 12 6-15,-5 3 7 16,17 17-1-16,-12 16-1 16,0 0-8-16,-8 10 2 15,0 6-7-15,-7 0-3 16,19 22-2-16,-13 16 2 0,9 16 1 15,1 10 14-15,-10 4-2 16,1 1-9-16,-3-10 0 16,-7-7-4-16,1-8 1 15,-9-12-1-15,0 0-2 16,0-16 1-16,9-5-21 16,-9-7-40-16,9-4-19 15,-1 0-56-15,-8 0-58 16,0-13-152-16</inkml:trace>
  <inkml:trace contextRef="#ctx0" brushRef="#br0" timeOffset="343119.9628">32487 16886 559 0,'0'0'33'15,"0"0"131"-15,0 0-52 16,0 0-78-16,0 0-3 15,0 0 13-15,146-15-30 16,-43-2-14-16,8-6 0 16,9-5-226-16,-23-8-369 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62.13592" units="1/cm"/>
          <inkml:channelProperty channel="Y" name="resolution" value="62.06897" units="1/cm"/>
        </inkml:channelProperties>
      </inkml:inkSource>
      <inkml:timestamp xml:id="ts0" timeString="2022-12-23T02:50:32.78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3369 1605</inkml:trace>
  <inkml:trace contextRef="#ctx0" brushRef="#br0" timeOffset="3911.8816">2946 3510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21T10:19:37.95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3374 2370 269 0,'0'0'42'16,"0"0"156"-16,0 0-105 0,0 0-18 16,0 0-20-16,0 0-24 15,0 0-13-15,-8 5-1 16,8-5 14-16,0 0-6 16,0 4 1-16,0-4-3 15,0 0-6-15,0 0-5 16,0 0-11-16,17 0-1 15,36 0 0-15,23 0 3 16,20 0 12-16,13 0-3 16,-4-9 3-16,-11 8-11 0,-1-6 1 15,-8 4 1 1,-14-4-5-16,-13 6 0 0,-14-5 0 16,-18 4 0-16,-8 1 0 15,-9-2 3-15,-1 1-3 16,10 0-1-16,-3-3 2 15,-4 0-2-15,4 0 1 16,-6 4-1-16,0-5 2 16,-1 5 0-16,1 1 0 15,-9 0-2-15,0 0-9 16,9 4-2-16,8 22 11 16,1 2 2-16,0 15 2 15,5 0 1-15,-5 1-3 0,-1-4-2 16,1 2 0-16,-1-11 0 15,1-3 2-15,-1-9 3 16,-2-3-3-16,-6-8-2 16,-6-6 0-16,5-2 0 15,-8 0 1-15,6 0 8 16,3 0 19-16,9-17 16 16,-10-10-42-16,10-10 5 15,0-3-6-15,8-5-1 16,-3-2 0-16,-5 0 6 15,8 1-3-15,1 5-3 16,8 3 0-16,-9 6 1 0,-3 6 6 16,-14 9-1-1,9 12 7-15,-18 5-1 0,9 0-6 16,-9 0-6-16,0 0-12 16,8 22 7-16,1 10 1 15,15 12 4-15,-4 3 8 16,3 6-7-16,4 2 0 15,-1-6 1-15,9-4-2 16,-11-8-1-16,-7-6 1 16,1-8 4-16,-1-6-3 15,-8-9-1-15,0-1 0 16,-9-7 1-16,9 0-1 16,-9 0 4-16,8 0 5 15,1 0 3-15,0-23 27 16,6-8-31-16,-4-5-7 0,4-7 0 15,3 0 2-15,-1-6-2 16,9 4 0-16,-2 4-1 16,2 4 0-16,-8 13 2 15,-1 3-2-15,-8 11 1 16,0 8 4-16,-9 2 0 16,9 0-5-16,-1 0-10 15,19 17-2-15,8 17 7 16,6 9 5-16,-6 3 1 15,6-3-1-15,-6-2 3 0,-9-6-2 16,1-8-1 0,-10-5 2-16,10-12-2 0,-13-4 0 15,-11-6 1-15,-3 0 0 16,0 0 9-16,6 0 1 16,-3 0-2-16,3-6-5 15,3-12-4-15,-1-5-2 16,10-4-14-16,0 4 9 15,-1 3-5-15,7 5-4 16,2 3 3-16,9 3 5 16,0-2 8-16,32 7-4 15,4-4 4-15,14 3 0 16,11-3-2-16,7 1 2 16,-1 3 0-16,9-5 0 0,-17 5 2 15,3 1-2-15,-21 1 1 16,-15 2-2-16,-20 0 1 15,-15 0-2-15,-8 0 2 16,-18 0-2-16,0 0-3 16,0 0-2-16,0 0-30 15,0 0-82-15,-9 2-85 16,-44-2-443-16</inkml:trace>
  <inkml:trace contextRef="#ctx0" brushRef="#br0" timeOffset="1422.4158">5239 1520 768 0,'0'0'16'16,"0"0"131"-16,0 0-46 15,0 0-48-15,0 0-53 16,0 0-19-16,-9 50 17 15,9 10 2-15,0 8 11 16,0 6 9-16,0-9-9 16,0-6-2-16,0-13-3 15,-18-9 0-15,10-12-1 16,-10-11-3-16,9-6 8 0,9-6 0 16,-6-2 20-16,-2 0 16 15,-4-13 22-15,-12-21-44 16,-2-10-19-16,9-11 4 15,-1-8-3-15,9-5 7 16,9-13-9-16,0 4 8 16,0 2-9-16,27 1-1 15,8 10-1-15,14 10 6 16,-5 6-7-16,6 10 0 16,-12 6-1-16,3 9 2 15,-15 7 1-15,7 7-1 16,-22 4-1-16,7 5-2 15,-3 0-6-15,2 3 2 0,1 16 0 16,-1 9 1-16,-8 4-1 16,-9 2-2-16,0 3-16 15,-18-5-10-15,-17-2 13 16,-6-5 1-16,-3-10 3 16,18 0 14-16,0-11 0 15,2-1 0-15,13-3 2 16,2 0 0-16,9 0-3 15,-6 0 2-15,6 4-9 16,-3 3-10-16,3 7-8 16,0 8 6-16,0 10 19 15,0 6 0-15,0 5 1 16,29-3 3-16,30 0 2 0,26 4 0 16,8 1-1-1,-5 4-2-15,-9-1-65 0,-29-7-235 16</inkml:trace>
  <inkml:trace contextRef="#ctx0" brushRef="#br0" timeOffset="3377.4566">6886 2386 105 0,'0'0'156'0,"0"0"-26"16,0 0-20-16,0 0-36 15,0 0 4-15,0 0-1 16,0 0-9-16,0 0 2 15,0 0-21-15,0 0-16 16,0 0-4-16,0 0-6 16,0 0-13-16,0 0-8 15,0 0-2-15,0 0-8 16,36 0 5-16,25 0 3 16,15 0 4-16,27 0-1 15,-7 0 0-15,-2 0-3 16,-18 0 0-16,-15 0-3 0,-20 0 0 15,-5 0 1-15,-19 3-2 16,1 2-1-16,-18-2 4 16,0-2-2-16,0-1 2 15,0 0-1-15,0 0-3 16,0 0-9-16,0 0-4 16,0 0 14-16,0 0 4 15,0 0 8-15,0 0 18 16,-27-4-17-16,10-11-2 15,-1-2-3-15,1-3 3 16,17-2 1-16,0 0-5 16,0-1-3-16,0 1-2 0,35 0 2 15,9 5 4-15,23 1-4 16,-6 4 0-16,7 5 0 16,-7 7 0-16,7 0-1 15,-16 0 0-15,-2 28-3 16,-15 6 3-16,0 6 0 15,-26 7 1-15,-9 0 0 16,0-3 0-16,0-3 0 16,-35-9-9-16,-6-8 9 15,-3-4 3-15,9-11 1 16,17-6 2-16,10-3-6 16,-1 0 16-16,3-10 6 15,3-20-18-15,3-9 7 0,0-4-6 16,0-3-3-16,26 1 0 15,18 2-1-15,15 5 4 16,2 6-4-16,9 9-1 16,-11 10-1-16,-6 10-3 15,-4 3 4-15,4 0-3 16,-9 8 2-16,-3 19-3 16,-6 8 0-16,-9 5 2 15,-11 6 2-15,-12 1-1 16,-3 0 2-16,0-4 0 15,0-6-1-15,-12-8-2 16,-11-11 1-16,5-4-4 0,1-10 5 16,-1 0 3-16,-8-4 8 15,11 0 0-15,-5-14-6 16,5-16 0-16,-2-7-4 16,17-8 1-16,0-4-1 15,0 1-1-15,0 1-4 16,17 8-1-16,24 9 5 15,3 5 2-15,0 6-2 16,9 4 0-16,-4 6 3 16,4 1-2-16,-3 7 1 15,-6 1 1-15,0 0-3 16,-3 6-6-16,-6 21 1 16,0 12 5-16,-18-2 2 0,-2 7-2 15,-15-1-5 1,0-7 5-16,0-1 3 0,0-11 0 15,0-8-1-15,-6-8-2 16,3-6-6-16,-6-2 6 16,1 0 17-16,-7-5 5 15,6-17-18-15,0-10 7 16,1-3-11-16,8-9 3 16,0 0-4-16,0-4 1 15,26 2-4-15,18 6 4 16,-3 9 0-16,-6 12 0 15,6 12-5-15,-6 7 5 0,9 3-3 16,-3 29 3-16,-6 9 2 16,-9 11-2-1,1-4 0-15,-10 5 0 0,7-3 0 16,-13 0 2-16,7-5 0 16,-3-2 4-16,11-15-4 15,9-6-2-15,18-9 2 16,14-8 2-16,18-5 11 15,17 0-4-15,10-9-5 16,2-14-5-16,6-2 3 16,-18 2-4-16,-17 8 0 15,-50 4-2-15,-35 6-92 16,-58-3-223-16</inkml:trace>
  <inkml:trace contextRef="#ctx0" brushRef="#br0" timeOffset="4034.3699">8382 1110 314 0,'0'0'343'0,"0"0"-268"0,0 0 85 15,0 0-95-15,0-117 13 16,0 111-35-16,0 3 1 15,0 3-15-15,0 0-24 16,0 18-5-16,0 30-5 16,0 22 5-16,0 15 11 15,-9 6-4-15,1-9-5 16,8-13 3-16,0-17-4 16,0-14 0-16,0-17 2 15,0-6 2-15,0-11-4 0,8-4 10 16,19 0 21-16,5 0 2 15,29-2-2-15,10-12-18 16,13-2-12-16,10 2-1 16,9 1 1-16,-19 6-2 15,-13 2-3-15,-19 3 1 16,-19 2-4-16,-25 0-14 16,-8 21-75-16,0 6-114 15,-67-4-297-15</inkml:trace>
  <inkml:trace contextRef="#ctx0" brushRef="#br0" timeOffset="6771.2987">3099 2337 200 0,'0'0'75'15,"0"0"-3"-15,0 0-27 16,0 0-4-16,0 0-20 15,0 0-8-15,0 0-7 16,76 14 0-16,-73-13 7 16,-3-1 23-16,6 0 5 15,-6 0 3-15,3 0-12 16,-3 0-15-16,0 0-9 0,6 0 0 16,-6 0-4-16,0 0 6 15,9 0 7 1,-6 0-4-16,5 0-10 0,7 0-2 15,-6 0-1-15,0 0 0 16,8 0 1-16,1 0-2 16,-1 0 1-16,7 0 0 15,-4 7-1-15,4-6 1 16,2 4 0-16,-9 0-4 16,1 4-5-16,-18-6 3 15,6 1-8-15,-6-3 4 16,0 1 8-16,0-2 2 15,0 0 8-15,0 0 31 16,0 0 12-16,0 0 13 16,0 0 2-16,0 0-6 0,0 0-12 15,0 0-11-15,0 0 6 16,0 0-12-16,0 0-11 16,0 0-4-16,0 0-4 15,-6 0-1-15,-3 0-2 16,9 0 6-16,0 0 1 15,0 0-1-15,0 0-15 16,0 0-1-16,-9 21-13 16,1 11 12-16,-10 10 2 15,1 10 4-15,2 2-2 16,-3 5-2-16,7 8 5 16,-7 10 1-16,-5 10 7 0,5 16-8 15,1 6 1-15,8 0-3 16,0-1-2-16,9-10 0 15,-9-2-1-15,9-5 0 16,0 3 1-16,0-6-2 16,0-3 2-16,0-3-1 15,0 1 0-15,0 0 1 16,0 6-2-16,0-3 4 16,0 4-5-16,0-3 2 15,0-6 0-15,0-9-2 16,0-3 1-16,0-15 0 15,0 1 1-15,0-10 0 16,0-3 0-16,0-3 0 0,0-5-2 16,0-5 1-16,0-7-1 15,0-5-3-15,0 3 0 16,0-1-4-16,0-4 3 16,0 0-2-16,9-5 0 15,0 0 0-15,-9-3 5 16,9-2 1-16,-1-2-2 15,10 2-4-15,8 0 0 16,15 0 5-16,3-1-1 16,35-4-1-16,15 0 5 0,17 0 11 15,18 0-10 1,17 0 0-16,33 0-1 0,20 0-1 16,14-4 1-16,13-2-2 15,5-3 6-15,-9 1-6 16,-8 6 5-16,-24-1-3 15,-26 1 1-15,-44 0 1 16,-17 2 0-16,-51 0-1 16,-28 0-1-16,-16 0-3 15,-8 0-8-15,0 0-24 16,-26 9-66-16,-15 9-21 16,-3-15-293-16</inkml:trace>
  <inkml:trace contextRef="#ctx0" brushRef="#br0" timeOffset="7991.1797">7179 4612 371 0,'0'0'29'0,"0"0"92"16,0 0-45-16,0 0 5 16,0 0-21-16,0 0-11 0,-173-69-20 15,115 69-10-15,-12 0-1 16,-24 0-1-16,-8 4-1 16,-1 13 6-16,-2 1 9 15,2 8-4-15,10 2 1 16,14 7-1-16,3 5-9 15,17 12-7-15,6 9 0 16,18 2 4-16,3 13 0 16,15-4-2-16,5 9 11 15,-3-6-5-15,6 4-9 16,9 2 10-16,-8 1 11 16,8 1-6-16,0-1-7 15,0-5 2-15,0-4 0 0,0-2-6 16,35-7 0-1,6-4-6-15,3-1 6 0,17-5-3 16,6-6-2-16,9-6-6 16,3 2 6-16,15-12-5 15,0-2-1-15,-1-10-2 16,4-3 3-16,14-8-4 16,0-8 2-16,1-1 3 15,-7 0 1-15,-20 0-1 16,0-8-4-16,-15-12 1 15,-3-3 1-15,-5-3 2 16,-4-6-1-16,-14-1 1 0,0-6 5 16,-12-7 3-16,4-2-1 15,-1-1-2-15,-9 1-4 16,6-4 0-16,-14 4-4 16,8-1 2-16,-17-4 2 15,0 4 0-15,-1-5 2 16,-8-4-2-16,0-2-1 15,0-2-2-15,-8 7 5 16,-19 0-4-16,10 4 4 16,-10 0 1-16,-5 1-1 15,-3-4-1-15,0 2 1 16,-9-7 1-16,-6 0-3 16,6 5-1-16,0 7-5 0,-5 9 7 15,5 6-5 1,3 7-2-16,-12 2-3 0,9 12-1 15,-14 3-1-15,-18 8 1 16,-12 0-11-16,-15 0-29 16,10 19-42-16,5 8-165 15,12-6-213-15</inkml:trace>
  <inkml:trace contextRef="#ctx0" brushRef="#br0" timeOffset="8616.6945">6322 5594 382 0,'0'0'116'0,"0"0"-22"0,0 0 41 16,0 0-62-16,0 0-11 15,0 0-30-15,-27 0 5 16,27 0 21-16,0-13 6 16,0-8-35-16,18-11 1 15,5-6-10-15,4-2-20 16,8-9 0-16,0 7 1 16,0 7-4-16,-3 4 2 15,-6 8 1-15,1 15 0 16,-13 1-1-16,-2 7-6 15,3 9 1-15,11 23 4 16,0 14 2-16,10 1 6 0,13 4-2 16,-5-8-1-16,9-9-2 15,-3-7 3-15,-15-12 0 16,-9-7 0-16,1-4 4 16,-10-4 12-16,6 0 17 15,4-17 13-15,8-15-7 16,-3-5-21-16,-11-8-12 15,-7-12-2-15,4-1-7 32,-18 2 0-32,0 5-1 0,0 20-69 0,0 13-68 31,0 9-210-31</inkml:trace>
  <inkml:trace contextRef="#ctx0" brushRef="#br0" timeOffset="9242.1747">8037 5426 247 0,'0'0'162'0,"0"0"-64"15,0 0 52 1,0 0-38-16,0 0-21 0,0 0-50 15,-32 0-9-15,32 0-9 16,0 0-4-16,17 0 1 16,33 0 38-16,38 0-9 15,20 0-5-15,32 0-10 16,30 0-3-16,20 0-11 16,7 0 2-16,10 0-9 15,-11 0 7-15,-5-3-9 16,-19-4-2-16,-19-1-4 15,-7-1-4-15,-26 1 2 0,-24 1-3 16,-37 6-2-16,-33-1-2 16,-26 2-17-16,0 0-69 15,-44 3-112-15,-32-3-114 16</inkml:trace>
  <inkml:trace contextRef="#ctx0" brushRef="#br0" timeOffset="10852.1973">10287 2407 201 0,'0'0'101'0,"0"0"14"16,0 0-47-16,0 0-8 15,0 0 6-15,0 0 0 16,-17-5 5-16,17 4 8 15,0 1-8-15,0 0-8 16,0 0-22-16,0 0-33 16,0 0-8-16,0 0-4 15,0 12 4-15,0 12 7 16,0 8 4-16,0 9 0 0,0 9 12 16,17 12 2-1,-8 11 12-15,0 9-4 0,9 5-20 16,-10 8-1-16,1 5 0 15,0-5-4-15,-9-4 4 16,0-4-1-16,0-3-2 16,0 1-2-16,0 2 3 15,0-1 0-15,0 0-6 16,0-4 1-16,0 0-3 16,0-6-2-16,0-6 2 15,0-5-2-15,0-9 2 16,-9-1 1-16,0-7 0 0,1 0 5 15,-1-4-2 1,9-1-4-16,0-2 1 0,0-3-2 16,0-1-1-16,0-1 1 15,0-5 1-15,0-4 1 16,0 1-3-16,0 0 2 16,0-5-1-16,0 2 1 15,0 1-2-15,0 1 2 16,0 1-3-16,0 3 1 15,0 1 0-15,0 0 0 16,0 1 0-16,0-7 0 16,0-1 1-16,0 3-1 15,0-2 0-15,0-4 0 16,0-4 0-16,0-1 0 16,0-5 0-16,0 1-1 0,0-3 1 15,0 2 1-15,-9 0-1 16,9-1 1-16,0 3 0 15,0-5-1-15,0 7 0 16,0-1 1-16,0 1-1 16,0-5 0-16,0-1-3 15,0 0 3-15,0-8 1 16,0 7-1-16,0-4 0 16,0 3 0-16,0-3 0 15,0 0 2-15,0 1-2 16,0-2 0-16,0-1 0 15,0 1 0-15,0 0 0 0,0-4 0 16,0 0 3-16,0 0 0 16,0 0 4-16,0 0-4 15,0 0-3-15,0 0 0 16,0 0-1-16,0 4-2 16,0 1-1-16,0 2 4 15,0-4 3-15,0 2-3 16,-9-2 0-16,9-3 0 15,0 0 1-15,0 0 1 16,0 0 1-16,0 0-3 16,-9 0 0-16,1 0-87 15,-25-8-220-15</inkml:trace>
  <inkml:trace contextRef="#ctx0" brushRef="#br0" timeOffset="11853.115">4662 7473 600 0,'0'0'37'16,"0"0"183"-16,0 0-103 16,0 0-74-16,0 0-22 15,0 0-7-15,0 0-4 16,26-48 4-16,-26 48-1 16,0 0 4-16,0 8 5 15,0 24 0-15,9 10 27 16,0 3-16-16,17 6-17 15,1-1-2-15,5-3-6 16,3 0 1-16,15-7-6 16,-6-6 2-16,8-6 7 0,-8-6-10 15,-3-5 7 1,-6-8 0-16,0-3 0 0,-8-1-6 16,-4-5 0-16,4 0 3 15,8 0 1-15,0-11 1 16,-3-10-3-16,3-6-1 15,-9-2 0-15,7-10-2 16,-13 5 3-16,-5-6 6 16,-6-3-1-16,-1 0 1 15,1 8 0-15,-9 0 3 16,0 3-2-16,0 1-4 16,0 7-1-16,9 1 2 0,-9 5-2 15,0 1 4 1,0 4-5-16,0 3 4 0,9 3-4 15,-9 1-6-15,0 6-1 16,0 0-3-16,8 0-38 16,10 0-136-16,-9 12-124 15,5-12-498-15</inkml:trace>
  <inkml:trace contextRef="#ctx0" brushRef="#br0" timeOffset="13025.9758">4595 7017 84 0,'0'0'331'0,"0"0"-253"16,0 0 47-16,0 0-1 15,0 0-14-15,0 0-36 16,-9-85 12-16,9 80-8 16,0 5 4-16,0 0-4 0,0-2-23 15,0 2-10 1,0 0-9-16,0 0-18 0,0 0-17 15,0 0-1-15,0 0-7 16,0 7 0-16,0 16 7 16,0 13 8-16,0 12 3 15,0 11 2-15,0 14-10 16,26 12 8-16,15 6-3 16,12-5-2-16,17 4-5 15,-2-14-1-15,2-8 0 16,-3-12 2-16,-8-9-2 15,-15-14 1-15,-9-12-1 16,-12-7 0-16,-11-12 0 16,-6 2 0-16,-3-4 2 0,2 0 2 15,4 0 2-15,18-10 2 16,-1-16-5-16,6-1-3 16,-3 1 0-16,-5-2 2 15,2 1-2-15,0-5 0 16,-8 0 1-16,0-1 1 15,-4-3-2-15,4 0 0 16,-9 1 0-16,8 3 2 16,-8 0-2-16,0 2 1 15,-1-2 2-15,-8-5-1 16,9 4 4-16,-9-5 7 0,9 6-3 16,0 0-4-16,8 9-5 15,-2-1 2-15,-6 8-2 16,3 1-1-16,-7 3 1 15,13-3-1-15,-9-2 2 16,17 0-2-16,-8-3 0 16,5 2 2-16,-5 4 0 15,-7 2-1-15,4 12-1 16,-6 0-4-16,8 0-11 16,-8 0-44-16,-9 32-118 15,0 0-132-15,0-5-410 16</inkml:trace>
  <inkml:trace contextRef="#ctx0" brushRef="#br0" timeOffset="13589.4019">6948 6881 681 0,'0'0'56'16,"0"0"165"-16,0 0-95 15,0 0-81-15,0 0-38 16,-266 158-1-16,195-30 22 16,13 21 21-16,23 0 10 15,17-9-19-15,18-13-16 16,9-19-9-16,79-18-12 15,41-14-2-15,31-12-1 16,31-23-61-16,-4-22-156 16,-23-19-253-16</inkml:trace>
  <inkml:trace contextRef="#ctx0" brushRef="#br0" timeOffset="14042.9089">7507 7391 936 0,'0'0'38'0,"0"0"148"15,0 0-68-15,0 0-63 0,0 0-55 16,0 0 4-16,41 54 2 16,20 5 7-16,-11 5 5 15,3 3-10-15,-9-7-5 16,-12-6-3-16,3-14 1 16,-17-12-1-16,-10-16 0 15,1-6 4-15,0-6-2 16,-9 0 4-16,0-6 12 15,9-26-4-15,-3-11-13 16,11-16 0-16,1-6 0 0,-1-7 0 16,10-4 1-1,-1-4-1-15,0 11-1 0,6 13-1 16,-5 9-1-16,-1 24 0 16,-8 13-13-16,5 10-58 15,-2 0-117-15,-7 23-154 16,-5 4-269-16</inkml:trace>
  <inkml:trace contextRef="#ctx0" brushRef="#br0" timeOffset="14480.5542">8303 7749 916 0,'0'0'19'16,"0"0"126"-16,0 0-68 15,0 0-24-15,0 0-26 16,0 0-13-16,240-22 5 15,-178 71 9-15,-10 9-7 16,-11 1-9-16,-14 0-5 16,-19-11-6-16,-8-10 2 0,0-17-2 15,0-7 0-15,0-12-1 16,0-2 15-16,0 0 19 16,-8-32 34-16,-10-5-58 15,9-17-7-15,3-1 5 16,6-8-8-16,0 0-2 15,6 7 0-15,29 9-12 16,0 15-41-16,1 17-31 16,-13 15-52-16,-5 0-97 15,-18 11-219-15</inkml:trace>
  <inkml:trace contextRef="#ctx0" brushRef="#br0" timeOffset="15168.5106">9146 7742 834 0,'0'0'84'16,"0"0"104"-16,0 0-110 16,0 0-30-16,0 0-29 15,0 0 5-15,187 45 6 16,-143-3-13-16,-17 0-2 15,-1 7-8-15,-9-4 4 16,-17-5-7-16,0-8-2 0,0-10 0 16,0-11-4-16,0-6-1 15,0-5 2-15,-2 0 1 16,-13 0 18-16,-3-16-18 16,-8-15-6-16,17-8-4 15,0-15-2-15,9 0 9 16,0-3-8-16,0 3 11 15,36 11-1-15,-1 15 1 16,0 9-4-16,-12 15 4 16,12 4-6-16,0 3-4 15,1 28-5-15,5 13 15 16,11 4 14-16,-11 3 4 16,3-1-5-16,-9-1 3 15,-11-5-7-15,-13-12-8 16,-2-5 3-16,-9-9-4 0,0-12-2 15,0 1 2-15,0-7 4 16,0 0 3-16,0 0 2 16,0 0 1-16,0-7 0 15,-9-13-7-15,-2-7-3 16,-4-9 0-16,-3-8 0 16,18-6-1-16,0-3-3 15,0 1 4-15,9 10-1 16,32 9 1-16,-6 10-2 15,0 9 1-15,-8 14-5 16,14 0-3-16,-6 15-1 16,0 17 7-16,9 17 3 0,-12-1 7 15,3-6 1-15,-8 5-5 16,-4-7-1-16,-11-6-2 16,-6-4 0-16,2-5-26 15,-5-4-85-15,3-14-86 16,3-7-54-16,8 0-107 15</inkml:trace>
  <inkml:trace contextRef="#ctx0" brushRef="#br0" timeOffset="15465.5393">10700 7653 848 0,'0'0'63'0,"0"0"189"0,0 0-148 16,0 0-74-16,0 0-23 15,0 0 0-15,-137 69-3 16,137-42-4-16,0 5 3 16,35-5 2-16,14 3 3 15,4-1 0-15,0 1-4 16,-12-2 0-16,-6-3-4 16,-9-2 2-16,-26 0-1 15,0-3-1-15,0 5 0 16,-44-7 1-16,-17 2-1 15,-15-3-16-15,-18-8-36 16,9-8-43-16,-3-1-60 0,4-6-142 16,7-30-240-16</inkml:trace>
  <inkml:trace contextRef="#ctx0" brushRef="#br0" timeOffset="15700.2066">10744 7245 958 0,'0'0'25'0,"0"0"168"15,307 55-89-15,-169 10-29 16,17 12-23-16,-17 8-10 16,-18 2-24-16,-27-6-3 0,-49 0-8 15,-44 10-5-15,0 0 1 16,-102 3-3-16,-53 3-14 15,-36-5-43-15,-49-7-92 16,-17-21-139-16,-33-24-230 16</inkml:trace>
  <inkml:trace contextRef="#ctx0" brushRef="#br0" timeOffset="16873.6741">3202 3662 761 0,'0'0'33'16,"0"0"157"-16,0 0-146 16,0 0 17-16,0 0-27 15,0 0-11-15,-50-23-4 16,41 23-16-16,-26 32 4 16,-6 13-7-16,-20 19 7 15,-1 6-6-15,-5-6 2 16,14-12-3-16,3-13-1 15,15-17 1-15,18-7 3 16,8-12-2-16,9-3-1 16,0 0 6-16,0-13 28 15,9-19 29-15,17-13-57 16,18-6-2-16,-3-3-2 0,3-1-1 16,0 3-1-16,-9 6 4 15,6 8 0-15,-15 11 0 16,6 12 8-16,3 13-7 15,1 2-5-15,31 16-4 16,3 27 2-16,24 15 2 16,-15 5 0-16,-21 1-8 15,4 0-62-15,-27-16-159 16,-20-19-239-16</inkml:trace>
  <inkml:trace contextRef="#ctx0" brushRef="#br0" timeOffset="17374.0569">4045 3683 811 0,'0'0'69'16,"0"0"102"-16,0 0-84 15,0 0-42-15,0 0-23 16,0 0-11-16,26-57-8 16,-17 75 3-16,-1 19-4 15,-2 14 16-15,-3 4 7 16,-3 3-1-16,0-2-11 16,0 2-7-16,0-6 7 15,0-1-7-15,-9-1-2 0,7-8 0 16,2 3 3-16,0-9-2 15,0-6-4-15,2-7 0 16,16-8-1-16,8-6-2 16,-2-6 1-16,2-3-1 15,9 0-31-15,-3-4-61 16,-14-23-118-16,0-9-284 16</inkml:trace>
  <inkml:trace contextRef="#ctx0" brushRef="#br0" timeOffset="17608.6361">4018 3300 809 0,'0'0'31'0,"0"0"127"15,0 0-56-15,0 0-65 16,0 0-32-16,0 0-5 16,18-55-88-16,-18 55-255 15</inkml:trace>
  <inkml:trace contextRef="#ctx0" brushRef="#br0" timeOffset="27081.7929">3450 3607 256 0,'0'0'95'0,"0"0"22"15,0 0-29-15,0 0-63 16,0 0 15-16,0 0-2 16,0 0 0-16,-14 0 7 15,11 0 2-15,3 0-6 16,0 0-3-16,0 0 0 15,0 0-22-15,12 0-16 16,23-3-2-16,14-1 2 16,22-2 11-16,14 1-11 15,-1 4 0-15,13-2 2 0,-3 2-2 16,-9-6 0-16,-9 7 2 16,-15 0-2-16,-17 0 0 15,-12 0-2-15,-5 0-1 16,-1 0-8-16,9 0-25 15,-3 0-50-15,-5 0-72 16,-19 0-87-16</inkml:trace>
  <inkml:trace contextRef="#ctx0" brushRef="#br0" timeOffset="27676.1311">4001 3724 238 0,'0'0'105'0,"0"0"11"16,0 0-30-16,0 0-32 15,0 0 10-15,0 0 20 16,0-71-23-16,0 69-6 16,0 0-6-16,0 0 9 15,0 2-20-15,0 0-18 16,0 0-6-16,0 0-4 16,0 0-10-16,0 0-4 15,8 11-10-15,10 25 14 16,8 17 1-16,7 7 6 15,-13 12 1-15,-2 4-1 0,-10 1 1 16,-8 0-3-16,0-5-5 16,0-8 0-16,0-12 6 15,-8-14 3-15,-1-12-9 16,6-10 3-16,3-9-2 16,0-7-1-16,0 0-4 15,0 0 4-15,0 0-42 16,0 4-69-16,-18-4-215 15</inkml:trace>
  <inkml:trace contextRef="#ctx0" brushRef="#br0" timeOffset="28160.8767">3632 4399 442 0,'0'0'32'0,"0"0"77"15,0 0-30-15,0 0-1 16,0 0 8-16,0 0-18 16,-24-13-22-16,24 13-13 15,0 0-8-15,0 0-8 16,0 0-7-16,0 0-4 16,0 0-6-16,15 0 2 15,38-2 3-15,23-5 29 16,29-9-2-16,21-5-17 15,15-4 3-15,2 4-10 16,3 3-6-16,-26 3-2 16,-14 2 2-16,-30 6-2 0,-26 4 0 15,-33 0 0-15,-8 3-5 16,-9 0-3-16,0 0-24 16,0 13-60-16,-35 4-95 15,-33-9-462-15</inkml:trace>
  <inkml:trace contextRef="#ctx0" brushRef="#br0" timeOffset="32443.1831">3178 555 219 0,'0'0'0'0,"0"0"30"16,0 0 72-16,0 0-66 0,0 0-2 15,0 0 8-15,0 0 20 16,0-27-7-16,0 23 11 16,0 4 3-16,0-1-12 15,0-1-3-15,0-1-24 16,0 2-15-16,0 1-6 16,0 0 5-16,0 0-14 15,0 12-10-15,0 39-5 16,0 34 15-16,0 21 11 15,0 18 7-15,-17 6-9 16,17 0-3-16,0-2 2 16,0-6 0-16,0-11 3 0,0-19 1 15,0-13-5-15,0-18 6 16,-9-8-5-16,9-12-1 16,0-11-7-16,0-12 2 15,0-3-2-15,0-6-8 16,-9-4-83-16,0-2-107 15,-17-3-156-15</inkml:trace>
  <inkml:trace contextRef="#ctx0" brushRef="#br0" timeOffset="33021.5496">3614 650 130 0,'0'0'423'0,"0"0"-375"16,0 0 92-16,0 0-79 15,0 0-23-15,0 0-27 16,-52-15-5-16,2 22 2 16,-9 13-8-16,-20 10 4 15,-14 2-2-15,8-3 1 16,-3-6-3-16,35-8 6 16,12-5-5-16,33-5 1 15,8 0-2-15,0-5-8 16,0 2 7-16,0-2 1 0,8 2 3 15,36 4 6 1,6 6-1-16,17 12 0 0,4 12-2 16,-1 6-1-16,6 10-1 15,-6 2-4-15,-3-2 0 16,-14-3-2-16,-12-10-41 16,-23-12-143-16,-1-16-117 15</inkml:trace>
  <inkml:trace contextRef="#ctx0" brushRef="#br0" timeOffset="33443.602">3263 848 446 0,'0'0'2'16,"0"0"59"-16,0 0 19 15,0 0-40-15,0 0 19 16,0 0-17-16,-70 0-4 15,61 0-5-15,0 0 5 0,9 0 5 16,0 0 7-16,0 0 1 16,0 0-50-16,30 0 9 15,28 0 14-15,27 0 15 16,12-1-25-16,5-3-2 16,0 4-4-16,-8 0-3 15,-15 0-4-15,-20 0-1 16,-15 0-15-16,-18 5-87 15,-11 4-105-15,-15-5-48 16</inkml:trace>
  <inkml:trace contextRef="#ctx0" brushRef="#br0" timeOffset="33928.0816">4223 504 707 0,'0'0'39'0,"0"0"155"15,0 0-93-15,0 0-30 16,0 0-44-16,0 0-21 0,-15-30-6 15,24 52 0-15,23 11 3 16,4 6 10-16,-1 3-1 16,-3-2-4-16,-6 0-4 15,-8-3-3-15,8-1 0 16,-17-11 0-16,8-2-1 16,-17-13 0-16,9-5 1 15,-9-1-1-15,0-4 3 16,0 0-2-16,0 0 12 15,9-4-3-15,6-16-7 16,-4-10-2-16,4-3 1 16,-6-10 1-16,0 4-2 0,8-5 1 15,-8 3-1-15,8 5-1 16,-8 2 3-16,9 9-3 16,-1 6-3-16,-2 4-9 15,-6 10-36-15,2 5-75 16,-5 0-181-16,-6 15-19 15</inkml:trace>
  <inkml:trace contextRef="#ctx0" brushRef="#br0" timeOffset="34631.3072">4876 669 536 0,'0'0'196'16,"0"0"-58"-16,0 0 26 15,0 0-117-15,0 0-47 16,0 0 0-16,11 101 41 16,-5-54-13-16,-6 1-4 15,0-2-4-15,0-2-3 16,0-8-2-16,0-8-9 15,0-9-2-15,0-9-3 16,0-3 2-16,0-6-2 16,0-1 5-16,0 0 8 15,0 0 15-15,0-18 11 0,-8-11-38 16,2-6 1-16,3-7-2 16,3-6-1-16,0-6 2 15,0-5-2-15,0 8 0 16,3 0 0-16,14 9 3 15,1 10-3-15,5 4-2 16,4 5 2-16,-10 7 0 16,7 6 0-16,-7 4-3 15,-5 3 3-15,2 3-3 16,4 0 0-16,0 0 1 16,-1 0-6-16,15 12 3 15,-14 11-3-15,-9 1 3 16,-9 4 1-16,0 2-6 0,-9-3-5 15,-32 0-3-15,-3-3-10 16,-6-8 10-16,6-5 13 16,9-5-7-16,0-4 4 15,9-2-7-15,2 0-3 16,16 0 10-16,8 0 4 16,0 0-2-16,0 0-8 15,0 0 4-15,0 10-6 16,0 11 8-16,17 7 8 15,27 5 3-15,-3 6-1 16,18-2-1-16,2-5 6 16,9-4-7-16,-2-4 0 0,8-4-1 15,-15-5-178-15,-8-15-302 16</inkml:trace>
  <inkml:trace contextRef="#ctx0" brushRef="#br0" timeOffset="35131.6258">5710 770 560 0,'0'0'7'0,"0"0"145"16,0 0-53-16,0 0-37 15,0 0-17-15,0 0-8 16,-59-14-13-16,59 14-14 16,0 0 1-16,0 0-4 15,0 0 0-15,0 0-1 0,0 0-1 16,0 0-3-16,18 0 2 16,40 0 23-16,19 0 8 15,10 0 8-15,7 0-20 16,-6 0-15-16,-12-3-1 15,-9 2-5-15,-14 1-1 16,-12-3 0-16,-15 3 0 16,-17 0-1-16,-9 0-12 15,0 0-80-15,0 0-55 16,-32 0-178-16</inkml:trace>
  <inkml:trace contextRef="#ctx0" brushRef="#br0" timeOffset="35397.3215">6029 568 520 0,'0'0'34'0,"0"0"34"15,0 0-19-15,0 0 22 16,0 0-36-16,0 0 13 15,187 50-4-15,-143-26-14 16,-9 3-7-16,-11-2-8 16,-21 5-3-16,-3 4-1 0,-27-1-7 15,-34 9-4-15,-24-3-4 16,6-4-117-16,-6-8-110 16,18-19-68-16</inkml:trace>
  <inkml:trace contextRef="#ctx0" brushRef="#br0" timeOffset="35866.2392">6348 466 432 0,'0'0'18'16,"0"0"126"-16,0 0-35 16,0 0-11-16,0 0-18 15,0 0-21-15,-3-113-14 16,3 110-8-16,0 3 12 15,0-3-4-15,0 3-10 16,0 0-14-16,0 0-12 0,0 13-9 16,0 26 0-16,0 16 14 15,0 14 7 1,0 10-2-16,0-4-3 0,0 0 0 16,0-10 6-16,0-3-9 15,0-7 0-15,0-2-3 16,0-7 0-16,-6-4-5 15,6-6-2-15,0-1-3 16,0-4 0-16,0-7-1 16,0-3-50-16,0-6-73 15,-17-6-154-15,-10-9-285 16</inkml:trace>
  <inkml:trace contextRef="#ctx0" brushRef="#br0" timeOffset="36913.7793">10478 400 282 0,'0'0'74'16,"0"0"90"-16,0 0-12 31,0 0-18-31,0 0-13 16,0 0-24-16,0-40-22 15,0 40-30-15,0 0-14 16,0 1-21-16,0 43-6 15,0 28 4-15,0 33 46 16,0 17-10-16,0 5-6 0,0 8-12 16,-9-5-8-16,0-12-9 15,0-14-3-15,9-17-2 16,-8-25-2-16,8-18 1 16,0-17-3-16,0-8-1 15,0-10 0-15,0-9-108 16,0-13-194-16</inkml:trace>
  <inkml:trace contextRef="#ctx0" brushRef="#br0" timeOffset="38305.435">10571 837 435 0,'0'0'7'0,"0"0"93"16,0 0-55-16,0 0 12 15,0 0-4-15,0 0-6 16,-17 0-4-16,17 0 4 15,0 0 1-15,0 0-15 16,26 0-17-16,41 0 13 16,39 0 28-16,20 0-8 15,14 0-18-15,4-4-2 16,2 1-18-16,-9-4 3 16,-17 4-2-16,-14 0-9 15,-39 3-3-15,-23-2 0 16,-26 2-24-16,-18 0-104 0,-3 0-149 15,-65 0-36-15</inkml:trace>
  <inkml:trace contextRef="#ctx0" brushRef="#br0" timeOffset="38618.3609">11318 645 667 0,'0'0'57'15,"0"0"180"-15,0 0-155 16,0 0-44-16,0 0-25 16,0 0-9-16,-196 28 4 15,125-1 7-15,4-1 1 16,-3 0-3-16,11 3-5 16,7-4 4-16,8 2-12 0,3-2 1 15,23-4-1-15,9 2-4 16,9 2 0-16,0-1-1 15,35-1 5-15,24 1 6 16,35-6-4-16,11 0 5 16,15-4-3-16,9-1-4 15,-9-1-27-15,-18-12-164 16,-58 0-399-16</inkml:trace>
  <inkml:trace contextRef="#ctx0" brushRef="#br0" timeOffset="39431.0836">7609 454 707 0,'0'0'86'0,"0"0"133"15,0 0-94-15,0 0-63 16,0 0-18-16,0 0-43 16,-35-17-1-16,35 53 0 15,35 12 15-15,-2 7 4 0,-7-1-6 16,9-4 1-16,-9-6-5 16,-2-5-7-16,-7-12 1 15,-8-2-1-15,0-14 0 16,0-4 1-16,-9-7 0 15,9 0 1-15,-9 0 6 16,0 0 11-16,8-7 21 16,-8-18-15-16,18-12-27 15,-1-6 2-15,1-9 1 16,0-9 0-16,8-3-3 16,-3 5 0-16,-5 8 0 15,8 12-1-15,-8 14-3 0,-4 11-14 16,-11 14-32-16,3 0-85 15,-6 27-114-15,0 9-84 16</inkml:trace>
  <inkml:trace contextRef="#ctx0" brushRef="#br0" timeOffset="39978.4121">8596 635 548 0,'0'0'81'0,"0"0"189"16,0 0-152-16,0 0-33 16,0 0-22-16,0 0-15 0,-18-57-3 15,18 57-17-15,0 0-9 16,0 7-19-16,0 22 1 15,0 12 20-15,0 4-9 16,0-1-3-16,0-3-2 16,0-6-5-16,0-8 0 15,0-4 0-15,0-8 2 16,0-5-1-16,0-8 0 16,9 1 0-16,-9-3 0 15,0 0-2-15,0 0-1 16,9 2 0-16,0 0 1 15,8-2 0-15,24 3-1 0,12 1-11 16,17 0-51-16,24 4-54 16,8-8-83-1,9 0-327-15</inkml:trace>
  <inkml:trace contextRef="#ctx0" brushRef="#br0" timeOffset="48531.7218">17320 1251 565 0,'0'0'53'0,"0"0"87"15,0 0 8-15,0 0-81 16,0 0 4-16,0 0-24 16,0 0-15-16,-58-49-2 15,49 49-3-15,9 0-7 16,0 0-7-16,-9 0-13 16,9 15-4-16,0 17 1 15,0 15 3-15,0 15 6 16,27 9 2-16,-4 2-2 0,3 2 0 15,-8-1-1-15,-9-6 0 16,-9-3-5-16,0-7 1 16,0-5-1-16,0-14 0 15,0-5 2-15,0-7-2 16,0-7-13-16,0-7-97 16,0-3-61-16,-35-10-125 15,11 0-317-15</inkml:trace>
  <inkml:trace contextRef="#ctx0" brushRef="#br0" timeOffset="48906.8945">17432 1370 520 0,'0'0'27'16,"0"0"135"-16,0 0-74 15,-9-142-2-15,9 108-24 16,0 7-21-16,0 2 11 16,0 2-15-16,0 3 7 15,9 3-7-15,-1-1-28 16,19 2-3-16,8 1-4 16,15 1-2-16,11 9-2 15,9 5 1-15,-2 0-7 0,-10 19 0 16,-14 16-8-1,-26 11 3-15,-18 7-5 0,0 3 15 16,-18 2 3-16,-40-6 5 16,-13-8 7-16,-5-9-8 15,6-10 1-15,3-5-3 16,14-14-2-16,3-6-20 16,6 0-50-16,0 0-70 15,18-6-118-15,-6-14-206 16</inkml:trace>
  <inkml:trace contextRef="#ctx0" brushRef="#br0" timeOffset="49516.7232">18213 920 534 0,'0'0'91'0,"0"0"140"15,0 0-107-15,0 0-19 16,0 0-45-16,0 0-17 0,-32-41-29 15,32 47-14-15,0 29 0 16,15 17 4-16,11 24 22 16,0 18 0-16,-8 10-3 15,-9 5-13-15,-9-3-4 16,0-14-6-16,0-11 3 16,0-13 0-16,0-14-3 15,-18-14-1-15,18-16 0 16,-9-11 1-16,9-9 6 15,0-4 1-15,0 0 7 16,0-2 6-16,0-28 22 16,0-11-35-16,0-10-5 15,0-5 1-15,0-1-3 0,18 6 1 16,8 12-1-16,9 8-3 16,-3 13 3-16,4 6-2 15,-1 7 2-15,6 5-3 16,3 0-3-16,8 10-3 15,-2 15 5-15,-6 6 0 16,-9 0 1-16,-9 3 1 16,-11-1-3-16,-6 6 0 15,-9 1-60-15,0-3-59 16,0-6-25-16,0-8-34 16,0-13-67-16,0-7-207 15</inkml:trace>
  <inkml:trace contextRef="#ctx0" brushRef="#br0" timeOffset="50048.2086">19381 1437 585 0,'0'0'33'16,"0"0"158"-16,0 0-54 15,0 0-70-15,0 0-11 16,0 0-5-16,-152-91-15 16,108 91-25-16,-9 0 7 0,3 0-8 15,-2 21-3-15,17 9 3 16,2 5-1-16,16 5-2 16,17-1-3-16,0-5 7 15,0-4-7-15,41-5-1 16,-6-5 3-16,0-8-2 15,-9-5 0-15,10-7-2 16,-22 0 4-16,13 0 0 16,-10-5-1-16,1-17-5 15,-1-6 0-15,1-7-9 16,-4-3-6-16,-5-6 4 16,0-1 10-16,-9 3 0 0,0 11 1 15,0 8 6-15,0 12-5 16,0 11 7-16,9 0-7 15,-9 7-1-15,17 33-22 16,1 8 22-16,8 14 12 16,1-3-2-16,5-2-5 15,3-5-2-15,-9-3 0 16,1-9-3-16,-1-3-1 16,-3-10-6-16,-14-5-82 15,9-9-97-15,-18-13-131 16,8 0-165-16</inkml:trace>
  <inkml:trace contextRef="#ctx0" brushRef="#br0" timeOffset="50407.765">19940 1345 582 0,'0'0'47'16,"0"0"193"-16,0 0-97 15,0 0-72-15,0 0-39 16,0 0-17-16,-205 35 3 16,179-5 3-16,17 0-3 15,9-3-13-15,0 0-4 16,0 0 11-16,35-3-11 0,15 1 1 16,11-2 3-1,-2-4-1-15,-6 1 0 0,-18-1-4 16,-18-4-4-16,-8 1-2 15,-9 1-3-15,-9 8 7 16,-43-1 2-16,-25 1 5 16,7-2 0-16,3-8-5 15,5-3 1-15,19-7-1 16,10-5-17-16,16 0-29 16,8 0-68-16,9 0-122 15,0-13-136-15</inkml:trace>
  <inkml:trace contextRef="#ctx0" brushRef="#br0" timeOffset="51033.2423">20490 1481 1 0,'0'0'488'0,"0"0"-400"16,0 0 60-16,0 0-38 16,0 0-37-16,0 0-21 15,-249-23 2-15,197 39 2 16,-7 9 1-16,7 10-23 16,16 4-12-16,22 3-5 0,11 3-2 15,3-6-8-15,3-1 6 16,38-6-8-16,11-8 1 15,-11-7-1-15,3-7-2 16,-17-3-3-16,-1-7-6 16,-17 0-17-16,8-8 13 15,-2-23-10-15,-6-4-7 16,0-9 10-16,-1-5 13 16,19 1-1-16,8-6 1 15,15 9 4-15,2 6 6 16,7 9-4-16,-7 15-1 15,1 8 4-15,-12 7 3 16,3 7 3-16,0 22 3 0,-12 12 16 16,12 5 5-16,-18 1-3 15,-8 0 2-15,-9-2-12 16,-9-4-10-16,0-6-7 16,0-11-1-16,-18-5-3 15,1-11 11-15,-1-8-4 16,0 0 22-16,10 0 20 15,-10-23-20-15,3-12-11 16,7-12-13-16,8-16-3 16,0-3 0-16,0-1-1 15,32 1-4-15,12 15-5 16,0 7-11-16,5 12-6 0,-5 14-26 16,9 14-52-16,-21 4-115 15,-23 0-254-15</inkml:trace>
  <inkml:trace contextRef="#ctx0" brushRef="#br0" timeOffset="52174.4658">22843 1605 319 0,'0'0'118'0,"0"0"22"16,0 0 13-16,0 0-28 0,0 0-34 16,0 0-25-16,-181-99 4 15,122 87-23-15,-11 7-10 16,-6 5-15-16,6 0-1 16,-15 10 5-16,9 25-10 15,14 8-5-15,18 5 1 16,30 5 2-16,14-6-5 15,0-3-2-15,50-8 0 16,20-10-6-16,6-10 3 16,0-13 0-16,12-3 2 0,-12 0-1 15,-15-27-5 1,-2-9-17-16,-15-7-7 16,-18-9 6-16,-8-8 13 0,-10-4 4 15,-8-6 1-15,0-12 3 16,0-11-2-16,0-1 3 15,-26 2 10-15,9 11 4 16,8 24-5-16,9 20-9 16,0 19 8-16,0 14 7 15,0 4-15-15,0 15-4 16,0 32-14-16,44 29 14 16,-12 16 6-16,3 13 3 15,0-3-3-15,0-8-3 16,-3-16 0-16,4-7-2 15,7-9-1-15,-2-10 2 0,-5-6-1 16,-1-15-1-16,-9-9 0 16,-5-12-5-16,-1-6-19 15,-11-4-3-15,-9 0 11 16,0 0 11-16,9-19 0 16,8-9-11-16,1-3-15 15,-1 1-3-15,-8 5 24 16,0 9 0-16,0 10 9 15,-9 3 1-15,0 3 0 16,8 0-8-16,7 7-7 16,11 18 13-16,9 5 2 15,-8-3 0-15,2 0 1 0,9-1 0 16,-12-9 0-16,1-2 0 16,-18-11-1-16,-1-2 0 15,-8-2-2-15,0 0-70 16,0 0-31-16,-8-19-265 15</inkml:trace>
  <inkml:trace contextRef="#ctx0" brushRef="#br0" timeOffset="52393.3051">23385 1135 814 0,'0'0'115'0,"0"0"159"16,0 0-175-16,0 0-60 15,0 0-26-15,0 0-13 16,-9-57-7-16,9 57-107 16,0 0-241-16</inkml:trace>
  <inkml:trace contextRef="#ctx0" brushRef="#br0" timeOffset="53034.5116">24078 1634 643 0,'0'0'102'0,"0"0"75"16,0 0-127-16,0 0-24 15,-231-19-4-15,193 38-4 16,18 8 10-16,2 8 0 16,9 3 7-16,9 1-4 15,0-1-4-15,18-2-16 16,11-9 0-16,18-5-5 15,-12-8-5-15,9-5 7 16,-12-9-5-16,-5 0-1 0,-10 0-2 16,1-10-1-1,-1-18-8-15,1-10-3 0,-15 0-2 16,8-6-1-16,-2 4 12 16,-9 1 3-16,0 12 1 15,0 11 9-15,0 9 7 16,0 7 11-16,0 0-23 15,0 11-5-15,0 25 0 16,18 10 7-16,8 5 13 16,18-8-1-16,6-4-1 15,11-10 0-15,7-6-6 16,2-6-11-16,15-10-1 16,-6-7-12-16,-30 0-210 15,-31-25-621-15</inkml:trace>
  <inkml:trace contextRef="#ctx0" brushRef="#br0" timeOffset="54410.286">16361 2660 7 0,'0'0'247'15,"0"0"-168"-15,0 0 57 0,0 0-31 16,0 0 21-16,0 0-40 16,-208-11 28-16,208 10-56 15,0 1-9-15,0 0 0 16,0 0-16-16,0 0-17 15,0 0-1-15,0 0-4 16,0-3-9-16,0 3-2 16,8 0-20-16,36 0 20 15,32 0 7-15,18 0 16 16,20 0-12-16,15 0 0 16,17 0 9-16,7 0-1 0,19-3-14 15,10-6 7 1,14-2-12-16,3 6 3 0,-3 1-2 15,-23-4 0-15,-9 4-1 16,-21 0 0-16,-14 2-1 16,-9 1 2-16,-15-3 1 15,6 1-1-15,1 3 2 16,8-1-1-16,8 1 2 16,19-3-3-16,-10 3 0 15,18-1-1-15,0-3 1 16,-2 3 2-16,11-2-3 15,-9 1 0-15,-9 2 0 16,-8-2 1-16,-1 2 1 16,-8 0-2-16,8 0 0 0,1 0-1 15,0 0 1-15,-10 0-1 16,1 0 0-16,-18 0 0 16,9 2 1-16,0-2 1 15,-8 0 1-15,16 0-2 16,10 0 2-16,-1 0 0 15,1 0 0-15,-9-2-2 16,-9-5 1-16,0 2 2 16,-9-2 2-16,0 3 5 15,-5-1 2-15,5 1 2 16,-9-1-1-16,9 3-6 16,1 2-2-16,-1 0-1 15,9 0-3-15,-6-3 1 0,-3-2-2 16,0 3 1-16,-8-3 7 15,-1 2 7-15,10-4 0 16,2 2-2-16,6 0-2 16,0 1-7-16,8 0-3 15,-16-1 1-15,-10 0 2 16,-8 1 2-16,-15-1 5 16,-12 0 6-16,-23 2 3 15,-18 2-2-15,-8-2-5 16,-3 2 0-16,-7-2-2 15,-8 1-5-15,0 0 2 16,0 2 1-16,0-3 6 0,0 3-2 16,0 0 1-16,0 0-4 15,0 0-1-15,0 0-6 16,0 0-1-16,0 0-2 16,9 0-3-16,-9-1-39 15,0-15-84-15,-32-33-570 16</inkml:trace>
  <inkml:trace contextRef="#ctx0" brushRef="#br0" timeOffset="80604.3897">16978 8922 179 0,'0'0'121'0,"0"0"1"15,0 0-56-15,0 0-23 16,0 0-16-16,0 0-10 16,0 0-2-16,0 0-3 15,0 0 7-15,0 0 6 0,0 0 14 16,0 0-7-16,0 0-7 15,0 0-7-15,0 0-3 16,0 0-9-16,0 0-6 16,0 0 0-16,0 0-6 15,9 0 3-15,17 0 3 16,15 0 24-16,12 2-9 16,14 2 1-16,12-4 13 15,32 0-13-15,9 0-7 16,9 0-1-16,9 0-3 15,8 0-1-15,0 0-1 16,15 0-3-16,3 0 0 0,9-4 0 16,8-7 6-16,-11-4-1 15,12 0 5-15,-13 0 0 16,-5 5-4-16,0-5-3 16,0 5-1-16,0 5 0 15,-3-2 2-15,-6 4-4 16,9-4 2-16,-9 7-1 15,6-1-1-15,3 1 2 16,0 0 1-16,0 0-2 16,-3 0 2-16,-15 0-2 15,-8 0 3-15,-10 0-1 16,10 0 1-16,0 0 0 16,-1 0 3-16,9-9 0 0,-8 4-2 15,0 0 3 1,-10 4 0-16,-8-5-6 0,0 6 2 15,9 0-1-15,9 0-2 16,-1 0-1-16,10 0 2 16,-1 0-1-16,0 0 0 15,-17 0 0-15,3 0-1 16,-6 0 0-16,-6 0 2 16,8 0-1-16,-16 0 1 15,-1 0 0-15,0 0 3 16,-9-5-1-16,4 4-1 15,5-4-3-15,0 1 0 0,0-1 1 16,1 5-1 0,8-1 0-16,8-3 0 0,1 2 0 15,0-3-1-15,-9 0 2 16,-20 4-2-16,-1-3 3 16,-5-1-2-16,-1 0 4 15,4-2-4-15,5-2 2 16,1 3 2-16,-1-4 3 15,-2 3 6-15,8 3-6 16,3-3-3-16,0 3 3 16,1-1-5-16,-10 1-1 15,-5-2 0-15,-4 5-1 16,10-6 0-16,-10 2 0 16,4 1 0-16,-3-4 1 15,-9 4-1-15,-6 0 1 0,-21-1-2 16,-14 0 1-16,-26 5 0 15,-1-2 0-15,-17 0 2 16,0 2-2-16,0-1-6 16,0-6-5-16,0-2-74 15,-17-9-213-15</inkml:trace>
  <inkml:trace contextRef="#ctx0" brushRef="#br0" timeOffset="81385.9259">27763 8346 395 0,'0'0'70'0,"0"0"73"16,0 0-20-16,0 0-28 15,0 0-28-15,0 0-7 16,0 0-16-16,0 0-17 16,0 0-16-16,18 0-8 15,26 0-3-15,14 0-1 16,13 18 1-16,13 8 1 0,10 4 0 16,11-3 2-1,-20 2-1-15,-17-3-2 0,-16 1-10 16,-34 0 2-16,-18 4 8 15,0 7 8-15,-62 2 3 16,-22 0-5-16,-10-2-3 16,6-6-3-16,12-6 0 15,14 1-4-15,30-12-28 16,15 7-55-16,17-6-59 16,0-5-69-16,17-6-241 15</inkml:trace>
  <inkml:trace contextRef="#ctx0" brushRef="#br0" timeOffset="81776.675">29001 9228 629 0,'0'0'30'0,"0"0"211"16,0 0-117-16,0 0-10 16,0 0-40-16,0 0-7 0,-52-89-45 15,52 89-22-15,0 9-1 16,0 29-13-16,0 15 14 15,0 11 6-15,0 2 6 16,0-3-1-16,0-4-6 16,8-12-2-16,1-7-3 15,-9-10 0-15,0-10 2 16,0-3-2-16,0-8-4 16,0-8-66-16,0-1-78 15,0 0-96-15,-35-4-243 16</inkml:trace>
  <inkml:trace contextRef="#ctx0" brushRef="#br0" timeOffset="82104.9399">28486 9298 480 0,'0'0'21'16,"0"0"77"-16,0 0 58 16,0 0-55-16,0 0-29 15,0 0-20-15,-35-59-18 16,44 49 8-16,26-2-33 0,6-3-4 16,20 3 0-1,15-3 2-15,4-2 0 0,13 2 5 16,10-1 6-16,-21 0-8 15,0 0-10-15,-15 11 0 16,-23-1-6-16,-18 6-28 16,-17 0-80-16,-9 17-113 15,-18 15-14-15</inkml:trace>
  <inkml:trace contextRef="#ctx0" brushRef="#br0" timeOffset="82542.7001">28270 9784 376 0,'0'0'67'16,"0"0"58"-16,0 0 4 15,0 0-45-15,0 0-17 16,0 0-31-16,35-11-23 16,0 4 22-16,15-2-5 0,2-2 1 15,10 1 3-15,23 3-10 16,17-3-8-16,9 4 10 15,18-3 4-15,0-3-10 16,0 7-8-16,-21-5 3 16,-9 4-9-16,-22-5 7 15,-34 6-4-15,-25 1-4 16,-9-2 2-16,-9 6-4 16,0-2 4-16,0 2-7 15,0-3 0-15,0 2-42 16,3-3-122-16,-3-4-262 15</inkml:trace>
  <inkml:trace contextRef="#ctx0" brushRef="#br0" timeOffset="111844.3773">17107 8716 301 0,'0'0'65'15,"0"0"17"-15,0 0 5 16,0 0-23-16,0 0-22 15,0 0-5-15,0 0-4 16,-18-27 1-16,18 25-7 16,-9 2 26-16,9 0 6 15,0 0 2-15,-8 0-4 16,8 0 2-16,-9 0-6 16,9 0-19-16,0 0-11 0,0 0-23 15,0 2-5-15,0 34-19 16,0 17 24-16,0 10 6 15,0 4-6 1,0 3 0-16,9-3-23 0,-9-9-202 16,0-9-179-16</inkml:trace>
  <inkml:trace contextRef="#ctx0" brushRef="#br0" timeOffset="112548.4431">16908 9808 414 0,'0'0'97'0,"0"0"21"15,0 0 1-15,0 0-59 16,0 0 7-16,0 0 1 16,0-63 3-16,-6 54-9 15,-6-1-4-15,-11 2-38 16,5 3 18-16,1-4-18 15,-1 9-11-15,-8 0 0 0,8 0-2 16,-14 0 2-16,14 9-7 16,-8 19-2-16,0 4 0 15,8 11 0-15,9 3 0 16,9-1 0-16,0-4 4 16,0-5-2-16,9-4 0 15,26-9-2-15,0-2 4 16,1-10 4-16,-4 0-5 15,-6-10 7-15,0-1-7 16,1 0 12-16,-1-5 16 16,-2-22-3-16,-16 0-4 15,1-5 9-15,-9 1-25 0,0 3 13 16,0 2-10-16,0 8-11 16,-17 3-6-16,-16 3 1 15,-11 7-53-15,-8-4-216 16,-7-9-638-16</inkml:trace>
  <inkml:trace contextRef="#ctx0" brushRef="#br0" timeOffset="114190.1722">6199 1290 66 0,'0'0'170'16,"0"0"-59"-16,0 0-26 15,0 0-41-15,0 0 2 16,0 0 20-16,3-7 16 15,-3 7-16-15,0 0 33 16,0 0-14-16,0 0-27 16,0 0-28-16,0 0-19 15,0 0-11-15,0 0-11 16,0 0-3-16,0 0-1 16,0 12-25-16,-9 19 32 0,0 13-7 15,6 8 15 1,-11 12-112-16,-4 3-129 0,0 0-244 15</inkml:trace>
  <inkml:trace contextRef="#ctx0" brushRef="#br0" timeOffset="114502.6697">6210 2171 330 0,'0'0'33'16,"0"0"43"-16,0 0-59 16,0 0-4-16,0 0-3 0,0 0-7 15,6 100-2-15,3-86 3 16,-9-3 0-16,9 3-3 16,-9-1 2-16,0 1-3 15,0 0-3-15,0 0-17 16,0-9-51-16,0 7-68 15,0-2 89-15,0-4 26 16,0 2-11-16,-9-1-25 16,9-1-13-16,0 1 73 15,-9 1 23-15,9 3-22 16,0 0-1-16</inkml:trace>
  <inkml:trace contextRef="#ctx0" brushRef="#br0" timeOffset="114627.6757">6207 2545 38 0,'0'0'75'16,"0"0"-7"-16,0 0 45 15,0 0 9-15,0 0-39 16,0 0-13-16,0 97 26 16,0-91 3-16,0-5-37 15,0 2-40-15,0-1-22 16,0-2-8-16,-26 0-286 16</inkml:trace>
  <inkml:trace contextRef="#ctx0" brushRef="#br0" timeOffset="116471.448">21556 8517 145 0,'0'0'112'16,"0"0"44"-16,0 0-60 16,0 0-28-16,0 0-17 15,0 0 6-15,0 0-11 16,0 0 2-16,0-4 23 16,0 4-1-16,0 0 1 15,0 0-1-15,0 0-6 16,0 0-16-16,0 0-8 15,0 0-11-15,0 0-19 16,0 0-10-16,0 0-5 0,0 11-10 16,0 8 15-16,17 9 2 15,24 0 2-15,3-2-3 16,0 4 0-16,14-7 0 16,-14-1 1-16,0-6-2 15,6 0 1-15,-15-1 0 16,0 1 0-16,-3-6-1 15,-14-4 0-15,0 6-2 16,-1-2 0-16,1-1 0 16,-18 2-9-16,0 5 1 15,0 7 5-15,-35 9 5 16,-33 4 2-16,-11 8-2 16,-6-3 1-16,6-1-1 0,21-9 3 15,5-12 2 1,30-4-1-16,5-11 0 0,18 1-4 15,0-5 0-15,0 0 0 16,0 6-7-16,0 1-16 16,24-4-83-16,-7-3-169 15</inkml:trace>
  <inkml:trace contextRef="#ctx0" brushRef="#br0" timeOffset="117424.5866">19220 9514 575 0,'0'0'97'16,"0"0"170"-16,0 0-160 16,0 0-15-16,0 0-39 0,0 0-12 15,-18-63-6 1,18 63-21-16,0 0-14 0,0 27-29 15,27 17 25-15,5 15 4 16,-6 5 8-16,1 0-4 16,-10-5-3-16,10-11 1 15,-10-2 0-15,-2-13 1 16,-6-11-3-16,-1-10 2 16,-8-8-2-16,0-4 3 15,0 0 6-15,9 0 2 16,-9 0 10-16,0-26 30 15,9-6-39-15,0-12-8 0,-1-3 1 16,1-1-5 0,9-1 0-16,-1 5 1 0,7-2 1 15,2 9-1-15,0 5-1 16,1 5 0-16,-10 5-1 16,1 10-4-16,-3 2 1 15,-15 10-45-15,8 0-65 16,-8 0-96-16,0 17-222 15</inkml:trace>
  <inkml:trace contextRef="#ctx0" brushRef="#br0" timeOffset="118221.5041">19899 9939 733 0,'0'0'96'15,"0"0"125"-15,0 0-116 16,0 0-45-16,0 0-32 15,0 0-28-15,0 10-17 16,0 29 12-16,0 8 5 0,0 6 9 16,0-1-4-16,0-1 7 15,0-4-6-15,0 1 0 16,0-11-1-16,0-1-3 16,0-13 2-16,0-2-4 15,0-15 4-15,0-6-1 16,0 0 6-16,0 0 10 15,0-10 59-15,-18-18-31 16,1-15-39-16,-9 0 2 16,-1-9-9-16,10 2-1 15,8-3 1-15,9 12-1 16,0 2 0-16,0-3 0 16,0 5 0-16,26 5 0 0,9 0 0 15,-8 5-1 1,14 5 0-16,-6 4-3 0,0 5 2 15,0 2 1-15,-12 6 1 16,4 2 0-16,-10 3-3 16,-8 0-1-16,0 0-3 15,8 0-3-15,1 13 2 16,-9 6-1-16,0 4-4 16,-9 4-5-16,0 0 5 15,0 4 10-15,-18-3-1 16,-17-3-10-16,0-7 4 15,0-2 6-15,2-8-5 16,7-1 0-16,9-6 9 16,8-1 0-16,0 0 2 0,9 0 0 15,0 0 1-15,0 0-3 16,0 0-8-16,0 5 3 16,0 5 4-16,9 7-13 15,17 10 14-15,9 5 1 16,15 10 5-16,11 1 2 15,7 4-5-15,11 6 3 16,14 2-6-16,10-1-5 16,-15-13-293-16</inkml:trace>
  <inkml:trace contextRef="#ctx0" brushRef="#br0" timeOffset="151563.6026">21872 6072 24 0,'0'0'125'15,"0"0"-36"-15,0 0-50 16,0 0 5-16,0 0 6 16,0 0-4-16,0 0 3 15,-59-55-3-15,50 53 4 16,9 0-13-16,0-2 20 16,0 4-11-16,-8-7-9 15,-1 3-4-15,9-2 6 16,-18 4 11-16,9-5-6 15,9-1 1-15,-8-1-1 16,-1 3-10-16,0 0-3 0,0-5 9 16,3 6-6-1,-2 0-7-15,-1-7 7 0,-9 1-11 16,10 2 0-16,-10-1 2 16,9 7-2-16,0-2-6 15,1 5-2-15,8 0-2 16,0 0-5-16,0 0-2 15,0 0-2-15,0 0-1 16,0-3 5-16,0 1 5 16,0-1 2-16,0 3-6 15,0 0-3-15,0 0-3 16,0 0-2-16,-9 0-1 16,9 0 0-16,0 0-1 15,0 0 1-15,0 0 1 0,0 0 0 16,0 0 1-16,0 0 2 15,0 0-1-15,0 0 0 16,0 0-3-16,0 0-2 16,0 0 1-16,0 0-1 15,0 0 0-15,0 0 0 16,0 0 2-16,0 0-2 16,0 0 2-16,0 3 0 15,0 8-1-15,0 7 2 16,17 3-1-16,1 5 0 15,-9 3 1-15,0 3 0 16,-1 4-1-16,1 0 1 16,0 1-1-16,0 2 0 0,-1 3 1 15,-2 1 0-15,3-2-2 16,0-3 3-16,0 0-2 16,-1-5 2-16,1-1-2 15,-9 0 0-15,9 4 1 16,-9-1-1-16,0 1 1 15,0 1-1-15,0 0 2 16,9 6-2-16,-9-5 1 16,9-2-1-16,-9 8 1 15,8-7 0-15,-8 0-1 16,0-2 1-16,9 0 2 16,-9 4-2-16,0-4 3 0,0 2-4 15,9 2 3-15,-9-2 1 16,0 6-1-16,0-1-2 15,0-1 0-15,0 2 2 16,0-4 1-16,0 1-1 16,0 0 4-16,0-6-5 15,0 0 2-15,0 2-1 16,9-1-2-16,-9-3 2 16,0 4-3-16,8-4 1 15,-8 0 0-15,0 0 0 16,0-3 1-16,9 2-1 15,-3-4 0-15,3 4 0 16,0 1-1-16,-9-5 1 0,8 12-1 16,1-6 0-16,0 3 0 15,0 0 1-15,8 3-1 16,1-2 0-16,-9 0 0 16,-1-4 0-16,-8-2 2 15,9-4-2-15,-9 4 1 16,9-4-1-16,-6 0 0 15,9 1 1-15,-12-2 1 16,0 1-1-16,0 0-1 16,0-1 1-16,0-3-1 15,0-3 0-15,0 1 2 16,0 1-2-16,0-2 1 0,0-3 2 16,0 6-1-1,0-4-1-15,0 3 1 0,0-6-2 16,0 7 2-16,0-8 1 15,0 2-2-15,0-3 0 16,0-9 2-16,0 11 1 16,0-10-1-16,0 4 1 15,0 1 0-15,0-7 0 16,0-2-2-16,0 3-1 16,0-5 2-16,0 0-2 15,0 0 3-15,0 0-1 16,-15 0-3-16,-29-26-67 15,-17-38-410-15</inkml:trace>
  <inkml:trace contextRef="#ctx0" brushRef="#br0" timeOffset="152439.1924">21854 6032 288 0,'0'0'90'0,"0"0"15"15,0 0-37-15,0 0 30 16,0 0 11-16,0 0-3 16,-111-27-19-16,93 20-10 15,12 1-7-15,-2 6-20 16,-1 0-26-16,9 0-8 0,-9 0-16 16,-8 10 0-16,-10 24-1 15,-17 13 2-15,-5 16 0 16,5 13 2-16,-15 4 0 15,15-2 1-15,-8-11-3 16,19-7 4-16,-2-16-3 16,18-16-1-16,8-18 1 15,0-10-1-15,9 0 18 16,0 0 50-16,0-15 15 16,0-18-36-16,0-14-44 15,0-7-1-15,18-5-1 16,8-1 2-16,-8-2-4 15,23 4 0-15,-6 3-4 0,9 13 4 16,-3 1-2 0,11 2 2-16,1 12-1 0,-3 4-2 15,2 7 3-15,7 6-3 16,-6 10 2-16,5 0 0 16,-5 21-8-16,-1 19 9 15,-11 14 0-15,-5 2-2 16,-10 10-3-16,-9-1-86 15,-17-8-190-15,0-15-549 16</inkml:trace>
  <inkml:trace contextRef="#ctx0" brushRef="#br0" timeOffset="153017.9633">22404 5483 251 0,'0'0'296'16,"0"0"-89"-16,0 0-40 15,0 0-55-15,0 0-15 16,0 0-19-16,-17-79-8 16,17 79-16-16,0 0-39 15,0 10-15-15,26 27 0 16,0 16 0-16,18 18 3 15,-11 10-1-15,-7 10 2 16,9-1 1-16,-9 0-3 16,1-15-2-16,-4-10 1 0,3-18 2 15,-8-16-3-15,-9-18 1 16,0-10 1-16,-1-3 5 16,1-7 39-16,9-33 15 15,14-11-48-15,-6-11-10 16,1-6 0-16,-1-5-2 15,-9 0 0-15,1 2 1 16,-12 9-2-16,3 15 0 16,-9 17 0-16,8 16 0 15,-8 10-1-15,9 4-7 16,0 12-83-16,0 19-161 16,0 10-87-16,-9-8-468 15</inkml:trace>
  <inkml:trace contextRef="#ctx0" brushRef="#br0" timeOffset="153533.8217">23195 6087 566 0,'0'0'165'0,"0"0"42"16,0 0-89-16,0 0-14 16,0 0-14-16,0 0-6 15,-9-72-34-15,9 70-15 16,0 2-3-16,0 0-13 15,0 0-19-15,0 9-2 16,0 25 0-16,0 13 2 16,0 1 3-16,0 5-2 15,0-3 3-15,0-6-1 16,9-8 2-16,-1-4 5 16,1-9-5-16,0-8 2 15,-9-6-4-15,9-2-1 16,-9-7 0-16,8 0-1 0,1 0 0 15,9 0 3-15,32 0-4 16,2 0 3-16,24-12-2 16,12-4-1-16,6 0 2 15,-18 5-2-15,-6 0 0 16,-20 5 0-16,-24 3-2 16,-8 3-18-16,-18 0-41 15,0 21-149-15,-76-1-241 16</inkml:trace>
  <inkml:trace contextRef="#ctx0" brushRef="#br0" timeOffset="158271.5159">21872 8064 42 0,'0'0'113'0,"0"0"-5"16,0 0-31-16,0 0-27 15,0 0-17-15,0 0 16 16,0 0-8-16,0-5-1 15,0 5 3-15,0 0-3 16,0 0 2-16,0 0 4 16,0 0-17-16,0 0-3 15,0 0 5-15,0 0 4 16,0 0 11-16,0 0-5 16,0 0-7-16,0 0 2 15,0 0-8-15,0 0-5 0,0 0-8 16,0 0-8-16,0 0-2 15,0 0-5-15,26-3 0 16,18 2 2-16,23-7 1 16,12 4 0-16,15-1-2 15,0-5 1-15,2 4 2 16,-20 0-4-16,-8-1-5 16,-16-2 5-16,-8 5 12 15,-12-2-8-15,-14 0-1 16,-1 6-3-16,-8 0 0 15,0 0-2-15,-9 0 0 0,0-2 1 16,9 2 1 0,-9 0 1-16,0 0 0 0,0 0 4 15,0 0-2-15,0 0-1 16,0 0 0-16,0 0 1 16,0 0 2-16,0 0-2 15,0 0-2-15,0 0-1 16,0 2-8-16,9 19 8 15,-1 11 4-15,1 4-1 16,0 5 2-16,0 0 4 16,-1 1-2-16,7 2 8 15,-6 2 5-15,0-2-7 16,-1-2-1-16,-8 5-3 16,18-5-6-16,-9-2 0 0,8-4 0 15,1-4-1-15,-9-4-2 16,-1-8 2-16,1-7-1 15,-9-2-1-15,0-5 0 16,9-2 1-16,-9-4-1 16,0 0 2-16,0 0 1 15,0 0-3-15,0 3-2 16,0-1-82-16,0-2-132 16,-9 0-504-16</inkml:trace>
  <inkml:trace contextRef="#ctx0" brushRef="#br0" timeOffset="169154.9751">16814 8779 131 0,'0'0'28'16,"0"0"31"-16,0 0-21 15,0 0-11-15,0 0 2 16,0 0 30-16,0 0 35 15,0 0-37-15,79-22-21 16,-79 22-20-16,0 0-9 16,0 0-5-16,0 0-2 15,6 0 0-15,-3 0 6 16,3 0-3-16,-6 0-3 0,0 0 3 16,9 0 1-1,-9 0-1-15,0 0 4 0,0 0 1 16,0 0-8-16,0 0 0 15,0 0-4-15,0 0 4 16,0 0 2-16,0 0 0 16,0 0-1-16,0 0 6 15,0 0 5-15,0 0-4 16,8 0-5-16,-8 0-3 16,9 0 10-16,-9 0-4 15,9 0 11-15,8 0 17 16,-8 0 3-16,9 0-4 15,8 0-1-15,-2-5-5 16,11-4-10-16,9-5 19 0,-3-4-16 16,2 0-5-16,1 3-7 15,-8-6-2-15,-4 6-5 16,3-2 3-16,-9 0-2 16,15 2 3-16,-6-7-3 15,18 0 4-15,0-5-1 16,-4-2-1-16,4 2 2 15,-3 0-3-15,-6 3-1 16,-9-1 2-16,6 8-1 16,-15 0-1-16,18-4 1 15,-9 0 2-15,6 6-3 16,3-6 0-16,0 2-2 16,-3-5 0-16,12 3 1 0,-4-1-1 15,4 0 1-15,-9 1 0 16,6 0 1-16,2-1-2 15,-8 6 1-15,15-6-1 16,-15-3 1-16,5 6-1 16,-5 0 3-16,0-4-1 15,-3-1 0-15,-6 1 4 16,9-4 1-16,-9 6 2 16,6-5-2-16,3 3-3 15,0-2-2-15,-3 5 0 16,3-3-2-16,-9 2 2 15,6 2-2-15,-6 1 2 0,0-2-2 16,-8 1 0-16,14-1 3 16,-6-1-3-16,0 3 0 15,6-2 1-15,-6-1-1 16,9 0 1-16,-9 0 0 16,6 2-1-16,-6-2 0 15,-8-5 1-15,8 11-1 16,6-8 1-16,-6-2 0 15,0 2-1-15,6-5 0 16,-6-2 1-16,9 10-1 16,-9-2 1-16,-3-1-1 0,3-3 3 15,0 6 1 1,6 0 3-16,-5-3-3 0,-10 0 1 16,9-1-4-16,-3 2 3 15,-5 0-2-15,8 3 6 16,-9 0-1-16,6 0 2 15,-5-5-3-15,8 8-3 16,0-8-2-16,6 1 2 16,3 0-3-16,0-1 2 15,-3-2 0-15,2 3 1 16,-7-4 0-16,7 5 3 16,-2-5 2-16,-5 4 8 0,7-5 3 15,-2 1-6 1,12 0-8-16,-3-1 4 0,-6-3-5 15,0 7-1-15,-3-1 2 16,-15 3-2-16,0 7 4 16,1-1 3-16,-10-3 0 15,10-1-5-15,-4 0 0 16,12-3-2-16,9-3-1 16,-3 1-2-16,3 2 0 15,-9 1 1-15,-9 4 0 16,-2 4 0-16,2 2 3 15,-17 5-3-15,0 1 0 16,-9 6 2-16,0-2-3 16,8 2 0-16,-8 0 0 15,0 0 1-15,0 0-1 0,0 0-4 16,0 0-30-16,0 0-69 16,0 10-84-16,-35 7-166 15,-14-3-125-15</inkml:trace>
  <inkml:trace contextRef="#ctx0" brushRef="#br0" timeOffset="169748.7619">20903 6299 366 0,'0'0'70'0,"0"0"71"16,0 0-75-16,0 0-1 16,0 0-23-16,0 0 5 15,-53 0 6-15,53 0 0 16,0 0-14-16,0 0-7 16,0 0 2-16,0 0-4 15,0 0-8-15,0 0 0 16,0 0-8-16,0 0-4 15,0 0-10-15,0 0-1 16,0 0-6-16,18 3 7 16,17 7 4-16,15-6 0 15,11 2 3-15,6-6 3 16,4 0 0-16,-4 0-3 0,-6 0-3 16,-25 0-1-16,-4 0-3 15,-15 0 1-15,-8 0-1 16,0 5 0-16,-9-2 0 15,9 1 0-15,-9 6-2 16,8-1 1-16,1 4 1 16,-9 1 0-16,9 2 0 15,-9 8 0-15,0-1 2 16,0 12-2-16,-9 2 0 16,-17 5 2-16,-9 2-2 0,11 1 1 15,-2 1-1 1,0-1 0-16,8-5 0 0,9-2 1 15,9-3-1-15,0-11 0 16,0-4-1-16,0-9 1 16,0-6-1-16,0-2-6 15,0-3-67-15,0 0-51 16,0-24-112-16</inkml:trace>
  <inkml:trace contextRef="#ctx0" brushRef="#br0" timeOffset="170483.6963">19270 6024 505 0,'0'0'53'16,"0"0"154"-16,0 0-93 15,0 0-44-15,0 0-17 16,0 0-12-16,-18-91 0 16,18 91-4-16,0 0-22 15,0 0-15-15,0 10-2 16,35 21 2-16,0 4 4 15,1 10 1-15,13 4-4 16,4 2 4-16,-3 5-5 16,2 5 7-16,-8-5 3 0,-3-3-6 15,-6-5 0 1,-8-9 0-16,-10-12-1 0,1-4-2 16,-9-15 2-16,-9 0-1 15,8-8 1-15,-8 0 4 16,0 0 10-16,0 0 25 15,0-16 2-15,0-9-43 16,0-10 2-16,0-9-1 16,-8-3-2-16,8-7 3 15,-9-4-2-15,9 4 0 16,0-1-2-16,0 5 1 16,0 6 0-16,0 6 2 0,0 0-1 15,9 11 3 1,5 0 2-16,-14 2 4 0,9 4 1 15,0 6-9-15,-9 6 1 16,0 2-3-16,0 7-5 16,9 0-24-16,-9 9-124 15,0 12-273-15</inkml:trace>
  <inkml:trace contextRef="#ctx0" brushRef="#br0" timeOffset="176519.6011">18755 8016 274 0,'0'0'150'0,"0"0"-54"16,0 0-24-1,0 0-32-15,0 0-15 0,0 0 11 16,0 0 12-16,0 0 16 16,0-11 1-16,0 6-16 15,0 5-8-15,0 0 5 16,0 0-13-16,0 0-15 16,0 0-4-16,0 0-2 15,0 0-4-15,0 0-4 16,0 0-4-16,0 0-2 15,8 0-10-15,19 9 6 16,8 14 6-16,6 4 5 0,3 14-5 16,8 2-1-1,-2 7-3-15,-15 3 4 0,0 0 8 16,-17 1-8-16,-9 0 0 16,-9 1 0-16,0-4 6 15,0 6-4-15,-35-9 8 16,0-1-7-16,-9-7-1 15,11-13-4-15,7-7 4 16,0-3 1-16,8-11 0 16,9-2 1-16,9-4-1 15,0 0-1-15,0 0-2 16,0 0-27-16,0 0-50 16,-8 0-80-16,8 0-164 15</inkml:trace>
  <inkml:trace contextRef="#ctx0" brushRef="#br0" timeOffset="177098.334">19753 8075 415 0,'0'0'31'16,"0"0"147"-16,0 0-48 15,0 0-59-15,0 0 11 16,0 0-29-16,-164-55-33 16,137 55-3-16,1 23-5 15,-6 9-9-15,6 4-1 0,17 8 8 16,9 1 1-16,0 1 4 15,0 2 2-15,41-1 3 16,3-7-10-16,8-6-8 16,-2-10 13-16,3-11-10 15,-9-11-2-15,-3-2 3 16,-6 0 29-16,-9-19 22 16,0-16-17-16,-2-7-21 15,-7 3-1-15,-8-4-3 16,-9-8-8-16,0 6-7 0,0-2-5 15,-17 10-18 1,-16 11-32-16,7 11-16 0,-9 7-24 16,-9 8-66-16,3 0-318 15</inkml:trace>
  <inkml:trace contextRef="#ctx0" brushRef="#br0" timeOffset="177473.7386">19993 7759 449 0,'0'0'54'0,"0"0"143"16,0 0-69-16,0 0-81 15,0 0-44-15,0 0-3 16,-18 30 0-16,1 25 19 16,-19 26 34-16,-13 14-16 15,-4 8-14-15,-14 6 8 16,-4-6-16-16,13-10-10 16,5-14 3-16,9-16-2 15,21-13-2-15,5-15 0 16,10-12-2-16,8-12-3 15,0-7 1-15,0-4-1 0,0 0-28 16,0 0-72-16,0 0-97 16,0-6-387-16</inkml:trace>
  <inkml:trace contextRef="#ctx0" brushRef="#br0" timeOffset="185448.4313">17417 11764 73 0,'0'0'342'0,"0"0"-235"15,0 0 33-15,0 0-41 16,0 0-22-16,0 0-9 15,0 0-26-15,0 0-11 16,-3-6-6-16,3 6-11 16,-6 0-14-16,6 2-2 15,0 25 2-15,0 14 2 0,0 8 13 16,0 0-1-16,0 0-8 16,0-2-2-16,0 0-2 15,-8-9 0-15,8-1 1 16,-9-7-6-16,-9-6-55 15,1-8-82-15,-1-11-56 16,0-5-139-16</inkml:trace>
  <inkml:trace contextRef="#ctx0" brushRef="#br0" timeOffset="185823.5578">16867 11808 427 0,'0'0'127'15,"0"0"35"-15,0 0-57 16,0 0-18-16,0 0-46 15,0 0-10-15,0-21-4 16,0 21-5-16,0-6-7 16,26 1-6-16,15 1-4 0,21-8 1 15,14 1-6-15,9 2 5 16,2-5 0-16,7 1-4 16,-15 5 3-16,-12-1-4 15,-23 4 0-15,-12 0-3 16,-14 5-6-16,0 0-61 15,-10 0-49-15,-8 3-74 16,0 21-49-16</inkml:trace>
  <inkml:trace contextRef="#ctx0" brushRef="#br0" timeOffset="186199.0839">16823 12298 300 0,'0'0'103'0,"0"0"7"16,0 0-7-16,0 0-1 16,0 0-47-16,0 0 6 15,-18 0-20-15,18 0-9 16,0 0-15-16,0 0-12 15,0 0-5-15,0 0-4 16,9 0-14-16,53-5 18 0,14-6 53 16,35-5 6-1,35-4-31-15,1-1-6 0,-1-2-7 16,-8 4-11-16,-18 2 1 16,-18 2-5-16,-17 3 3 15,-32 2-1-15,-27 5-2 16,-9 5-1-16,-8 0-2 15,-9 0-12-15,9 3-56 16,-9 17-35-16,0-3-145 16</inkml:trace>
  <inkml:trace contextRef="#ctx0" brushRef="#br0" timeOffset="186918.4128">20291 11758 125 0,'0'0'186'0,"0"0"-34"15,0 0 3-15,0 0-11 16,0-121 1-16,0 116-37 16,0 4-7-16,0-3-18 15,0 4-14-15,0 0-28 16,0 0-18-16,0 0-23 15,0 10-10-15,0 27-20 16,0 22 30-16,9 11 34 0,-9 3-19 16,9-5 0-16,-9-1-9 15,9-8-4-15,-9-5-2 16,0-7 0-16,8-4 0 16,-8-6 0-16,0-6-11 15,0-3-157-15,0-13-74 16,9-9-114-16</inkml:trace>
  <inkml:trace contextRef="#ctx0" brushRef="#br0" timeOffset="187496.9458">21152 11956 579 0,'0'0'86'15,"0"0"99"-15,0 0-117 16,0 0 26-16,0 0-36 16,0 0-5-16,-182-42-14 15,150 42-21-15,-12 0-14 16,9 0-2-16,0 7-2 15,3 8 0-15,14 7-4 0,9-1-1 16,1 6 4-16,8-2-2 16,0 2 3-16,0-1 0 15,0-3-6-15,26-6 6 16,0-2-1-16,-2-3 0 16,-7-8 1-16,1-4-7 15,-9 0-7-15,17 0 2 16,-9 0 9-16,16-21 1 15,-7-6-40-15,0-5 14 16,-8 5 15-16,-1-5 10 16,-8 9 3-16,-9 1 4 15,9 12 6-15,-9 1 3 16,0 9 12-16,0 0-11 0,0 0-14 16,9 0-3-1,5 9-25-15,4 14 28 0,17 9 0 16,0 0 7-16,15-5-5 15,3 0 4-15,-9-2-2 16,14-1-4-16,-14-9-4 16,6-7 3-16,-6-3-43 15,-9-5-90-15,0 0-69 16,6-18 20-16,3-16-135 16</inkml:trace>
  <inkml:trace contextRef="#ctx0" brushRef="#br0" timeOffset="187966.0397">21822 11881 476 0,'0'0'144'0,"0"0"45"0,0 0-37 16,0 0-59-16,0 0-35 15,0 0-35-15,-217-14-19 16,168 46-1-16,5 10 1 16,17-4-3-16,10-1 4 15,2-5-4-15,15-5 3 16,0-5-3-16,15-8-1 15,20-8 0-15,0-6-3 16,0 0-2-16,15 0-34 16,-24-20-21-16,9-7 27 15,-8-8 1-15,-4-1 3 0,-5 5 29 16,-18 3 10-16,8 2 15 16,-8 11 5-16,0 3 15 15,0 12 8-15,0 0-30 16,0 0-23-16,9 34-29 15,9 13 29-15,8 16 26 16,0 13 4-16,-2 4-19 16,-7 6 10-16,-17-7-8 15,0-3-7-15,0-14-1 16,-32-18-4-16,-3-13 2 16,0-9-2-16,0-12 0 15,3-10 3-15,-12 0 6 0,0-12-10 16,3-18-12-1,6-7-19-15,8-5-29 0,10 3-29 16,8 3-53-16,0 4-248 16</inkml:trace>
  <inkml:trace contextRef="#ctx0" brushRef="#br0" timeOffset="188544.3357">22559 11929 608 0,'0'0'22'15,"0"0"192"-15,0 0-123 16,0 0-41-16,0 0-7 15,0 0-29-15,-240-25-5 16,214 35-1-16,0 16 1 16,2 2-6-16,7 3 1 15,8 1-1-15,9 0-1 16,0 1 1-16,9-5-3 16,23-8-2-16,3-3 0 15,0-7 2-15,-8-10-6 16,-10 0-9-16,-2 0-22 0,-6-12 24 15,-1-15-9 1,-8-5 5-16,0-5 5 0,0-4 12 16,0 3 2-16,0 10 3 15,0 8 14-15,0 10 11 16,0 8 0-16,0 2 0 16,0 0-30-16,9 0-5 15,17 28 5-15,10 15 0 16,13 15 20-16,4 6 5 15,-9 6-4-15,-3-2 1 16,-24-3-3-16,-8-7-12 16,-9-5-3-16,0-11-3 0,-17-7 6 15,-21-5-5-15,0-13 7 16,11-7-8-16,-17-3 2 16,12-7-3-16,-21 0-24 15,10-7-77-15,2-18-99 16,14-7-228-16</inkml:trace>
  <inkml:trace contextRef="#ctx0" brushRef="#br0" timeOffset="188951.2287">23186 11995 371 0,'0'0'97'15,"0"0"71"-15,0 0-16 16,0 0-35-16,0 0-55 16,0 0-22-16,-188-32-4 15,162 32-8-15,0 5-1 16,8 15-19-16,9-2-2 15,1 2-6-15,8 7 3 16,0-1-3-16,8 2 1 0,28-1 0 16,7 3 4-16,-2-3-5 15,3 1 8-15,-17-1-7 16,-10-7-1-16,-17 7-3 16,0-6-5-16,0 0 8 15,0 3 5-15,-35-9-4 16,-9-3-1-16,-14-2 0 15,-4-5-6-15,-14 0-42 16,-3-5-88-16,-6 0-230 16</inkml:trace>
  <inkml:trace contextRef="#ctx0" brushRef="#br0" timeOffset="189748.7839">24406 11862 175 0,'0'0'336'15,"0"0"-245"-15,0 0 118 16,0 0-73-16,0 0-28 16,0 0-21-16,0-71-29 15,0 71-17-15,0 0-32 16,0 5-9-16,0 33-31 16,0 10 31-16,18 18 21 15,8 8-5-15,15 0-11 16,-6-4 3-16,9-11 5 15,-3-11-3-15,-6-11-6 16,-8-16-3-16,-10-10 3 16,-8-7-2-16,-9-4-1 0,9 0 16 15,-9 0 16-15,8-14 23 16,-5-14-29-16,9-19-25 16,6-8-1-16,-1-4 3 15,10-9-1-15,-1 4-3 16,0 5-1-16,6 11 1 15,-14 11-2-15,8 16 2 16,-8 10 0-16,-9 4-6 16,-1 2 3-16,1 5-3 15,3 0-21-15,8 0-62 16,-2 17-75-16,0 4-205 16</inkml:trace>
  <inkml:trace contextRef="#ctx0" brushRef="#br0" timeOffset="190390.4212">26098 11632 903 0,'0'0'9'15,"0"0"54"-15,0 0 33 16,0 0-66-16,0 0-30 15,0 0 0-15,0 117 15 16,9-43 13-16,-9 2-6 16,8 0-10-16,-8-8-2 15,0-9-5-15,0-6 7 16,0-15-8-16,0-17 1 0,0-7 1 16,0-12 0-16,0-2 1 15,0 0 13-15,0 0 26 16,0-5 2-16,9-18-27 15,0-3-21-15,9-3 0 16,5 6 2-16,3-4-1 16,1 10-1-16,-1 7-2 15,0 10-3-15,15 0 0 16,-14 0 1-16,8 9-7 16,-9 12 2-16,-14 3-3 15,8-1 4-15,-20 1 2 16,0 1 4-16,0-7 2 0,-32 6 0 15,-12-7 3-15,-8-6-3 16,11 1-3-16,-3-12 2 16,9 0 0-16,-3 0-9 15,8 0-29-15,4-12-49 16,0-13-56-16,17-10-108 16,9-10-203-16</inkml:trace>
  <inkml:trace contextRef="#ctx0" brushRef="#br0" timeOffset="190843.5799">26587 11904 525 0,'0'0'57'0,"0"0"-2"16,0 0 136-16,111 149-108 15,-67-95-19-15,0 0 0 16,5-9-8-16,-5-10-36 15,-9-4-2-15,-17-21-5 16,5 1-8-16,-14-11 1 16,0 0-2-16,9 0 9 15,8-27 13-15,9-11-14 16,-3-7-11-16,-5-6-1 16,-10 3 0-16,-8 7 1 15,-9 4 9-15,0 15-10 0,0 9 27 16,0 10 6-16,0 3-7 15,0 0-26-15,0 22-18 16,0 26 18-16,-9 25 2 16,0 9 11-16,9 3-1 15,0 1 7-15,0-6-5 16,0-6-14-16,-8-5 0 16,-10 1 2-16,-14-11 3 15,5-17-1-15,-8-3-3 16,0-16 2-16,-15-6 1 15,-2-7-1-15,-16-5-3 16,-19-5-26-16,-7 0-109 16,-17-13-127-16,0-26-421 0</inkml:trace>
  <inkml:trace contextRef="#ctx0" brushRef="#br0" timeOffset="191610.0408">28633 12288 447 0,'0'0'93'0,"0"0"92"15,0 0-38-15,-97-133-41 0,79 107-26 16,-2 8-19-16,8 9-7 16,-5 4-2-16,-1 4-24 15,-17 1-19-15,-15 0-9 16,-11 20-2-16,-7 15-2 15,7 1 3-15,2 5 0 16,33-8-2-16,9-6-2 16,17-1-3-16,0-5-3 15,17-4 1-15,24-5 9 16,3-7 1-16,-18 0-1 0,1-5 1 16,-16 0 1-1,19-5 11-15,-4-13 4 0,9-13-3 16,-9-2-13-16,-5-8-6 15,-1-3 0-15,-11 1 4 16,0 1-5-16,-9 10 7 16,0 17 3-16,0 3-1 15,0 12-2-15,0 0 0 16,18 0-22-16,-1 26-4 16,9 1 24-16,-5 5 2 15,8-4 2-15,-3-1-1 16,-17-11-1-16,0-5 3 15,0-6 2-15,-9-5 3 16,0 0-8-16,0 0 0 16,0 0-16-16,0 0-76 0,0 0-19 15,0-5-105-15,0-18-127 16</inkml:trace>
  <inkml:trace contextRef="#ctx0" brushRef="#br0" timeOffset="192532.7004">28627 12069 514 0,'0'0'47'16,"0"0"106"-16,0 0-88 16,0 0 9-16,0 0-18 15,0 0-34-15,-158-17 8 16,123 44-12-16,-9 10 11 16,-6 6-5-16,6 8 16 15,-3 0-12-15,18 2-13 16,11 0 13-16,10-6-11 15,8 2-9-15,0-4 2 0,0 2 15 16,17-8-9 0,21-4-2-16,18-12 6 0,5-3-2 15,7-9 3-15,2-10 3 16,6-1 7-16,-12 0-26 16,1-12 6-16,-13-8 6 15,-2-7-4-15,-15-4 0 16,0-8 4-16,-17-3 5 15,-15-11-6-15,-3-8-1 16,0-13 2-16,-12-5-13 16,-32 4-3-16,-9 11 5 15,-5 10-1-15,14 27-1 0,18 12-3 16,5 15-2 0,18 0-11-16,-3 11-77 0,4 20-258 15,-7 12-250-15</inkml:trace>
  <inkml:trace contextRef="#ctx0" brushRef="#br0" timeOffset="193064.214">28984 11597 503 0,'0'0'86'0,"0"0"27"15,0 0 14-15,0 0-43 16,0 0-20-16,0 0-17 15,-9-64-4-15,0 61 8 16,9 3-22-16,-9 0-8 16,1 0-1-16,-10 11-16 15,-14 27 7-15,-3 24-1 16,-27 25-1-16,-5 35 7 16,-12 31 12-16,-15 15-2 0,1 8-9 15,-1 0-12-15,-3-1-4 16,4-21 5-16,8-19-4 15,15-27 0-15,14-29-2 16,18-18 4-16,12-14-4 16,-1-20 4-16,18-11-4 15,9-5 5-15,-8-8-1 16,8-3 8-16,0 0 27 16,0 0-14-16,0 0-25 15,0 0-1-15,0 0-10 16,0 0-88-16,0 0-99 15,0-14-105-15</inkml:trace>
  <inkml:trace contextRef="#ctx0" brushRef="#br0" timeOffset="199335.8593">1513 10250 394 0,'0'0'175'0,"0"0"29"16,0 0-78-16,0 0-57 15,0 0 0-15,0 0-7 16,0 0-12-16,0 0-2 0,0-67-8 15,0 67-20-15,0 0-20 16,0 1-15-16,0 30-11 16,6 13 26-16,20 25 8 15,0 12-5-15,18-1 4 16,-3-1-5-16,-6-8-2 16,9-13 0-16,-9-11 0 15,-11-5 2-15,-7-15-1 16,1-10 3-16,-9-6-4 15,0-10 0-15,-1-1 0 16,-8 0 17-16,9-5 0 16,0-22 11-16,8-13-23 15,7-11 0-15,-7-7-2 0,10-9-2 16,-10-14 9-16,1-2 0 16,-1 8-7-16,1 1 1 15,0 15-4-15,5 11-2 16,-5 16 1-16,-1 15-3 15,-8 12-3-15,14 5-73 16,-5 4-87-16,-9 29-101 16,-9 16-211-16</inkml:trace>
  <inkml:trace contextRef="#ctx0" brushRef="#br0" timeOffset="199710.9098">2722 10697 568 0,'0'0'106'15,"0"0"51"-15,0 0-16 16,0 0-74-16,0 0-36 16,0 0-5-16,35-58 10 15,9 44-25-15,5 1 7 16,4 3 1-16,6-2-10 15,2 5-9-15,-8 2 0 16,-12 5-4-16,-6 0-107 16,-26 2-108-16,-9 13-37 15</inkml:trace>
  <inkml:trace contextRef="#ctx0" brushRef="#br0" timeOffset="199914.1323">2651 10911 518 0,'0'0'30'0,"0"0"99"16,0 0-56-16,0 0-2 15,0 0 38-15,0 0-41 16,129 16 20-16,-59-16-41 16,9-16-24-16,15 0-23 15,-9 0-40-15,3 1-211 16,-21-2-446-16</inkml:trace>
  <inkml:trace contextRef="#ctx0" brushRef="#br0" timeOffset="200774.3333">3702 10430 608 0,'0'0'104'0,"0"0"105"16,0 0-62-16,-9-118-44 0,9 97-47 15,9 15-22-15,6 2-8 16,-4 4-26-16,13 0 0 15,11 37-12-15,15 20 12 16,2 21-8-16,1 10 8 16,0 4 5-16,-3-6 1 15,-9-17-2-15,2-15 0 16,-16-17-3-16,-1-12 0 16,-8-18 3-16,-10-3-4 15,-8-4 9-15,9 0 23 16,-3-15 37-16,6-12-25 15,2-16-42-15,-2-5 4 16,3-15-1-16,2-7 0 0,1-11-4 16,-1 2-1-16,1 16 0 15,5 14-1-15,-5 22 1 16,-9 17-7-16,0 3-25 16,8 7-44-16,1 17-117 15,8 20-57-15,0 2-160 16</inkml:trace>
  <inkml:trace contextRef="#ctx0" brushRef="#br0" timeOffset="201509.2054">4639 10891 670 0,'0'0'60'15,"0"0"137"-15,0 0-106 16,0 0-67-16,0 0-8 15,0 0-5-15,111-49 2 0,-61 67 7 16,2 17 1-16,1 8-5 16,-12 8 0-16,-15 0-14 15,-8-9 8-15,-18-1-9 16,0-9 4-16,0-11 0 16,0-8 5-16,-9-3 0 15,0-10 1-15,9 0 4 16,-8 0 25-16,-10-6-5 15,9-20-28-15,0-6-6 16,1-8 3-16,8 0-3 16,0-9-1-16,8 12 0 15,19 4-2-15,8 8 2 0,-9 9-1 16,1 12-1-16,-4 4-1 16,12 0-5-16,0 9 0 15,6 18 4-15,3 10 1 16,0 5 0-16,-18 0 3 15,-11-8 0-15,-6-2 0 16,-9-11 0-16,0-10 1 16,0-2-1-16,0-7 5 15,0-2 2-15,0 0 5 16,-9-7 10-16,0-16-15 16,-8-9-1-16,8-8-5 15,9-9 0-15,0 7 3 16,9-2-4-16,26 8 0 0,-9 12-2 15,0 11 1 1,1 11 0-16,-1 2-5 0,6 0-3 16,3 23-2-16,6 9 11 15,-5 10-7-15,-10 7 7 16,0 0-2-16,-8 2-28 16,-9 2-131-16,-9-15-156 15</inkml:trace>
  <inkml:trace contextRef="#ctx0" brushRef="#br0" timeOffset="202025.1176">6029 11091 621 0,'0'0'17'16,"0"0"153"-16,0 0-50 15,0 0-53-15,-234-73-21 16,193 71 4-16,6 2-26 16,3 0-9-16,5 7-7 15,1 14-2-15,17 7-1 16,9-1 0-16,0 4 2 15,0 1 5-15,35-12-10 0,6 1 12 16,-6-10-13-16,0-1 1 16,1-8 1-16,-4-2-3 15,-15 0 11-15,10-2-2 16,-10-23-5-16,10-12-4 16,-10 1-27-16,-2-8 10 15,-7 6 3-15,-8 10 14 16,0 3 3-16,9 13-2 15,-9 7 2-15,0 5-3 16,9 0-7-16,9 31-15 16,-1 4 22-16,24 7 11 15,-6 2 0-15,0-3-2 0,-8-9-4 16,5 0-4-16,-15-7-1 16,-8-13-3-16,-9-5-100 15,0-7-107-15,0-4-119 16</inkml:trace>
  <inkml:trace contextRef="#ctx0" brushRef="#br0" timeOffset="202259.422">6199 10904 627 0,'0'0'103'16,"0"0"-30"-16,0 0-11 15,0 0 59-15,0 0-48 16,225 119-14-16,-158-77-13 0,-5-4-17 15,5-6-7-15,-14 0-12 16,5-13-7-16,-23-2-1 16,-17-11-2-16,0 5-42 15,-18-11-81-15,0 0-2 16,8 0-43-16,-8-21-181 16</inkml:trace>
  <inkml:trace contextRef="#ctx0" brushRef="#br0" timeOffset="202446.9438">6766 10892 277 0,'0'0'250'16,"0"0"-85"-16,0 0 26 15,0 0-112-15,0 0-62 16,0 0 33-16,-187 141 21 0,152-75-28 16,0-4-12-16,0-14-14 15,3 1-15-15,5-17-2 16,10-11-35-16,-1-21-196 15,-8-13-528-15</inkml:trace>
  <inkml:trace contextRef="#ctx0" brushRef="#br0" timeOffset="203118.8113">7969 10558 600 0,'0'0'164'0,"0"0"55"16,0 0-76-16,0 0-29 15,0 0-29-15,0 0-47 16,-137-32-25-16,93 36-2 0,9 17-5 15,3-4-5 1,14 10-2-16,18 0 1 0,0 5-3 16,0 3-5-16,44 0 8 15,6 2 0-15,2-1 0 16,1-3-2-16,-21 5 1 16,-5-2 1-16,-19-8-9 15,-8 4-1-15,0-7 7 16,-43-8 3-16,-25 5 1 15,7-14 9-15,2 0-6 16,7-8 3-16,8 0-3 16,3 0-4-16,-3-21-24 0,17-11-68 15,10 0-79 1,17 0-131-16,0-3-85 0</inkml:trace>
  <inkml:trace contextRef="#ctx0" brushRef="#br0" timeOffset="203353.2095">8271 10669 599 0,'0'0'149'15,"0"0"41"-15,0 0-73 16,0 0-75-16,0 0-38 16,0 0 42-16,50 87 26 15,-42-42-29-15,-8 1-11 16,9 2-8-16,-9-5-13 15,0-7-8-15,0-9-3 0,0-5 0 16,0-13 0-16,0-1-32 16,0-8-102-16,0 0-27 15,0-4-100-15</inkml:trace>
  <inkml:trace contextRef="#ctx0" brushRef="#br0" timeOffset="203556.3121">8312 10259 729 0,'0'0'75'16,"0"0"102"-16,0 0-27 15,0 0-109-15,0 0-35 16,0 0-6-16,9-44-13 15,-9 44-147-15,0 0-262 16</inkml:trace>
  <inkml:trace contextRef="#ctx0" brushRef="#br0" timeOffset="204040.6877">8809 10642 791 0,'0'0'53'0,"0"0"95"16,0 0-37-16,0 0-98 15,0 0-7-15,0 0 2 16,53 119 10-16,-35-65 2 15,-1-1-4-15,7 1-3 16,-16-8-7-16,-5-8-4 16,6-12-2-16,-9-14 1 0,0-3 3 15,6-9-4-15,-6 0 5 16,0 0 13-16,0-13 18 16,0-14-13-16,0-13-20 15,0-9 0-15,9-7-1 16,17-2 3-16,9-1-5 15,0 14-5-15,-2 15 2 16,-7 11 6-16,-17 11 7 16,8 8 6-16,1 0-16 15,8 16 2-15,15 22-2 16,3 3 6-16,15 12 6 16,-7 2-12-16,1-1 0 15,-3 4-20-15,-24-9-136 16,-17-14-235-16</inkml:trace>
  <inkml:trace contextRef="#ctx0" brushRef="#br0" timeOffset="204978.2017">10176 10657 681 0,'0'0'99'15,"0"0"63"1,0 0-111-16,0 0-18 0,0 0-11 16,-155 153 10-16,155-95 3 15,0-2 1-15,9-7-13 16,26-9-4-16,15-13-10 15,-6-12 1-15,8-5-9 16,-2-10 5-16,-6 0 5 16,15-10-7-16,-16-17 8 15,-7-5-12-15,-19 0-14 16,-8-5-4-16,-9 5 4 16,0-3-2-16,0 12 13 15,0 6 2-15,-9 12 1 16,9 5 0-16,-9 0 0 15,1 15-12-15,8 19 5 0,0 6 6 16,26-3-4-16,24-9 2 16,11-8 1-16,-8-9 2 15,-12-6 0-15,-6-5 12 16,0 0 10-16,-12 0 16 16,-5-20 3-16,0-6-3 15,-1-6-11-15,-8 0-9 16,-9-6-6-16,0-1-10 15,0-3 0-15,0 4-4 16,0 3-7-16,-18 8-30 16,-8 16-25-16,0 7-28 15,-7 4-71-15,-2 0-230 0</inkml:trace>
  <inkml:trace contextRef="#ctx0" brushRef="#br0" timeOffset="205243.8589">11145 10418 665 0,'0'0'97'16,"0"0"125"-16,0 0-119 16,0 0-68-16,0 0 13 15,0 0 30-15,105 140-17 16,-81-73-10-16,-15 5-15 0,-7 1-18 15,-2-6-9-15,0-9-3 16,0-6-5-16,0-8 1 16,0-14-2-16,0-11-40 15,0-6-102-15,-17-11-74 16,-9-2-109-16,-10-15-384 16</inkml:trace>
  <inkml:trace contextRef="#ctx0" brushRef="#br0" timeOffset="205493.8339">10882 10860 739 0,'0'0'55'16,"0"0"142"-16,0 0-128 0,0 0-27 16,0 0-7-16,0 0 20 15,120-18 9-15,-53 13-16 16,18-7-11-16,11 2-23 15,7-4-8-15,-1 1-2 16,-14-4-1-16,-21 11-3 16,-23-3 0-16,-20 9-7 15,-24 0-52-15,0 9-72 16,-33 14-54-16,-19 2-190 16</inkml:trace>
  <inkml:trace contextRef="#ctx0" brushRef="#br0" timeOffset="206509.7363">1674 12869 674 0,'0'0'53'0,"0"0"148"15,0 0-101-15,0 0-35 0,0 0-27 16,0 0-22-16,-18-49-16 16,18 63 0-16,0 23 0 15,0 25 2-15,0 9 15 16,0-1-7-16,0 9-4 16,0-14 1-16,0-6-7 15,0-6 2-15,-6-11-1 16,4-5 2-16,2-4-1 15,0-12 0-15,0-4-2 16,0-4 0-16,8-5-1 16,19-4 1-16,8 1 0 15,9-5 1-15,-3 0-1 0,11 0-24 16,-2-13-50-16,-6-14-74 16,6-7-94-16,-24-4-124 15</inkml:trace>
  <inkml:trace contextRef="#ctx0" brushRef="#br0" timeOffset="206806.5341">1501 12528 450 0,'0'0'318'0,"0"0"-195"16,0 0 52-16,0 0-104 16,0 0-55-16,0 0-7 15,0-5-3-15,0 5-6 16,0 0-23-16,0 0-162 15,-23 0-229-15</inkml:trace>
  <inkml:trace contextRef="#ctx0" brushRef="#br0" timeOffset="207744.3829">1194 13004 105 0,'0'0'4'16,"0"0"-4"-16,0 0-5 15,0 0-27-15,0 0 32 16,0-117 14-16,0 105 87 15,0 8 39-15,-9 2 9 16,9-1-66-16,0 3 16 16,0 0-42-16,0 0-32 0,0 0-5 15,0-2-11 1,0 2-9-16,0 0 0 0,0 0 6 16,26 0 6-16,33 0 27 15,29-4 45-15,14-5-45 16,9-3-21-16,9 5-6 15,-8-1 2-15,-10 4-10 16,-32 0-3-16,-29 4 2 16,-23 0-6-16,-18 0-11 15,0 12-127-15,-32 11-54 16,-39 1-245-16</inkml:trace>
  <inkml:trace contextRef="#ctx0" brushRef="#br0" timeOffset="208197.5821">1048 13493 167 0,'0'0'172'0,"0"0"-114"16,0 0 50-16,0 0-43 16,0 0-15-16,0 0-7 15,-62 8 6-15,62-8-6 16,0 0-9-16,0 0-17 15,35 0 2-15,41 0 34 16,12 0 6-16,41-8-18 16,8-5-13-16,19-4-9 15,5 2-3-15,-15 3-9 16,-14 6-1-16,-24 2-2 16,-38 4-2-16,-20 0-2 15,-33 0 0-15,-17 0-4 16,0 0 1-16,0 0-12 0,0 0-36 15,0 0-109-15,0 0-113 16</inkml:trace>
  <inkml:trace contextRef="#ctx0" brushRef="#br0" timeOffset="208510.4002">2970 13169 826 0,'0'0'43'0,"0"0"136"16,0 0-110-16,0 0-67 15,0 0 4-15,0 0-6 16,79 12 9-16,-11-7 7 16,17 0-5-16,2 0-4 15,7-5-2-15,-15 5-5 16,-20-5-2-16,-33 0-82 16,-17 6-91-16,-9-6-133 15</inkml:trace>
  <inkml:trace contextRef="#ctx0" brushRef="#br0" timeOffset="208682.2778">2877 13446 651 0,'0'0'11'0,"0"0"60"16,0 0-10-16,0 0 42 15,0 0-25-15,0 0-32 16,249 2-28-16,-173-8-18 15,-6 0-38-15,-9-4-253 16</inkml:trace>
  <inkml:trace contextRef="#ctx0" brushRef="#br0" timeOffset="209260.6923">4551 12907 736 0,'0'0'67'0,"0"0"88"16,0 0 41-16,0 0-113 15,0 0-73-15,0 0-10 16,-18 39 0-16,36 13 46 15,8 9-14-15,1-3-7 16,-4-1-13-16,-5-4-2 16,-10-10-5-16,-8-11-3 15,9-9-1-15,-9-9-1 16,0-8-31-16,0-2-116 16,-32-4-23-16,-21 0-225 15</inkml:trace>
  <inkml:trace contextRef="#ctx0" brushRef="#br0" timeOffset="209495.0746">4182 12993 723 0,'0'0'58'0,"0"0"129"15,0 0-76-15,0 0-75 16,0 0-5-16,0 0 12 15,310-97 2-15,-207 72-13 16,8-2-15-16,0 7-10 0,-8 3-7 16,-10 10-12-16,-22 7-110 15,-28 0-134-15,-25 7-155 16</inkml:trace>
  <inkml:trace contextRef="#ctx0" brushRef="#br0" timeOffset="209745.1892">4232 13501 560 0,'0'0'37'0,"0"0"90"15,0 0-58-15,0 0-48 16,0 0 37-16,0 0 17 15,155 0-6-15,-76 0-27 16,6-12-16-16,9 3-14 16,2 2-12-16,-11-3-23 15,-9 9-137-15,-32-13-235 16</inkml:trace>
  <inkml:trace contextRef="#ctx0" brushRef="#br0" timeOffset="210370.3841">4990 13309 818 0,'0'0'70'0,"0"0"36"16,0 0-80-16,0 0-15 15,0 0 63-15,0 0-22 16,170 127-9-16,-153-83-21 15,1 1-9-15,-18-5-13 16,0-8 0-16,0-10 6 16,0-12-5-16,0-5 0 15,0-5 2-15,0 0 1 16,-18-5 11-16,4-23-15 16,2-8-3-16,6-4-1 15,6 0 4-15,0 3 1 0,0 4 0 16,18 7-2-16,5 8-2 15,12 4 1-15,-17 14 2 16,5 0 0-16,3 0-8 16,10 15 1-16,7 17 7 15,10 0 0-15,-12 10 7 16,3-8-6-16,-18 2-1 16,-8-9-2-16,-12-5 2 15,-3-12-3-15,-3-5 6 16,0 1-3-16,0-6 3 15,0 0 9-15,0 0 3 16,-9-12 2-16,-9-14-9 0,-8-6 7 16,17-6-5-16,0-9-6 15,9 5 1-15,0 4-3 16,9 11-2-16,26 7 0 16,-17 9 0-16,5 11-1 15,-5 0 0-15,8 0-2 16,18 9-3-16,-3 19 6 15,12 9 2-15,0 0 6 16,-13 5-8-16,-4-8 0 16,-28 2-7-16,-8 0 2 15,0-2-77-15,-8-13-141 16,-45-9-315-16</inkml:trace>
  <inkml:trace contextRef="#ctx0" brushRef="#br0" timeOffset="210870.7989">6286 13489 814 0,'0'0'21'0,"0"0"158"0,0 0-110 16,0 0 0 0,0 0-41-16,0 0-18 0,-190-53-4 15,158 59-4-15,6 15-1 16,-1 13-1-16,10-3 10 16,8 1-7-16,9-1 5 15,0-10-8-15,18 0-3 16,8-9 3-16,9-6 2 15,-3-1-1-15,-5-5 8 16,-1 0-18-16,9-17-9 16,-9-4 5-16,-2-13-9 15,-7-2-1-15,-8 5 22 16,0-1 2-16,0 9 1 0,-9 7 0 16,0 6 8-16,0 10 12 15,0 0-11-15,0 0-11 16,17 21-2-16,1 15 2 15,8-1 14-15,6 6-2 16,-5-4 0-16,8-4-5 16,-9 1-6-16,-8-9-1 15,-4-8-14-15,-14-4-127 16,0-13-92-16,0 0-144 16</inkml:trace>
  <inkml:trace contextRef="#ctx0" brushRef="#br0" timeOffset="211089.4702">6491 13409 604 0,'0'0'42'16,"0"0"174"-16,0 0-91 15,0 0-83-15,0 0-14 16,0 0 33-16,226 54-6 16,-159-12-9-16,3-3-3 15,-11 8-12-15,-1-9-19 16,-14-1-6-16,-9-7-5 15,-8-6-1-15,-1-8-2 16,-11-5-83-16,-12-11-83 16,-3 0-67-16,0-2-38 15</inkml:trace>
  <inkml:trace contextRef="#ctx0" brushRef="#br0" timeOffset="211323.8431">7135 13394 637 0,'0'0'67'16,"0"0"153"-16,0 0-143 16,0 0-58-16,0 0-1 15,0 0 9-15,-213 123 8 16,154-75 13-16,-11-1-14 16,17-3-21-16,3-8-8 15,15-8-3-15,9-8-2 16,8-9 0-16,4 6-2 15,2-8-80-15,-20-9-127 0,5 0-268 16</inkml:trace>
  <inkml:trace contextRef="#ctx0" brushRef="#br0" timeOffset="212058.5386">8089 13059 590 0,'0'0'72'15,"0"0"181"-15,0 0-96 16,0 0-44-16,0 0-38 16,0 0-32-16,-128-27-32 15,101 30-9-15,1 21-2 16,8-4-2-16,4 7 2 16,14 3-3-16,0-2 1 0,23-1-7 15,30 0-2-15,26 0 11 16,6-2-14-16,-9-5-18 15,-15-1 16-15,-20-6 10 16,-32 1-3-16,-9-5-1 16,0 3 10-16,-50 3 5 15,-20 0 2-15,-15-4-1 16,0-5-2-16,15-1-3 16,9-5 1-16,11 0-1 15,24-5-1-15,17-12-59 16,9-13-119-16,0 3-128 15,52-9-193-15</inkml:trace>
  <inkml:trace contextRef="#ctx0" brushRef="#br0" timeOffset="212292.9097">8631 13063 507 0,'0'0'315'0,"0"0"-157"16,0 0 19-16,0 0-112 15,0 0-53-15,0 0-11 16,53 43 33-16,-30-3-12 16,-14 5 9-16,8 2-16 15,-8-3-3-15,-9-1-8 16,0-2-4-16,0-13 0 0,0-7 0 16,0-10-31-16,0-11-82 15,-17 0-86-15,-10-5-142 16</inkml:trace>
  <inkml:trace contextRef="#ctx0" brushRef="#br0" timeOffset="212496.2493">8613 12743 472 0,'0'0'362'15,"0"0"-221"-15,0 0 50 16,0 0-92-16,0 0-77 16,0 0-22-16,18-22-30 15,-18 27-134-15,0 12-91 16,0-8-289-16</inkml:trace>
  <inkml:trace contextRef="#ctx0" brushRef="#br0" timeOffset="212949.6891">9085 13119 726 0,'0'0'205'0,"0"0"-154"15,0 0 48-15,0 0-83 16,0 0-11-16,0 0 33 16,70 124-13-16,-53-82-8 15,7 3-1-15,-15-9-7 16,-1-4-5-16,1-14-2 16,-9-3 1-16,0-10 0 15,0-5 2-15,0 0 4 0,0 0 16 16,0 0 28-1,0-15-5-15,0-17-43 0,0-5-4 16,9-6 8-16,17-4-9 16,1 3-1-16,8 7 1 15,-3 10-1-15,3 10-1 16,0 11 2-16,-9 6 0 16,7 0-6-16,2 6 2 15,0 26-1-15,9 6 3 16,-3 5 0-16,-6 1 2 15,-9 1-18-15,-11-7-91 16,-6-6-101-16,-9-15-163 16</inkml:trace>
  <inkml:trace contextRef="#ctx0" brushRef="#br0" timeOffset="213230.8552">10460 12689 642 0,'0'0'260'0,"0"0"-161"16,0 0 67-16,0 0-122 15,-266 86-26-15,213 14 6 16,9 23 25-16,12 12-12 0,14-6-6 15,18-14-10-15,27-12-21 16,58-23 0-16,43-11-1 16,36-33-76-16,9-35-256 15</inkml:trace>
  <inkml:trace contextRef="#ctx0" brushRef="#br0" timeOffset="226491.2789">11043 13019 420 0,'0'0'78'16,"0"0"52"-16,0 0-26 16,0 0-43-16,0 0 5 15,0 0-8-15,0 0-11 16,0 0 27-16,0-41 3 15,0 35-39-15,0 0-1 16,0 6-6-16,0 0-10 16,0 0-21-16,0 0-6 15,-6 21-13-15,-6 17 19 16,-3 11 3-16,7 4 1 16,8-11-4-16,0 0 3 15,0-10-1-15,26-5 0 16,-3-12 1-16,4-6 0 0,-10-5 0 15,1-4-1-15,-1 0 10 16,1-8 2-16,5-16-2 16,-5-14-10-16,-1 5-1 15,-8-3 0-15,-9-1 0 16,0 5-1-16,0 9 0 16,0 7 0-16,0 12-1 15,0 4-1-15,0 4-19 16,0 27 7-16,0 9 13 15,0 2 1-15,18-5-1 0,17-3 1 16,6-7 0 0,3-12 2-16,-9-7-2 0,-9-8 1 15,-2 0 5-15,2 0 1 16,-8-8 5-16,-1-15 0 16,-8-3 3-16,-9-7-5 15,0-3-9-15,0-4 0 16,0 0 5-16,0 1-6 15,-18 7-4-15,1 7-9 16,-1 8-30-16,1 11-44 16,-1 6-87-16,-14 0-101 15,6 0-268-15</inkml:trace>
  <inkml:trace contextRef="#ctx0" brushRef="#br0" timeOffset="226819.4108">11815 12763 236 0,'0'0'405'16,"0"0"-279"-16,0 0 90 15,0 0-106-15,0 0-35 16,0 0-44-16,18-64-16 15,-9 81-15-15,-1 19 14 16,1 19 20-16,9 9-4 0,-1 10 3 16,-8-4-11-16,9-6-7 15,-4-6-5-15,-5-4-6 16,0-10-1-16,-9-9 1 16,0 2-4-16,0-10-3 15,0-4 0-15,-6-8-57 16,-6 0-57-16,-11-13-44 15,5-2-73-15,1 0-63 16</inkml:trace>
  <inkml:trace contextRef="#ctx0" brushRef="#br0" timeOffset="227116.4885">11552 13174 547 0,'0'0'46'0,"0"0"162"15,0 0-113-15,0 0-64 16,0 0 3-16,0 0 23 16,134-38-10-16,-63 24 2 15,14 2-19-15,2 1-9 16,-2-2-2-16,-9 1-8 15,-14 1-4-15,-18 7-3 16,-21-4-3-16,-14 8-1 16,-9 0-40-16,0 0-92 0,0 8-173 15,-26 5 18-15</inkml:trace>
  <inkml:trace contextRef="#ctx0" brushRef="#br0" timeOffset="227632.6256">12579 13285 524 0,'0'0'157'0,"0"0"-84"0,0 0 78 16,0 0-125-16,0 0-18 15,0 0 26-15,44-15-11 16,-9 11 5-16,-9 0 7 16,10-4 8-16,5 8-17 31,2-4-3-31,16 4 0 15,-6-5-9-15,-9 5-4 16,5-2 5-16,-14-3-4 16,-17 5-9-16,-9 0-1 15,0 0-1-15,-9 0-27 16,0 0-72-16,0 0-147 16,-9 0-131-16</inkml:trace>
  <inkml:trace contextRef="#ctx0" brushRef="#br0" timeOffset="228148.2556">13688 12993 99 0,'0'0'453'0,"0"0"-387"16,0 0 99-16,0 0-57 16,0 0-36-16,0 0 4 15,-44-42-22-15,36 42-4 16,-7 0-33-16,-11 0 0 15,-9 0-2-15,-15 21-7 16,-3 17-8-16,9 11 7 16,3 2 5-16,15 8-2 15,17-6-8-15,9 0 5 16,0-15-6-16,18 1 5 16,14-14 8-16,12-3-7 15,-9-6-7-15,9-10 5 16,-12-6 7-16,3 0 6 0,-9 0 10 15,10-12 8-15,-4-10-14 16,-6-9-8-16,-8-8-2 16,-1-3-4-16,1-5 0 15,-9 5-8-15,-9-2-2 16,0 12-12-16,0 12-44 16,-27 4-69-16,-25 11-72 15,-1 3-196-15</inkml:trace>
  <inkml:trace contextRef="#ctx0" brushRef="#br0" timeOffset="228523.4029">13835 12604 554 0,'0'0'140'16,"0"0"-28"-16,0 0 30 15,0 0-126-15,0 0-16 16,0 0 0-16,-18 139 19 16,1-45 43-16,-10 8-12 15,-5 1-25-15,-12-3-3 0,-9 3-11 16,-23-8-9-16,-9-5 4 15,-2-15-5-15,-7-6-1 16,24-19-1-16,2-13 1 16,33-21 2-16,12-5-1 15,20-7-1-15,3-4-24 16,0 0-14-16,0 0-37 16,9-15-107-16,17-6-3 15,0-6-100-15</inkml:trace>
  <inkml:trace contextRef="#ctx0" brushRef="#br0" timeOffset="228914.1243">14145 12422 312 0,'0'0'618'0,"0"0"-580"15,0 0 108-15,0 0-139 16,0 0 7-16,0 0-14 16,222 172 33-16,-137-62 3 15,0 14-3-15,-32-1 5 16,-27 0-23-16,-26-6-15 16,-58 1-4-16,-74-1-4 15,-47-10-133-15,-20-21-145 16,3-28-252-16</inkml:trace>
  <inkml:trace contextRef="#ctx0" brushRef="#br0" timeOffset="248021.5739">24602 3904 307 0,'0'0'136'0,"0"0"9"16,0 0-9-16,0 0-39 16,0 0-15-16,0 0-8 15,0 0-13-15,0 0-5 16,0-13-19-16,0 13-5 15,0 0-12-15,0 0-7 16,0 0-5-16,0 0 2 16,0 0-5-16,0 0-5 0,0 0-2 15,0 29-6-15,0 19 8 16,0 16 3-16,0 13 2 16,0 8 7-16,0 5 4 15,0-4-1-15,9-12-7 16,9-7-6-16,-10-19 3 15,10-15-5-15,0-11 3 16,-10-12-3-16,1-5 1 16,-9-5 0-16,18 0 13 15,14-15 38-15,-6-17-18 16,18-16-18-16,-9-5-4 16,-3-7-9-16,4 0 0 15,-10-2-2-15,0 1 0 0,6-1 0 16,-5 5 1-16,-10 2-2 15,1 13 0-15,-1 6 1 16,1 14-1-16,-9 8-3 16,0 10 3-16,-9 1-4 15,3 3-18-15,-3 0-60 16,11 0-70-16,-11 0-51 16,0 8-80-16</inkml:trace>
  <inkml:trace contextRef="#ctx0" brushRef="#br0" timeOffset="248458.9943">25243 4358 211 0,'0'0'241'0,"0"0"-117"16,0 0 1-16,0 0-40 16,0 0-7-16,0 0-24 15,56-34-13-15,5 18 4 16,15-2-9-16,18 0 7 16,-6 2-10-16,-12 0-16 15,-12 5-13-15,-17 3-4 16,-12 4-4-16,-17 4-26 15,-18 0-68-15,0 0-120 16,0 8-54-16,-26 13-152 16</inkml:trace>
  <inkml:trace contextRef="#ctx0" brushRef="#br0" timeOffset="248646.5031">25334 4532 82 0,'0'0'373'0,"0"0"-296"15,0 0 47-15,0 0-34 16,0 0 17-16,0 0-17 16,138-18-27-16,-62 1-24 15,3 1-18-15,6 5-21 16,-18 2-20-16,-14 1-134 16,-36 3-242-16</inkml:trace>
  <inkml:trace contextRef="#ctx0" brushRef="#br0" timeOffset="250178.7986">26291 4053 534 0,'0'0'47'0,"0"0"159"16,0 0-120-16,0 0-41 15,0 0-22-15,0 0-15 16,29 11 9-16,-2 21 47 16,8 11-4-16,3 4-5 0,17 2-18 15,-2 4-4 1,6 1-5-16,-7 1-12 0,7-3-7 15,-15-4 1-15,0-7-4 16,-18-5-4-16,-3-8 1 16,-5-7-2-16,-9-8 1 15,0-8-2-15,-9-2 1 16,0-3 2-16,0 0 10 16,0 0 8-16,0-16-1 15,0-16-14-15,0-9-6 16,0-14 0-16,0-9 2 15,-9-5-2-15,0 1 1 0,0 2-1 16,0 7 2-16,1 4-1 16,8 5-1-16,0-4-1 15,0 12 0-15,0-2 1 16,0 1 2-16,0-1 0 16,8-1-2-16,10 8 3 15,0-3-2-15,-10 1-1 16,10 2 2-16,-9 4-1 15,-1 10 4-15,10 3-4 16,-15 8 4-16,6 1-2 16,2 3-2-16,-2-1-1 15,9 6 0-15,-1-5-2 16,10 1-1-16,-1 2 2 0,15 1-3 16,12 0 2-1,-6 1-2-15,17 3 4 0,6 0-1 16,-3 0-2-16,-2 0 0 15,8 4 3-15,3 6 0 16,12-1-1-16,-3-1 1 16,8-3 2-16,7-2 0 15,0-1-2-15,11-2 0 16,-9 0 0-16,-11 0 0 16,8 0 0-16,-5-2 0 15,-9-6 0-15,3 0 0 16,-3 1 0-16,8 0-1 0,-5 1 1 15,15-1 0 1,-10 2 0-16,-2-2 0 0,0 0 0 16,2 2 0-16,-20 2-3 15,9-4 3-15,3 4 0 16,-14 3 0-16,-4-3 0 16,3 3 1-16,-11 0-1 15,2 0 0-15,-2 0 0 16,2 0 1-16,-2 0 0 15,11-4 0-15,6-1-1 16,-6 3 1-16,6-1 2 16,-3 1-5-16,1 2 4 15,2-2-3-15,-6 1 2 16,6-6-2-16,-6 4 2 16,-2-4-2-16,2 2 1 0,-3 0 0 15,-5 1 2-15,5 1-2 16,-6-2 0-16,-2 4 0 15,2-4 0-15,7 4 1 16,2-2-1-16,6 1 0 16,3-2 0-16,6 4 0 15,-9-7-1-15,-6 3 0 16,-2-2 1-16,-16 4 0 16,-14-1 0-16,9-1 0 15,-12-4 1-15,0 3-1 16,-5-5 0-16,17 5-1 15,-4 1 1-15,16 1 0 0,11-2-1 16,6 5 1-16,12-4 0 16,6 3 0-16,-9-2 0 15,-12 3-3-15,0-2 3 16,-20 0 0-16,-4-1 0 16,-13 3 0-16,-10-1 1 15,-14 1-1-15,-7-3 2 16,-5 0-1-16,0 1 0 15,0 2 4-15,0-3-5 16,3 3 5-16,-3 0-2 16,0 0-3-16,0 0 0 15,0 0 0-15,0 0-1 16,0 0-1-16,0 0 2 0,0 0-3 16,0 0-14-1,0 0-21-15,0 0-42 0,-38 0-117 16,-44 0-236-16</inkml:trace>
  <inkml:trace contextRef="#ctx0" brushRef="#br0" timeOffset="252399.6229">27274 4384 381 0,'0'0'118'16,"0"0"63"-16,0 0-10 15,0 0-72-15,0 0-17 16,0 0-19-16,0-69-26 16,0 69-20-16,9 0-17 0,9 11 5 15,-1 24-3-15,7 10 10 16,2 10-3-16,-8 2-4 15,-1-5-4-15,1 1 1 16,8-7-1-16,-14-10 0 16,8-6 0-16,-11-12 1 15,-9-7-1-15,9-8 2 16,-9-3-3-16,0 0 10 16,9-3 13-16,-9-19 33 15,8-12-46-15,10-10-2 16,-9-6 2-16,0-9-4 15,-1-5 3-15,1 2-4 16,9 7-4-16,-15 12 4 16,5 11-5-16,13 13-3 15,-12 6 3-15,8 7-13 0,-8 3-55 16,17 3-56-16,-8 0-43 16,11 4-99-16,0 14-118 15</inkml:trace>
  <inkml:trace contextRef="#ctx0" brushRef="#br0" timeOffset="253087.6661">27842 4972 752 0,'0'0'87'16,"0"0"116"-16,0 0-148 15,0 0-50-15,0 0 12 16,0 0 3-16,-44 161-7 16,36-119 2-16,8 1 4 15,-9-7-9-15,9-8-1 16,0-8-6-16,0-3 1 15,0-11 0-15,0-2 0 16,0-4 3-16,-9 0 2 16,9 0 28-16,-9-12 10 0,-8-18-37 15,-4-7-8-15,10-11 3 16,2-11 0-16,0-7-1 16,9-8-1-16,0 5-2 15,0 7 1-15,9 7-2 16,23 15-1-16,12 6 1 15,9 13 0-15,-4 4 1 16,13 7 6-16,5 3-4 16,-5 7 4-16,-4 0-6 15,-14 0-1-15,-9 20-1 16,-17 7-1-16,-10 7-2 16,-8 5 4-16,0 7-2 0,-52 2 2 15,-24-4 0-15,-12-2-14 16,12-15-12-16,14-11 25 15,21-7 0-15,15-9 1 16,17 0 1-16,0 0 0 16,9 0-1-16,0 0-4 15,0 0-2-15,0 0-9 16,9 0 8-16,26 0 5 16,15 12 0-16,12 3 2 15,14 11 4-15,-6-3-1 16,6 4-3-16,-15-4-1 15,-2-1 1-15,-15-5-4 16,-9-2-49-16,-3-5-88 0,-23-10-72 16,-9 0-74-1</inkml:trace>
  <inkml:trace contextRef="#ctx0" brushRef="#br0" timeOffset="253541.0388">28314 4226 554 0,'0'0'19'15,"0"0"141"-15,0 0-51 16,0 0-60-16,0 0-2 16,0 0-1-16,172-114-3 15,-154 114-3-15,-4 0-14 16,-14 0-19-16,0 9-4 16,0 16-1-16,0 7 5 15,-11 3-3-15,-19-2 10 16,4-2-14-16,0-3 2 15,8-4-1-15,9-6 1 16,1-3-2-16,8 0 0 16,0-4-1-16,0-2 0 0,0-1 1 15,17-4 0-15,27-4 1 16,3 0 2-16,26 0 3 16,-3-3-6-16,6-10-1 15,0-1-77-15,-23 2-94 16,-6 1-238-16</inkml:trace>
  <inkml:trace contextRef="#ctx0" brushRef="#br0" timeOffset="253900.6705">28770 4837 541 0,'0'0'33'0,"0"0"193"16,0 0-111-16,0 0-71 15,0 0-22-15,0 0 1 16,23-13 1-16,30 5 18 0,14-8-1 16,4 1-16-16,14-1-13 15,-3 0-7-15,0 0-5 16,-18 7-2-16,-8-1-59 16,-30 2-90-16,-17 1-138 15,-9-1-60-15</inkml:trace>
  <inkml:trace contextRef="#ctx0" brushRef="#br0" timeOffset="254103.8043">29051 4628 502 0,'0'0'60'0,"0"0"101"0,0 0 24 16,0 0-75-16,0 0-43 15,0 0-53-15,-29-16-7 16,29 41 22-16,20 7 12 15,7 7-14-15,-10 3-13 16,10 7-11-16,-19 1-3 16,-8-1-7-16,0-7-116 15,0-10-70-15,-26-9-211 16</inkml:trace>
  <inkml:trace contextRef="#ctx0" brushRef="#br0" timeOffset="254604.0496">29525 4449 699 0,'0'0'17'16,"0"0"212"-16,0 0-114 16,0 0-33-16,0 0-56 15,0 0-17-15,68-38-8 0,-33 65 13 16,9 10 5 0,5 3 4-16,-5 6-7 0,-6 2-4 15,9-1-7-15,-12 5-2 16,-8-10 0-16,-7-7-3 15,9-4 1-15,-20-15-1 16,0-5 5-16,0-10-5 16,-9-1 1-16,0 0 3 15,8 0 12-15,-8-17 1 16,9-14-17-16,0-12 4 16,-9-7-3-16,0-5 0 15,0-6 4-15,0-3-5 16,0 5 1-16,0 8-1 0,0 15 1 15,9 13-1 1,0 11-5-16,-9 9-3 0,0 3-22 16,8 0-66-16,-8 15-86 15,9 19-15-15,-9 2-120 16</inkml:trace>
  <inkml:trace contextRef="#ctx0" brushRef="#br0" timeOffset="255057.3938">30298 4925 721 0,'0'0'23'15,"0"0"178"-15,0 0-94 16,0 0-39-16,0 0-30 16,0 0-8-16,0-61-18 15,0 69-12-15,0 22 0 16,0 11 11-16,0 9 9 16,0 0-1-16,-9-4-10 15,9-6-1-15,0-8-4 16,0-6 4-16,0-11-4 15,0-2-4-15,9-10 2 0,0-1 3 16,-1-2 0-16,10 0-1 16,14 0 11-16,-5 0-4 15,16-2-7-15,-13-5-4 16,8 1 0-16,-3 2-1 16,0-1 1-16,-6 0-5 15,9-2 0-15,-3 4-23 16,1-3-23-16,5 0-23 15,-24-2-59-15,-17-4-183 16</inkml:trace>
  <inkml:trace contextRef="#ctx0" brushRef="#br0" timeOffset="255620.0195">30555 4159 500 0,'0'0'77'15,"0"0"98"-15,0 0-59 16,0 0-45-16,0 0-6 16,103-129-27-16,-68 105 10 15,-17 9-17-15,2 6-10 16,1 9-1-16,-4 0-2 15,9 0-16-15,1 16-2 16,2 13 0-16,0 8 1 16,-20 6 1-16,-9 4 0 0,0 2-1 15,0-4-2 1,-50-3 2-16,-2-8-1 0,8-11 9 16,12-3-9-16,14-10 7 15,9-8-4-15,9 0-1 16,0-2 1-16,0 0-1 15,0 0-2-15,0 0-5 16,18 0 5-16,32 0 6 16,20 0-1-16,32-7-4 15,18-6-2-15,27-1-24 16,16-4-112-16,-13-8-213 16</inkml:trace>
  <inkml:trace contextRef="#ctx0" brushRef="#br0" timeOffset="266483.5895">17587 14018 150 0,'0'0'50'16,"0"0"37"-16,0 0 5 16,0 0-29-16,0 0-6 0,0 0-8 15,0 0-14-15,0-43 14 16,0 39 1-16,0 4-3 15,0 0-12-15,0 0-3 16,0 0-15-16,0 0-14 16,0 0-3-16,0 0-5 15,0 11 2-15,0 14 3 16,0 13 2-16,0 16 0 16,9 0-1-16,-1 14 3 15,1 2-2-15,0 8-2 16,0 4 3-16,0 4 0 15,8 0-1-15,-8-1 9 16,5-9-1-16,-5-2-1 0,9-2 7 16,-9-2 2-16,-1-4 0 15,1 8-7-15,-9-4-3 16,0-3 1-16,0 5-4 16,0-8 5-16,0 0 1 15,0-6 4-15,9 0-1 16,-9-3-1-16,0-3-12 15,9 8 5-15,-9-6-1 16,0 8-3-16,9-7 5 16,-9-8-1-16,8 2 7 15,1-1 2-15,-9-5 3 16,9 5-8-16,0-1-2 0,5 2 1 16,-11 5-5-16,3-1-1 15,3 6 0-15,-9 5-1 16,9-5 2-16,-9 3-2 15,0-7 3-15,0-1-1 16,8 3-3-16,-8-10 5 16,9 2-3-16,0-6 0 15,0 1 0-15,-9-4 3 16,9 4 1-16,-1-1-5 16,1 6 3-16,-9-1 7 15,0 3-9-15,0-2 0 16,0 0 1-16,0-7-1 15,0-2 0-15,0 0-2 0,0-2 4 16,0-2 1 0,0 4-1-16,-9-8-2 0,9 0 2 15,0-7 2-15,0-2-1 16,0-3-1-16,0 1-2 16,0-6 1-16,0 3-2 15,0-2 0-15,0 0 0 16,0-5-2-16,0-5 1 15,0-1-1-15,0-5 0 16,0 0 0-16,0 4 0 16,0-4-14-16,0 0-25 15,0-9-76-15,0-40-168 0</inkml:trace>
  <inkml:trace contextRef="#ctx0" brushRef="#br0" timeOffset="267875.0705">17724 16058 397 0,'0'0'32'16,"0"0"5"-16,0 0 5 15,0 0 5-15,0 0-6 0,0 0-12 16,0 0 8-16,0-16 17 16,0 16-8-16,0 0-7 15,0 0-6-15,0 0-13 16,0 0-9-16,0 0-3 16,0 0-2-16,9 0-6 15,9 0-1-15,26 0 1 16,23 0 3-16,27 0 0 15,20 0 7-15,29 0 5 16,30 0-3-16,17 0-4 16,6 0 0-16,-6 0-6 15,-11 0-1-15,2-10 2 0,-8 9 6 16,6-3 0-16,-7 4-4 16,7 0 3-16,2 0-7 15,27 0 7-15,6 0-1 16,17 0-3-16,27 0-1 15,-10-5 3-15,19 0-2 16,17 4 6-16,-1-5 0 16,10 6-4-16,-3 0-4 15,-6 0 0-15,-9 0-1 16,-18 0 1-16,1 6 1 16,-18 0-1-16,0-1-1 15,3-1 4-15,-12-4-1 16,-8 0-2-16,-13 0 3 0,-8 0 0 15,-17 0-2 1,8 0 1-16,-21-4 1 0,-2-1 3 16,-6 5 1-16,-9 0-4 15,-17 0 0-15,8 0 0 16,0 0-4-16,4 0 2 16,8 0-1-16,-3 0 2 15,-18 0 2-15,1 0 0 16,-9 0 1-16,8 0 0 15,10 0-4-15,8 0 9 16,15 0-10-16,-15 0-2 16,9 0 0-16,0 0 0 0,5 0 1 15,4 0 0 1,0-6-1-16,-9-5 0 0,5 5 0 16,-14 2 0-16,1-9 0 15,-10 9 2-15,0-2-1 16,-5-3 1-16,-15 4-2 15,-6-3 1-15,-27 8-1 16,-8 0 0-16,-15 0 0 16,-11-4-1-16,2 4 2 15,-2 0-1-15,11 0 1 16,6 0 1-16,6 0 0 16,18 0-1-16,-7 0-1 15,1 0 0-15,-15 0-1 16,-20 0 1-16,-24-4 0 15,-18 4 0-15,-8-2 1 0,-9 2 1 16,0 0-2-16,0 0-5 16,0-5-22-16,0-3-24 15,-35-4-101-15,-15-8-81 16,-3-7-132-16</inkml:trace>
  <inkml:trace contextRef="#ctx0" brushRef="#br0" timeOffset="268140.8452">31284 15593 616 0,'0'0'74'16,"0"0"9"-16,0 0 34 16,0 0-113-16,0 0 14 15,0 0-13-15,70 18 11 16,-11 12-1-16,11 4 7 15,-2 3-3-15,2 6-5 16,-12-2-2-16,-14-3-5 16,-17-1-5-16,-27 2-2 15,0 1-4-15,-53 5-7 16,-67 8-28-16,-18-5-122 16,-26 1-181-16</inkml:trace>
  <inkml:trace contextRef="#ctx0" brushRef="#br0" timeOffset="269047.4571">31630 16737 685 0,'0'0'32'0,"0"0"65"16,0 0-18-16,0 0-22 16,0 0 0-16,0 0-7 15,-71-69-14-15,71 69-20 16,-8 0-16-16,-1 4-12 15,0 24 11-15,0 9 1 16,-3 10 4-16,12 3 2 0,0-9 5 16,0-3 0-1,47-6-4-15,-3-5-3 0,6-5-1 16,3-14-3-16,-9 0 4 16,-3-8 4-16,-15 0-5 15,-9-4 5-15,10-20 0 16,-10-3-7-16,-8-10-1 15,-9-1-9-15,0 1 6 16,0 5-1-16,0 7 4 16,0 15-1-16,0 10 1 15,0 0-7-15,0 8-12 16,-9 26 2-16,9 14 17 16,0 4 0-16,9-8 4 15,32-4-1-15,12-13 1 16,-6-5-3-16,8-12 7 0,-20-10-5 15,3 0 17-15,9 0 4 16,-20-23-3-16,-1-5-2 16,-9-11 2-16,-17-2-12 15,0-3-2-15,0-3-2 16,-8 2-5-16,-27 14-1 16,-1 10 1-16,4 11-27 15,-3 10-48-15,0 0-61 16,-9 0-90-16,12 4-90 15</inkml:trace>
  <inkml:trace contextRef="#ctx0" brushRef="#br0" timeOffset="269375.5974">32513 16533 842 0,'0'0'31'16,"0"0"38"-16,0 0 45 16,0 0-58-16,0 0-33 15,0 0-5-15,0-26-15 16,0 47 2-16,0 23 2 16,9 7 34-16,0 15-18 15,0-3 2-15,-6-4-4 16,11-4-15-16,1-8-2 15,-6-5-2-15,0-10-2 0,-9-5-1 16,8-12-36-16,-8-2-50 16,0-13-47-16,0 0-24 15,0 0-36-15,0-16-95 16</inkml:trace>
  <inkml:trace contextRef="#ctx0" brushRef="#br0" timeOffset="269578.7463">32443 16858 226 0,'0'0'337'16,"0"0"-278"-16,0 0 97 0,0 0-45 16,0 0-41-1,0 0-25-15,27-51-17 0,-1 51-4 16,18-4 1-16,-3 4-2 16,20-4-1-16,-2-1-6 15,11-3-7-15,-3 1-6 16,-5 4 0-16,-15-6-3 15,-1 5-43-15,-28 4-58 16,-18 0-96-16,0 0-180 16</inkml:trace>
  <inkml:trace contextRef="#ctx0" brushRef="#br0" timeOffset="272017.941">17888 16016 192 0,'0'0'165'0,"0"0"-83"16,0 0-19-16,0 0-19 16,0 0-10-16,0 0 2 15,18-11 5-15,-18 11 12 16,0-4 15-16,0 4 0 0,0 0-16 16,0-2-5-1,0-2 4-15,0-2-5 0,0-10-19 16,0-2-8-16,0-2 8 15,0-7-14-15,9-10-7 16,-1 0 7-16,10-10 0 16,-3 3 3-16,2 1-8 15,10-5 2-15,-10 7 6 16,9-3-6-16,1 2 0 16,5 2 4-16,-6-5-7 15,9 1 2-15,-2 1-3 16,-7 2-1-16,18-2 4 0,-9 1-1 15,0-3 2 1,-3 4 1-16,12-3-1 0,-9 2 6 16,-3-2-4-16,12 3-4 15,-8-3-1-15,4 8-3 16,4-7-2-16,0 5-2 16,6 1 1-16,-6 0 1 15,9 4-2-15,-4-1 0 16,-13 5 3-16,16 7-2 15,-11 1-1-15,-6 2-1 16,0 1 1-16,6 4 0 16,3 1-3-16,-9-4 3 15,6 11 0-15,-5 2-3 16,-1-1 0-16,9 3 3 16,-3 2 0-16,-6 0-2 0,17 0 2 15,7 0-1-15,2 0 0 16,7 0 1-16,2 0 0 15,6 0 0-15,-15 2-1 16,7 12 1-16,-7 2 0 16,-11 1-2-16,3 0 1 15,5 10 1-15,-5 3 3 16,0 4-2-16,5-3 6 16,-5 12-5-16,5-5 0 15,4 2 2-15,-4 5 0 16,4-3 2-16,-4 7 1 15,-5 3 0-15,8 0 2 0,-2 3-1 16,11 4 0-16,-11 7 1 16,11 1 2-16,-11 3-2 15,2 11-2-15,-2-1-1 16,2-6 3-16,-2 2-2 16,-16 4-3-16,10-6 1 15,-3 7-3-15,-6-9 7 16,6 0-2-16,-7 0-1 15,10-8 4-15,-12-2-5 16,-6 2 2-16,0-7-2 16,0 3-4-16,-2-1 8 15,2-2-2-15,-9-2-4 16,9-4 5-16,-3 4-5 0,-5-2-1 16,-1-5 3-16,0-5-3 15,10 1 1-15,-13-3 0 16,12 2-3-16,-9 1 3 15,1-1 2-15,5 4 1 16,-6 0 0-16,1-3-2 16,8 3 1-16,-3 3-3 15,-6-4-1-15,9-3 2 16,1 0 0-16,-4 1-2 16,3-3 3-16,0-8-4 15,-9-1 0-15,1-2 0 16,-4-6 2-16,-5-2 4 0,8-1-4 15,-8-1 2-15,-1-4-2 16,1-5 3-16,5 6-3 16,3-2-1-16,1 6 1 15,-1-4-1-15,0 3 2 16,7-4 0-16,-7-5-3 16,0 1 0-16,1-1 1 15,-1-1 0-15,6 1 1 16,-14 0-1-16,8-3 1 15,0 0-1-15,1-4-1 16,5 1 0-16,-14 2 2 16,8-3-2-16,-9 0 1 15,10 4-1-15,-10-8 0 0,7 4 1 16,2-4 0 0,18 0 0-16,6 0 1 0,-6 0 1 15,0 0-2-15,-3 0 2 16,-6 0-1-16,-9 0 1 15,-8 0 6-15,-1 0-4 16,-17 0-2-16,9 0-2 16,-9 0 2-16,0 0-3 15,0 0-1-15,0-4-37 16,-9-17-33-16,-35-13-56 16,0-18-268-16</inkml:trace>
  <inkml:trace contextRef="#ctx0" brushRef="#br0" timeOffset="275379.9861">23607 18001 97 0,'0'0'191'16,"0"0"-175"-16,0 0 7 16,0 0-7-16,0 0-14 15,0 0 37-15,0 0-3 16,0-59-3-16,0 55 12 15,0 0 33-15,0-3-9 0,0 7-3 16,0 0 3-16,0 0-5 16,0 0-35-16,0 0-13 15,0 0-16-15,0 0 0 16,0 0 0-16,0 0 0 16,0 0 0-16,0 0 2 15,0 0 5-15,0 0-6 16,0 0 1-16,0 0-2 15,0 0-4-15,0 0-13 16,18 0 17-16,17 7 8 16,6-3 6-16,3 0 2 15,8-1-7-15,7 2-3 0,-6-5 4 16,-4 0 1 0,4 0-3-16,0 0-2 0,14 0 3 15,-14 0-1-15,14-5 0 16,3-2 0-16,-2-4-4 15,-7-2 4-15,-11 5-7 16,11-3 1-16,-11-4 6 16,3 5-4-16,-1-1 6 15,-2-10 0-15,3 4 3 16,5-4 2-16,-5 0-6 16,-9-2-3-16,-3 1 5 15,-6-2 6-15,0 1 3 0,-5-2 4 16,8-2-1-16,-3 0-10 15,0-5 0 1,6 0 1-16,-6 0-3 0,9-4-6 16,6 2 3-16,-15 2-1 15,0 5 5-15,-9-5 7 16,6-1-1-16,-5-4-7 16,-10 1 4-16,10-2-7 15,-1 1 3-15,-6-6 6 16,18 0-7-16,-11 1-3 15,-1-2-3-15,0 8 1 16,7-2 2-16,-16 0-1 16,1 2-3-16,-1-3 4 0,-8 7-1 15,9 1 0 1,-10-1 2-16,1-1 6 0,0 1-8 16,-9 4-4-16,3-4 0 15,9 1-1-15,-12 4 2 16,8 1 0-16,-8-6-3 15,0 5 10-15,0-5-5 16,0 0-3-16,0 9-2 16,0 0 3-16,0-1-3 15,0 3 3-15,0-5-2 16,0 10 1-16,0-5 0 16,0 4-2-16,0 6 1 15,0 2 2-15,0-3-2 16,0 1 0-16,-8 2 2 0,8-7-3 15,0 5 2-15,0-5-2 16,-12 4 0-16,12 1 1 16,-3 2 3-16,3-2-4 15,0 5 1-15,0 1 1 16,0-1-1-16,-9-3-1 16,9 8 0-16,0-10 1 15,0 5 0-15,0 2 0 16,0-1-1-16,0 5 0 15,-9 0 0-15,9 0-1 16,0 0 0-16,0 0-2 16,0 0 0-16,0 0-6 15,-8 0-30-15,-1 0-56 0,-17 27-107 16,-18-7-107-16</inkml:trace>
  <inkml:trace contextRef="#ctx0" brushRef="#br0" timeOffset="276255.1905">20680 13618 608 0,'0'0'19'0,"0"0"197"15,0 0-102-15,0 0-43 16,0 0-21-16,0 0-7 15,-35-66 3-15,35 66-9 16,-8 0-20-16,-1 0-17 0,-9 22-21 16,-17 22 16-1,-6 21 5-15,-20 15 4 0,-7 10-1 16,-2 7-2-16,-6-3 0 16,15-2-1-16,-7-11 2 15,7-13-2-15,2-7 2 16,15-10-4-16,9-12 1 15,9-7-11-15,11-12-4 16,6-10-31-16,1-3-50 16,-1-7 3-16,9 0-9 15,-18 0-30-15,10-5-65 16,-19-12-44-16,10 2 124 16</inkml:trace>
  <inkml:trace contextRef="#ctx0" brushRef="#br0" timeOffset="276489.5919">19761 14361 166 0,'0'0'110'0,"0"0"60"0,0 0-55 15,0-128-2-15,0 112 6 16,0 5-23-16,-8 11-4 16,8 0-41-16,0 0-36 15,-9 0-15-15,9 27-18 16,0 14 18-16,0 7 16 16,-9-1-8-16,9-3-2 15,0-6 1-15,0-7 2 16,0-8-3-16,9-8-2 15,23-5 1-15,3-8 11 16,9-2-3-16,15 0-3 16,11-17-10-16,-3-15-45 0,-5-1-110 15,-18-12-202 1</inkml:trace>
  <inkml:trace contextRef="#ctx0" brushRef="#br0" timeOffset="277208.4188">21272 13512 507 0,'0'0'53'15,"0"0"93"-15,0 0 29 16,0 0-58-16,0 0-22 16,0 0-16-16,0 0-12 15,0-23-17-15,0 23-24 0,0 0-9 16,0 0-3-16,0 0-14 16,0 8-9-16,0 20-2 15,26 18 11-15,0 7 5 16,15 0 7-16,3-2-4 15,-9-2-4-15,6-7-4 16,-14-4 1-16,-1-9 1 16,-8-7-1-16,-10-12 2 15,1-1-3-15,-9-9 2 16,9 0 2-16,-9 0 3 16,0 0 5-16,0 0 15 15,0 0 7-15,9-15-4 16,5-13-5-16,4-14-22 0,-1-5 0 15,1-1-1-15,8-7 1 16,1 1-2-16,5-4 0 16,-6 6 4-16,9-3-1 15,0 13-2-15,-2 10-2 16,-7 10 5-16,-8 13-2 16,-10 3-2-16,1 1-1 15,-9 5 0-15,0 0-2 16,9 0-5-16,8 0-4 15,4 0-39-15,17 14-51 16,-29-1-249-16,-9-13-455 16</inkml:trace>
  <inkml:trace contextRef="#ctx0" brushRef="#br0" timeOffset="279522.377">18799 16032 174 0,'0'0'165'0,"0"0"-34"16,0 0-53-16,0 0-25 15,0 0-9-15,0 0 10 16,0 0 8-16,8-5-6 16,-8 5-5-16,0-5-8 15,0 5 6-15,9 0-4 16,-9 0-7-16,0-5 3 15,9-7-2-15,8-4-2 16,7-10-22-16,2-6-13 16,1 4-1-16,-1-4-1 15,9 1-5-15,-3-7-46 16,3 0-85-16,-8 2-113 0,-1-4-59 16</inkml:trace>
  <inkml:trace contextRef="#ctx0" brushRef="#br0" timeOffset="279756.8466">19615 15369 396 0,'0'0'162'16,"0"0"-134"-16,0 0 97 15,0 0-49-15,0 0-29 0,0 0-25 16,120-119-17-16,-88 99-3 16,-14 0-2-16,-1 5-9 15,-8-2-109-15,9 0-66 16,-9 2-207-16</inkml:trace>
  <inkml:trace contextRef="#ctx0" brushRef="#br0" timeOffset="279975.5397">20397 14894 98 0,'0'0'404'16,"0"0"-381"-16,0 0 76 15,0 0-52-15,0 0-33 16,0 0-14-16,120-59 0 15,-112 55-35-15,16-1-103 16,-7 3-161-16</inkml:trace>
  <inkml:trace contextRef="#ctx0" brushRef="#br0" timeOffset="280194.2903">21307 14839 286 0,'0'0'82'0,"0"0"-15"0,0 0-23 16,0 0-34-16,0 0 15 16,0 0-20-16,111 19-5 15,-93-6-4-15,8-1-76 16,-3 4-63-16,-5 5-23 15</inkml:trace>
  <inkml:trace contextRef="#ctx0" brushRef="#br0" timeOffset="280397.4172">21769 15161 91 0,'0'0'40'15,"0"0"60"-15,0 0 11 16,0 0 49-16,0 0-69 15,0 0-35-15,138 81 4 16,-121-69-23-16,10 7-22 16,-1-2-12-16,-3 5-3 15,-14-2-104-15,0-3-181 16</inkml:trace>
  <inkml:trace contextRef="#ctx0" brushRef="#br0" timeOffset="280851.0385">22653 15787 507 0,'0'0'15'15,"0"0"42"-15,0 0-12 16,0 0-2-16,0 0-20 16,0 0-16-16,44 27 53 15,-26-7-22-15,8 14-16 16,6 1-17-16,3 12-5 0,0 2 0 31,-8 6-78-31,-1-3-38 16,-11-5-65-16,2-2-244 15</inkml:trace>
  <inkml:trace contextRef="#ctx0" brushRef="#br0" timeOffset="281069.7909">23414 16568 350 0,'0'0'38'0,"0"0"86"15,0 0-5-15,0 0-12 16,0 0-43-16,141 127-6 0,-106-106-28 16,0 0-18-16,-9 5-3 15,6 2-9-15,-5-1-5 16,-10 9-105-16,1-9-100 15,-9-1-285-15</inkml:trace>
  <inkml:trace contextRef="#ctx0" brushRef="#br0" timeOffset="281304.169">24087 17222 352 0,'0'0'135'0,"0"0"22"16,0 0-26-16,0 0-41 0,0 0-25 16,0 0-20-16,164 82-25 15,-146-77-5-15,-1-1-7 16,1 2-7-16,-9-1-1 16,14-1-9-16,-5 4-45 15,8 6-52 1,0-2-28-16,-8-6-71 0</inkml:trace>
  <inkml:trace contextRef="#ctx0" brushRef="#br0" timeOffset="281898.1312">25454 17644 176 0,'0'0'452'0,"0"0"-383"15,0 0 53-15,0 0-43 16,0 0-48-16,0 0-11 16,26 0-15-16,-17 0-1 15,23 8 1-15,12-4 9 16,9 2-9-16,14-1-5 16,6-5-1-16,18 0-96 15,3 0-115-15,-1-7-81 16</inkml:trace>
  <inkml:trace contextRef="#ctx0" brushRef="#br0" timeOffset="282132.4817">26595 17603 434 0,'0'0'41'15,"0"0"52"-15,0 0 36 16,0 0-48-16,0 0-28 15,0 0 12-15,147-32-50 16,-103 9-15-16,5-4-57 16,-13-10-158-16,-1 2-221 0</inkml:trace>
  <inkml:trace contextRef="#ctx0" brushRef="#br0" timeOffset="282335.6161">27327 17101 292 0,'0'0'288'16,"0"0"-208"-16,0 0 77 15,0 0-61-15,0 0-48 16,0 0-16-16,94-67-18 16,-68 54-1-16,-8 2-11 15,5-5-2-15,3-6-33 16,1 5-49-16,-10-10-73 15,1-3-36-15,-6-10-164 0</inkml:trace>
  <inkml:trace contextRef="#ctx0" brushRef="#br0" timeOffset="282585.6206">27763 16465 287 0,'0'0'200'15,"0"0"-184"-15,0 0 81 16,0 0-39-16,0 0-23 16,0 0-22-16,44-92-13 15,-35 72-3-15,0-2-36 0,0-3-70 16,-9-9-184-16</inkml:trace>
  <inkml:trace contextRef="#ctx0" brushRef="#br0" timeOffset="282804.395">27892 15990 137 0,'0'0'337'16,"0"0"-298"-16,0 0 48 15,0 0-57-15,0 0 7 16,0 0-15-16,26-63-16 0,-17 59 5 15,-9 4 9 1,0 0-20-16,0 0-10 0,0 0-84 16,0 0-48-16,0 0-110 15</inkml:trace>
  <inkml:trace contextRef="#ctx0" brushRef="#br0" timeOffset="285854.571">23710 14883 301 0,'0'0'0'15,"0"0"56"-15,0 0-5 16,44-118-22-16,-36 88-7 16,1 3 33-16,-9 5 12 15,9 0-3-15,-9 2-5 0,0-1-3 16,9 2 1-16,-9 0-1 16,0 7-22-16,0 1-11 15,0 3-5-15,0 8 6 16,0-7-9-16,0 7-12 15,0 0-3-15,-27 17-26 16,-17 27 22-16,-23 19 3 16,-21 16-1-16,-5 14-12 15,-10 1-24-15,10-8 38 16,5 0 0-16,3-13-16 16,23-13 13-16,4-8 3 15,14-14 4-15,9-6-2 0,11-11-2 16,16-10-6-16,-1-5-43 15,9-6-38-15,0 0-35 16,-9 0 33-16,9 0 35 16,-9-21-130-16,9-7-41 15</inkml:trace>
  <inkml:trace contextRef="#ctx0" brushRef="#br0" timeOffset="286073.2661">22817 15178 264 0,'0'0'34'16,"0"0"123"-16,0 0-40 15,0 0-18-15,0 0-23 16,0 0-50-16,-44-28-26 16,29 56 0-16,7 14 0 0,8 11 3 15,0-4 6 1,8-2 0-16,42-3-2 0,12-12 0 16,5-5 5-16,-6-11-12 15,7-7 2-15,-7-4-2 16,7-5-58-16,-7-9-104 15,-11-31-320-15</inkml:trace>
  <inkml:trace contextRef="#ctx0" brushRef="#br0" timeOffset="286635.8638">24620 14253 600 0,'0'0'63'0,"0"0"50"15,0 0-54-15,0 0-46 16,0 0-8-16,0 0 2 16,0-5-1-16,0 5-6 15,0 22 11-15,-9 20 8 16,0 12 16-16,-23 9-24 16,15 2 3-16,-10 3-9 15,18-7 6-15,9-8 1 0,0-6-4 16,0-3-3-1,0-12 4-15,9-7-5 0,18-6-2 16,-1-6-1-16,6-7-1 16,-6-6 6-16,18 0 2 15,6 0-8-15,3-10-14 16,-1-16-83-16,-11-8-83 16,-23-8-213-16</inkml:trace>
  <inkml:trace contextRef="#ctx0" brushRef="#br0" timeOffset="286870.24">24526 13819 874 0,'0'0'18'15,"0"0"156"-15,0 0-62 16,0 0-64-16,0 0-37 16,0 0-6-16,-9-32-5 15,9 32-15-15,-17 0-157 16,-9 0-294-16</inkml:trace>
  <inkml:trace contextRef="#ctx0" brushRef="#br0" timeOffset="288308.7592">24664 14445 106 0,'0'0'168'0,"0"0"-70"15,0 0 65-15,0 0-62 16,0 0 2-16,0 0 1 15,0 0-37-15,0 0-6 16,-18-79-6-16,9 69 1 16,9 4-4-16,-8 2-5 15,8-4 1-15,-9-6 0 16,9 2-8-16,-9 2-14 16,9 3-5-16,0 3 13 15,-9 4-7-15,9 0-8 0,0 0-16 16,0 0-3-1,0 21-16-15,0 28-1 0,0 19 17 16,0 8 3-16,0 0-1 16,0-2-1-16,0-11-1 15,9-9-1-15,0-17 1 16,0-11 2-16,-9-9-1 16,8-7 0-16,-8-5-1 15,0-5-32-15,0 0-77 16,0 0-27-16,0 0-48 15,0-24-291-15</inkml:trace>
  <inkml:trace contextRef="#ctx0" brushRef="#br0" timeOffset="288683.7413">24122 14253 666 0,'0'0'8'0,"0"0"169"16,0 0-67-16,0 0-39 0,0 0-30 15,0 0-17-15,-17-20-2 16,17 20 4-16,0-3-7 15,0 3 8-15,0-5 8 16,0-3-15-16,17-3-8 16,45-5-9-16,23 0-3 15,35-5-1-15,8 4-1 16,10 2 1-16,8 3 0 16,-26 7-2-16,-17 5 0 15,-33 0-28-15,-20 0-86 16,-15 22-50-16,-26 10-41 15,-9 0-124-15</inkml:trace>
  <inkml:trace contextRef="#ctx0" brushRef="#br0" timeOffset="289105.6244">24184 14953 554 0,'0'0'45'15,"0"0"98"-15,0 0-29 0,0 0-39 16,0 0-34-16,0 0-17 15,-9 0-4-15,9 0 20 16,0 0 13-16,0 0-13 16,0 0-13-16,0 0 0 15,41-1-11-15,38-8 45 16,41-4-11-16,26-2-21 16,1 5-12-16,5-7-10 15,-29 3-4-15,-12 2-3 16,-17 2 1-16,-27 5 2 15,-23 1-3-15,-18 4-1 16,-26 0-3-16,0 0-44 16,0 15-129-16,-44 10-138 0,-32-9-481 15</inkml:trace>
  <inkml:trace contextRef="#ctx0" brushRef="#br0" timeOffset="290794.1308">17698 16507 478 0,'0'0'76'15,"0"0"-3"-15,0 0 72 16,0 0-63-16,0 0-52 15,0 0-14-15,0-15-10 16,0 15-1-16,0 0-5 0,0 0-12 16,18 15 12-16,-1 6 10 15,18 2 8-15,9-2-2 16,6-2-5-16,3-2 6 16,-4-2-9-16,-5 2-5 15,-9-11 0-15,-2 3-1 16,-16-2 0-16,1-6-2 15,-9-1-2-15,-1 0 2 16,10 0 0-16,-1 0 9 16,10-12 5-16,-4 1-12 15,-5-6 6-15,-10 7-4 16,1-4 10-16,0 3 2 0,-9-1-10 16,9 4 5-1,-9 4 7-15,9 0-17 0,-9 0-1 16,0 4 0-16,0 0-1 15,0 0-3-15,0 0-7 16,0 0-5-16,0 0 0 16,0 4-1-16,0 12 17 15,8-1 7-15,10-2-5 16,-9-2 1-16,-9-3-2 16,0-8 0-16,0 5-1 15,0-5 2-15,0 0 1 16,0 0 6-16,0 0-2 15,9 0 0-15,5-13-7 0,-5-6 0 16,17-5-2 0,1 3-1-16,-1-2-3 0,0 2-2 15,6 11-8-15,-14 5 4 16,0 5 1-16,-10 0-3 16,10 0-3-16,0 0 7 15,-1 9 0-15,6 7 8 16,4 0 0-16,-1 2 4 15,1-1-2-15,-1-4 0 16,-3-6 1-16,-5-4-1 16,-9-3-1-16,-9 0-3 15,8 0 4-15,10 0 29 16,8-19 15-16,1-4-30 16,14-7-11-16,-15 3-3 0,0 4-32 15,-26 2-226-15,0 15-331 16</inkml:trace>
  <inkml:trace contextRef="#ctx0" brushRef="#br0" timeOffset="291481.9277">18714 17261 304 0,'0'0'283'16,"0"0"-261"-16,0 0 78 16,0 0-18-16,0 0-14 15,0 0-17-15,-138-91-31 16,103 111-13-16,0 23-3 15,0 12 11-15,11 2 0 0,16-2 4 16,8-3 7-16,0-5-12 16,32-8 0-16,20-6 4 15,1-13-5-15,-3-3-6 16,11-13 14-16,-11-4-6 16,-6 0-3-16,0-15 8 15,-12-19-5-15,-6-2-9 16,-17-2 1-16,-9-2-5 15,0-4-2-15,0 1-16 16,-41 9-15-16,-11 10-32 16,-1 16 5-16,-6 8-133 15,7 0-82-15,2 8-107 0</inkml:trace>
  <inkml:trace contextRef="#ctx0" brushRef="#br0" timeOffset="291841.3085">18722 17034 596 0,'0'0'41'0,"0"0"17"16,0 0-29-16,0 0-19 15,0 0 3-15,-87 173 27 16,60-71 25-16,-5 6-25 16,-3 13-16-16,0 1-10 15,8-16-1-15,4-9-9 16,-3-26 1-16,17-23 3 15,0-12-2-15,0-8-5 16,9-18-1-16,0 0-43 16,0-10-156-16,0 0-86 0</inkml:trace>
  <inkml:trace contextRef="#ctx0" brushRef="#br0" timeOffset="308465.0644">17303 16069 219 0,'0'0'106'15,"0"0"-24"-15,0 0 10 16,0 0-43-16,0 0-14 0,0 0 13 16,0 0-5-1,-50-38 12-15,41 38-15 0,1-4 4 16,-1-1 3-16,-9 5-18 16,1-5-1-16,8 4-19 15,-14 1 0-15,-4 0-2 16,10 0 1-16,-10 0-2 15,10 0-1-15,-1 0-2 16,1 11 5-16,-7-1 3 16,7 7-8-16,-1 4 12 15,-8 0-4-15,17 9-10 16,0 2 11-16,9 0-2 16,0 3 0-16,0-3-4 15,0 4 0-15,9-4 1 16,8-1 0-16,10-3-4 0,-1-2 1 15,-2-8-3-15,-7-3 0 16,1-10 0-16,-10-1 2 16,-8-4 3-16,0 0 8 15,9 0 18-15,0-9 16 16,9-18-21-16,-1-5-17 16,-8-6 1-16,-9-9-1 15,9 0 1-15,-9-7-6 16,0 1 4-16,0 14-2 15,0 8 6-15,0 10 7 0,0 15-20 16,0 6-1 0,-18 0-71-16,-17 15-301 0</inkml:trace>
  <inkml:trace contextRef="#ctx0" brushRef="#br0" timeOffset="338436.2765">1375 15408 298 0,'0'0'292'0,"0"0"-267"15,0 0 127-15,0 0-88 0,0 0-22 16,0 0-13-16,0 0-2 15,0 0-8-15,-251 41 10 16,207-13-3-16,-6 7-5 16,6 10 13-16,-6 3-9 15,15-5-13-15,18 1 2 16,17-4-11-16,0-2-2 16,0-6-1-16,8-5 0 15,36-1-6-15,9-13-11 16,14-5-78-16,18-8-56 15,-6 0-78-15,6-25-122 16</inkml:trace>
  <inkml:trace contextRef="#ctx0" brushRef="#br0" timeOffset="338795.7287">1700 15531 479 0,'0'0'42'16,"0"0"88"-16,0 0 52 15,0 0-83-15,0 0-38 16,0 0-28-16,-79-14-21 16,47 41-12-16,-3 17 18 15,9-6 0-15,8 9-5 16,18-8-4-16,0-4-3 16,0-3-2-16,0-9-1 0,35-6 0 15,9-13 0 1,15-4-3-16,-7 0 17 0,-2-4-10 15,-15-19 5-15,-9-7-2 16,1 3 10-16,-27-5 7 16,0 0-6-16,0 0-2 15,-18 5 12-15,-8-1-16 16,-9 7-11-16,8 11-4 16,4 5-6-16,23 5-14 15,-9 0-85-15,9 10-58 16,0 0-162-16</inkml:trace>
  <inkml:trace contextRef="#ctx0" brushRef="#br0" timeOffset="339264.6216">2543 15376 667 0,'0'0'41'0,"0"0"70"16,0 0 42-16,0 0-100 16,0 0-12-16,0 0-28 15,-208-7 1-15,164 34-2 16,9 7 0-16,-6 1-6 16,15 4 0-16,17 1 2 15,9-5-6-15,0-3-1 0,0-6 2 16,18-5 0-16,17-6-3 15,-3-5 0-15,-6-1 0 16,-8-9 3-16,8 4-3 16,1-4 4-16,-10 0-4 15,7 0 0-15,-16 0 0 16,1 0-10-16,-9 0 9 16,0 0 1-16,0 0 9 15,0 0 3-15,0 0-12 16,0 0 0-16,0 0-12 15,0 4-6-15,-14 11-19 16,-13 9 25-16,1 1-5 16,0-2 6-16,-1 3 3 15,-8-10 7-15,-6 10-2 16,6 6 0-16,-6 4-18 0,-12 8-54 16,-5-6-140-16,-12-6-239 15</inkml:trace>
  <inkml:trace contextRef="#ctx0" brushRef="#br0" timeOffset="339812.1184">3330 15488 306 0,'0'0'338'16,"0"0"-236"-16,-254-8 52 15,166 30-105-15,21 7-12 0,14 12-15 16,18 3-12-16,20-2-1 16,15 5 5-16,0-9-11 15,24-2 9-15,20-2 6 16,14-13-8-16,-5-9-9 15,32-3 7-15,-15-9-6 16,6 0 1-16,-15 0 6 16,-20-11 2-16,-14-10-6 15,-18-6 18-15,-1 1 21 16,-8-5-7-16,0-3-20 16,-8-3-1-16,-25 0-10 15,-2 11-6-15,0 5-3 0,18 9-46 16,-1 12-49-16,9 0-58 15,-14 0-208-15</inkml:trace>
  <inkml:trace contextRef="#ctx0" brushRef="#br0" timeOffset="340108.9358">3477 15074 784 0,'0'0'20'0,"0"0"108"0,0 0-32 15,0 0-95-15,0 0 3 16,-111 176 21-16,67-62 34 16,-15 19 11-16,-20 13-27 15,-6 3-20-15,0-6-22 16,18-20 0-16,14-20-1 15,1-29 0-15,19-16 0 16,7-20-1-16,0-13-5 16,26-12-57-16,0-9-46 15,0-4-133-15,0-20-223 16</inkml:trace>
  <inkml:trace contextRef="#ctx0" brushRef="#br0" timeOffset="340530.7928">3916 15927 768 0,'0'0'61'16,"0"0"92"-16,0 0-104 15,0 0-30-15,0 0 22 16,0 0-2-16,199-40-2 16,-123 24-7-16,9 6-11 15,-9 0-15-15,-15 3-2 16,1 3-2-16,-21 4-51 16,-24 0-87-16,-17 0-161 15,0 6-160-15</inkml:trace>
  <inkml:trace contextRef="#ctx0" brushRef="#br0" timeOffset="340765.1703">4036 16118 609 0,'0'0'51'0,"0"0"61"16,0 0-63-16,0 0 8 15,0 0 55-15,0 0-56 16,266 4-2-16,-163-8-17 15,-16-8-21-15,-11 2-11 16,-5 0-5-16,-30 5-36 16,-24 5-100-16,-17 0-240 0</inkml:trace>
  <inkml:trace contextRef="#ctx0" brushRef="#br0" timeOffset="342501.0086">5941 15273 791 0,'0'0'12'16,"0"0"16"-16,0 0 67 0,0 0-28 15,0 0-6-15,0 0-61 16,0-53-4-16,9 95 4 16,17 13 7-16,9 9 1 15,-8 12-1-15,-4-8-3 16,-5-5 0-16,-1-10-4 15,1-11 1-15,-1-10 0 16,10-8 1-16,-18-8-2 16,5-7 2-16,-11-9-2 15,-3 0 4-15,6 0 10 0,6-17 25 16,2-15-12-16,4-8-19 16,-1-15 0-16,1-3-2 15,-1 4-1-15,1-5-4 16,5 1-1-16,-11 16 1 15,12 2-1-15,-7 4-1 16,1 8 1-16,8 3-20 16,6 10-20-16,-5 8-24 15,16 7-58-15,10 0-114 16,-12 5-79-16</inkml:trace>
  <inkml:trace contextRef="#ctx0" brushRef="#br0" timeOffset="343110.9666">7006 15594 680 0,'0'0'10'0,"0"0"97"15,0 0-80-15,0 0 5 16,-17 153 1-16,17-93-2 16,0 4 0-16,0-4-7 0,0-9-2 15,0-6-3-15,0-9-5 16,0-9 2-16,0-11-6 16,0-4 0-16,0-8-7 15,0-4 3-15,0 0 3 16,0 0 27-16,0-19 15 15,-6-21-46-15,-6-18-3 16,-2-7 1-16,5-15 0 16,9-10-1-16,0 12-1 15,0 2 2-15,26 12 0 16,24 9 6-16,12 7-4 16,-4 12-1-16,-5 4-2 15,-4 15 10-15,-22 11 2 16,-10 1-14-16,1 5 0 15,-18 0-5-15,9 23 5 0,-9 9-2 16,0 5 2-16,-27 3 0 16,-14-5-12-16,-2-3-14 15,-10-6 13-15,12-11-7 16,6-3 16-16,8-6 2 16,10-1-2-16,8-1 0 15,9-4-4-15,0 5-11 16,0 1-12-16,0 15 7 15,35 7 23-15,18 12 1 16,5 4 0-16,13 6 1 0,-4-3-2 16,12 0-43-1,-12-9-139-15,-14-6-141 0</inkml:trace>
  <inkml:trace contextRef="#ctx0" brushRef="#br0" timeOffset="343595.6739">5341 16361 524 0,'0'0'28'0,"0"0"24"15,0 0-32-15,0 0 4 16,0 0 47-16,310 0-6 16,-154-5 5-16,22-3-14 0,27-2-14 15,11-3 1-15,24 4-16 16,0-1-1-16,-17 3-9 16,-33 7-13-16,-35 0-4 15,-43 0 0-15,-28 0-3 16,-31 0 1-16,-27 0-16 15,-8 0-14-15,-18 7-31 16,0 1-70-16,0-8-55 16,-44 0-342-16</inkml:trace>
  <inkml:trace contextRef="#ctx0" brushRef="#br0" timeOffset="344393.3093">6304 16994 456 0,'0'0'109'0,"0"0"-104"16,0 0 85-16,0 0-13 0,0 0-18 15,0 0-2-15,-26-49 1 16,26 49 12-16,0-5-9 16,0 5-4-16,0 0-16 15,0 0-12-15,0 0-15 16,0 0-11-16,0 11-3 16,8 20-4-16,28 21 4 15,5 7 5-15,11 11-4 16,10-9 1-16,-13 3-1 15,4-7 1-15,-3-13-1 0,-15-12-1 16,0-13 2-16,-11-2-1 16,-13-15-1-16,-5 3 0 15,-6-5 6-15,0 0 1 16,0 0 14-16,0-12 1 16,0-15-18-16,0-9-2 15,0-12 0-15,0-7-1 16,0-9 1-16,9-10 0 15,0 9-1-15,-1 1 0 16,19 7 1-16,-10 19 17 16,7 12 8-16,-7 9-10 15,-5 11-11-15,3 6-6 16,2 0-9-16,18 0-20 0,6 22-120 16,-14-12-189-1</inkml:trace>
  <inkml:trace contextRef="#ctx0" brushRef="#br0" timeOffset="345362.5835">9111 16103 690 0,'0'0'18'16,"0"0"146"-16,0 0-86 16,0 0-41-16,0 0-18 0,0 0-9 15,0 0 32-15,146 0 11 16,-43-7-17-16,-7-3-15 15,-2 3-13-15,0 3-8 16,-24-2-2-16,-20 6-74 16,-15 0-102-16,-35 6-124 15,-9 15-215-15</inkml:trace>
  <inkml:trace contextRef="#ctx0" brushRef="#br0" timeOffset="345628.1311">9026 16433 555 0,'0'0'5'0,"0"0"71"16,0 0-25-16,0 0 27 15,0 0 39-15,0 0-52 16,266 0-18-16,-181-21-26 16,3 5-21-16,-12 0 0 15,-9-3-129-15,-40-4-289 16</inkml:trace>
  <inkml:trace contextRef="#ctx0" brushRef="#br0" timeOffset="346175.3201">10469 15643 845 0,'0'0'8'0,"0"0"137"16,0 0-31-16,0 0-66 0,0 0-48 15,0 0 7-15,0 53-3 16,26 11 24-16,-2 10 7 16,2 2-14-16,-8 4 5 15,-1-7-13-15,-8-14-11 16,-9-6 0-16,0-15 1 16,0-11-2-16,0-5 2 15,0-12 1-15,0 0-2 16,0-8 3-16,0-2 1 15,-9 0 6-15,-17-27-4 16,-9-17-2-16,-6-16-4 16,-3-18 0-16,9-19 2 15,8-10-4-15,4 0 1 0,23 16 1 16,0 12-2 0,23 25 4-16,21 11-3 0,9 18 2 15,-3 10 0-15,-6 3-1 16,8 12-2-16,-2 0-1 15,3 8-1-15,5 19-1 16,-23 5 3-16,-8 0-2 16,-10 8 1-16,-17-4-3 15,0 0-1-15,-26-4-14 16,-18-5-26-16,-6-3-12 16,6-8-23-16,0-5-20 15,12-7-21-15,6-4-93 0,8 0-139 16</inkml:trace>
  <inkml:trace contextRef="#ctx0" brushRef="#br0" timeOffset="346816.5547">11318 15963 454 0,'0'0'293'16,"0"0"-248"-16,0 0 92 16,-240-21-89-16,187 42-18 15,3 11-16-15,15 10 2 16,9 7 4-16,20-5 6 16,6-8-5-16,6-4-9 15,38-6 1-15,0-16 8 16,14-4-17-16,-14-6 9 15,9 0-7-15,-12 0 9 16,-15-15-8-16,-8-17 15 16,-10 0 15-16,-8-11 1 15,0 0-5-15,0-5-14 0,-8 10-6 16,-19 7-7-16,1 8-4 16,8 19-2-16,4 4-6 15,5 0-53-15,6 0-75 16,3 24-57-16,0-1-106 15,0-6-290-15</inkml:trace>
  <inkml:trace contextRef="#ctx0" brushRef="#br0" timeOffset="347066.5576">11318 15963 806 0</inkml:trace>
  <inkml:trace contextRef="#ctx0" brushRef="#br0" timeOffset="347316.5661">11318 15963 806 0,'146'-64'37'0,"-146"64"95"0,0 0-93 0,9 28-19 0,26 8 46 0,9 6-30 16,6-5 2-16,-7 0-5 15,7-5-10-15,3-9-9 16,-3-7-8-16,-15-5-6 16,9-6 3-16,-18-5 0 15,0 0 2-15,-8 0-5 16,-12-21-7-16,3-6-9 15,-9-5 0-15,0-6 2 16,0-11 9-16,-15 5 5 16,-6 4 1-16,-2 12 0 0,5 19 2 15,18 9 14 1,0 0-17-16,0 21-10 0,0 15 8 16,18 7 2-16,26-4-1 15,-3-7 1-15,12-6 1 16,-12-15-1-16,2-2 0 15,-16-9 1-15,-1 0 9 16,-8 0 10-16,-4-5 9 16,4-21 5-16,-18 4-6 15,0-10-10-15,0-5-10 16,0-1 0-16,0-2-8 16,-9 0-8-16,-8 13-31 0,-7 12-40 15,7 9-41 1,-10 6-138-16,1 0-366 0</inkml:trace>
  <inkml:trace contextRef="#ctx0" brushRef="#br0" timeOffset="347691.5683">12623 15958 658 0,'0'0'114'16,"0"0"-93"-16,0 0 77 16,0 0-44-16,0 0-7 15,0 0-31-15,164-35 1 0,-147 22 0 16,-8-6 8-16,-9 4-6 16,0-10-7-16,0 3-6 15,-17 6-1-15,-18-5-5 16,2 8-2-16,-2 9 2 15,-9 4 4-15,9 0 3 16,-15 21 4-16,15 17-7 16,9 6 11-16,17 9 9 15,9-11 15-15,0 2-3 16,44-3-6-16,15-9-10 16,2-4-4-16,15-12-12 15,3-5-3-15,6-11-1 0,0 0-101 16,-32-11-82-16,-18-20-290 15</inkml:trace>
  <inkml:trace contextRef="#ctx0" brushRef="#br0" timeOffset="348004.154">13071 15770 764 0,'0'0'145'0,"0"0"-83"16,0 0 0-16,0 0-12 15,0 0 16-15,0 0-21 16,257 108 2-16,-213-68-22 16,-20 0-5-16,-16 1-12 0,-8-9-2 15,0-5-5-15,0-10 7 16,0-11-6-16,-8-6-2 16,-7 0 10-16,-3-6 6 15,1-32-4-15,8-9-9 16,9-12 7-16,0-4 3 15,9 2-2-15,32 6-11 16,3 15 0-16,8 11-8 16,7 11-12-16,-6 11-65 15,-9 7-119-15,-39 0-340 16</inkml:trace>
  <inkml:trace contextRef="#ctx0" brushRef="#br0" timeOffset="348692.0885">10443 17159 754 0,'0'0'0'0,"0"0"108"16,0 0-14-16,0 0-30 15,-223-49-31-15,188 81-24 16,9 23-5-16,8 17 11 16,9 10 11-16,9 7-6 0,0 9 6 15,0-3 4-15,27-4-9 16,-1-9-14-16,0-10-2 16,-2-12-4-16,-7-16-1 15,-14-8-8-15,-3-13-58 16,-11-9-45-16,-57-14-195 15,-17 0-238-15</inkml:trace>
  <inkml:trace contextRef="#ctx0" brushRef="#br0" timeOffset="349207.9158">9652 17789 309 0,'0'0'405'0,"0"0"-367"0,0 0 75 15,0 0-51-15,258-122 2 16,-129 100-12-16,17 10-11 15,0-9 5-15,1 6-19 16,-4 3-18-16,-38-2-9 16,-20 2 0-16,-23 6-3 15,-27-3-43-15,-20 3-3 16,-15-1 19-16,0-3 0 16,0 1-14-16,-44 1 33 15,-15 8 10-15,1 0 1 16,-13 0 2-16,4 8-2 15,6 18 18-15,8-1-5 16,12 15 5-16,23 9-5 0,18-7 0 16,0 3 4-1,35-10 4-15,24-9-5 0,2-15 5 16,7-7-10-16,-7-4-3 16,-2 0-1-16,-15-9-2 15,-9-18-2-15,-12-5-3 16,-14-8-11-16,-9 4-1 15,0-7-4-15,0 6 16 16,-32 0 0-16,-3 6 7 16,17 12 23-16,9 14-2 15,9 5 4-15,0 0-28 16,0 5-4-16,0 29-6 0,35 4 6 16,15 4 4-1,3 7 1-15,-9-6-5 0,14-2 1 16,-14-3-1-16,9-7-35 15,-12-13-59-15,3-13-83 16,0-5-175-16</inkml:trace>
  <inkml:trace contextRef="#ctx0" brushRef="#br0" timeOffset="349457.9486">11558 17405 819 0,'0'0'14'0,"0"0"126"16,0 0-67-16,0 0-61 0,0 0 1 15,-240 133 1-15,222-74 15 16,9 0 3-16,9-8-12 16,0-2-1-16,18-5-9 15,26-16-5-15,14-9-3 16,4-7-2-16,23-12-44 15,-6 0-62-15,6-12-85 16,-6-24-152-16</inkml:trace>
  <inkml:trace contextRef="#ctx0" brushRef="#br0" timeOffset="349723.5547">11947 17217 805 0,'0'0'45'0,"0"0"167"15,0 0-87-15,0 0-79 16,0 0-46-16,0 0 8 16,-26 92 28-16,43-28 1 15,7 3-8-15,-7 5-10 16,1 1-3-16,-1-2-9 16,-8-3-6-16,-9-13-1 15,0-6-23-15,0-14-75 16,0-11-120-16,-35-24-174 15</inkml:trace>
  <inkml:trace contextRef="#ctx0" brushRef="#br0" timeOffset="349973.5821">11619 17635 660 0,'0'0'196'15,"0"0"-140"-15,0 0 49 16,0 0-54-16,0 0 3 15,284-59-20-15,-173 37-19 16,0 6-11-16,-8-6-4 16,-9 5-109-16,-33-6-151 15,-17-1-259-15</inkml:trace>
  <inkml:trace contextRef="#ctx0" brushRef="#br0" timeOffset="350411.0852">12693 17417 595 0,'0'0'72'0,"0"0"149"16,0 0-141-16,0 0-29 16,0 0-15-16,0 0-21 15,-275 32 5-15,214-5-5 16,-7 13 9-16,16 15-3 15,17-2-1-15,20 6-2 16,15-8-7-16,0-11 1 16,17-8-3-16,24-17-4 0,3-5-5 15,-3-10 0-15,3 0 0 16,-9-16-22-16,0-16-9 16,-2-9 2-16,-16-2 0 15,10-4 21-15,-1-2 8 16,0 0 5-16,6 2 2 15,21 8 11-15,0 11-1 16,5 9-7-16,-5 7 0 16,6 12 1-16,-7 0 4 15,1 8 10-15,-3 24-8 16,2 3 3-16,-11 12 1 16,-14 2-7-16,-19-1-4 0,-8-5-7 15,0-7-3-15,0-9 2 16,-17-10 2-16,-7-12 3 15,-11-5 4-15,0-9 9 16,0-23 22-16,3-16-16 16,14-7 1-16,18-9-14 15,0 0-10-15,33 7-3 16,37 3-4-16,32 5-34 16,1-6-138-16,-16-22-420 15</inkml:trace>
  <inkml:trace contextRef="#ctx0" brushRef="#br1" timeOffset="383374.4647">11921 3179 384 0,'0'0'11'0,"0"0"89"15,0 0-8-15,0 0 0 16,0 0-40-16,0 0 9 16,0 0-27-16,-18-123 28 15,18 114-24-15,0 2 8 16,0-1-12-16,0 1 8 15,0 3-10-15,0 4-8 16,0 0-5-16,0 0-9 16,0 0-6-16,0 0-4 15,0 0-6-15,0 17-6 16,0 20 8-16,9 22 4 16,17 7-2-16,-2 4 4 15,2 1 1-15,-9-8-3 0,10-4 0 16,-1-10 1-16,-2-16 1 15,-7-1-2-15,-8-15 0 16,0-7 1-16,-1-7 0 16,-8-3 3-16,0 0 4 15,0 0 5-15,9-23 2 16,0-16-11-16,9-8-1 16,-1-7 5-16,9-10 4 15,-2-6 2-15,-7 5-8 16,10-3 1-16,-10 5 1 15,1 8-6-15,8 6-2 0,-11 17-1 16,-6 12-4 0,-1 10-5-16,1 10-59 0,9 3-91 15,-9 26-133-15,-1 7-81 16</inkml:trace>
  <inkml:trace contextRef="#ctx0" brushRef="#br1" timeOffset="384124.476">12547 3486 573 0,'0'0'14'16,"0"0"145"-16,0 0-63 15,0 0-57-15,0 0-36 16,0 0-3-16,-9 39 0 16,9-2 15-16,0 8 2 15,0 1-3-15,0-5 1 16,0-3 3-16,0-10-8 0,0-1-1 15,0-11-5 1,0-5 1-16,0-5-1 0,0-6 4 16,0 0 4-16,0 0 34 15,0 0 24-15,-9-10-10 16,-8-13-41-16,8-11-16 16,-9-6-1-16,10-7-1 15,-1-12 2-15,3-3-2 16,6 8 0-16,0-1-1 15,0 5 0-15,9 5 5 16,14 4-2-16,12 7-1 16,-8 9-2-16,14 2 0 15,-15 6 9-15,9 8-5 16,-17 6-4-16,-1 3-1 16,7 0-1-16,-7 3-5 0,1 18 4 15,-9 7 2-15,-9 6-1 16,0 1 2-16,0 9-3 15,-27-2-3-15,-23-4-11 16,-2-6 3-16,8-4 3 16,-6-10 6-16,6-2-7 15,12-9 5-15,6-5-2 16,8-2-5-16,9 0 5 16,9 0-11-16,0 0-2 15,0 0 5-15,0 0-7 16,9 0 7-16,44 0 5 15,5 8 12-15,13 19 3 0,5 1-3 16,-9-2-2-16,-6 6 2 16,-2-5-13-16,-24-1-43 15,0-4-23-15,-17-3-34 16,-9-11-50-16,-1-8-100 16</inkml:trace>
  <inkml:trace contextRef="#ctx0" brushRef="#br1" timeOffset="384468.2526">13381 3332 516 0,'0'0'29'16,"0"0"132"-16,0 0-56 15,0 0-10-15,0 0-39 16,0 0-4-16,-26-41-31 16,43 25-13-16,15-3 16 15,12 1-11-15,15-5-6 16,2 5-6-16,1 2-1 15,-4 4 0-15,-5 5-24 16,-12 7-78-16,-6 0-91 0,-26 0-49 16,-9 3-151-16</inkml:trace>
  <inkml:trace contextRef="#ctx0" brushRef="#br1" timeOffset="384749.4767">13404 3454 481 0,'0'0'53'15,"0"0"35"-15,0 0 2 16,0 0-55-16,0 0 7 16,0 0 28-16,106-15-5 0,-30-1-40 15,18 0-16-15,17 1-9 16,9 8-8-16,-24-6-220 15</inkml:trace>
  <inkml:trace contextRef="#ctx0" brushRef="#br1" timeOffset="390192.0164">14642 3118 336 0,'0'0'73'0,"0"0"45"16,0 0-18-16,0 0-12 16,0 0-47-16,0 0-4 15,0 0-17-15,0 0-15 16,0-12-5-16,0 12-6 15,0 0 5-15,0 0-1 16,0 0-6-16,0 23-6 16,0 14 14-16,0 21 17 0,0 9 14 15,0-4-12 1,0 1-18-16,0-6 7 0,0-6-3 16,0-8-3-16,0-9-1 15,0-7 0-15,0-7-1 16,9-8 0-16,-9-3-69 15,0-10-89-15,0 0-138 16</inkml:trace>
  <inkml:trace contextRef="#ctx0" brushRef="#br1" timeOffset="390660.9045">14306 3169 200 0,'0'0'10'0,"0"0"74"16,0 0-21-16,0 0 13 0,0 0-9 16,0 0 12-1,-76-54-22-15,58 46-1 0,9 7-23 16,-8-2 4-16,8 3-7 16,0 0-4-16,9 0 3 15,0 0-15-15,0 0-14 16,0 0-5-16,0 0-8 15,9 0 6-15,26 0 7 16,33-4 4-16,11-3 4 16,5 2 12-16,19-2-20 15,-7 2-2-15,-2 4 1 16,-18 1-18-16,-23 0-35 16,-18 0-20-16,-26 6-28 15,-9 16 12-15,0 0-115 16</inkml:trace>
  <inkml:trace contextRef="#ctx0" brushRef="#br1" timeOffset="391004.6896">14203 3647 231 0,'0'0'52'16,"0"0"24"-16,0 0 18 0,0 0-27 15,0 0-31-15,0 0-27 16,0 11-4 0,18-7 34-16,26 0 10 0,14-1-1 15,13-1-9-15,5-2 10 16,17 0-22-16,-5 0-9 15,-3-2-11-15,-6-1-3 16,-20-1-3-16,-15 4-2 16,-12 0-9-16,-15-3-32 15,-8 3-54-15,0-1-97 16,-9-6-52-16</inkml:trace>
  <inkml:trace contextRef="#ctx0" brushRef="#br1" timeOffset="391676.6393">15354 3228 466 0,'0'0'62'0,"0"0"118"16,0 0-62-16,0 0-67 15,0 0 3-15,0 0-35 16,26-54-19-16,-26 68-5 15,0 19 5-15,0 12 12 16,0-1 5-16,0 5-2 0,0-4-7 16,0-1-2-16,0-7-4 15,0-9-1-15,0-4-1 16,0-8-14-16,-9-9 14 16,9-5 12-16,0-2-2 15,-9 0 3-15,1-9 1 16,-1-19-12-16,-6-7 0 15,-2-9 5-15,8-11-5 16,9-4-4-16,0-5 2 16,0 2 0-16,0 6 0 15,9 9 3-15,23 4-1 16,-6 4 1-16,9 11 3 16,0 4-6-16,-2 3 4 15,-7 11-1-15,9-2-1 16,-9 7-1-16,7 5-1 0,-16 0-3 15,1 0-2-15,-1 17-1 16,-17 4 1-16,0 6-5 16,0 3 4-16,-8 1 3 15,-28-7-1-15,-5 2 0 16,-2-8-7-16,7-3 2 16,10-3-8-16,3-7 7 15,14-2 0-15,9-3 8 16,0 0 2-16,0 1-7 15,0 2-1-15,0 5-6 16,0 4 14-16,9 6 3 16,14 8-1-16,3 3-2 0,18 7 2 15,9 3 0-15,6 3-1 16,11-3-1-16,-3-3 0 16,3 1 1-16,6-1-6 15,-8-8-13-15,-16-18-232 16</inkml:trace>
  <inkml:trace contextRef="#ctx0" brushRef="#br1" timeOffset="395100.4071">11695 4453 212 0,'0'0'217'0,"0"0"-152"15,0 0 62-15,0 0-29 16,0 0-4-16,0 0-38 15,0 0-23-15,0-37-6 16,0 37-6-16,0 0-5 16,0 0-13-16,0 0-3 0,9 18 0 15,9 18 0-15,17 12 0 16,-9 9 8-16,15 4-3 16,-15 2-2-16,1-4-1 15,-1-1-2-15,-3-11 6 16,-11-11-6-16,-3-6-6 15,-3-14 6-15,-6-9 6 16,0-7-5-16,9 0 9 16,-9 0 23-16,8-6 28 15,1-19-2-15,-9-10-52 16,9-11-4-16,0-2-1 16,-1-1 1-16,10 2-1 15,0 2-1-15,-4-1-1 0,4 5 0 16,-9-5 0-1,8 8-2-15,-8 6 0 0,0 10-9 16,-1 16-47-16,1 6-34 16,0 1-124-16,0 22-49 15</inkml:trace>
  <inkml:trace contextRef="#ctx0" brushRef="#br1" timeOffset="395632.2398">12324 4966 452 0,'0'0'93'0,"0"0"-18"16,0 0 57-16,0 0-39 15,0 0-33-15,0 0-37 16,0-53-23-16,0 69-18 0,0 11 18 15,0 12 27-15,0 1-1 16,-2 7-10-16,-4 0-2 16,6 2-4-16,0-7-4 15,0-2 2-15,0-13-8 16,0-2 0-16,0-9 2 16,0-8-1-16,6-4-2 15,-4-4 0-15,4 0 1 16,3 0 3-16,9 0 3 15,8 0 12-15,9-11-9 16,15 1-7-16,-6 1-1 16,8 0-1-16,-2 1-2 0,-6 2-16 15,-9 6-72-15,6 0-57 16,-14-2-88-16</inkml:trace>
  <inkml:trace contextRef="#ctx0" brushRef="#br1" timeOffset="395975.9796">13009 4847 563 0,'0'0'60'0,"0"0"133"16,0 0-113-16,0 0-37 16,0 0-29-16,0 0-1 15,27-30 2-15,8 21 0 31,6 1-4-31,-6 0-8 0,9 1-3 0,0 0-2 16,-3 6-12-16,-6 1-101 0,-9 0-78 31,-8 0-35-31</inkml:trace>
  <inkml:trace contextRef="#ctx0" brushRef="#br1" timeOffset="396257.2484">12983 5025 273 0,'0'0'131'16,"0"0"-75"-16,0 0 47 15,0 0-41-15,0 0-49 16,0 0 61-16,61 0 24 31,-17-12-12-31,15-3-32 0,2-5-22 0,24 3-30 16,-6 1-2-16,-3 6-10 0,-8 4-148 15,-42 3-264-15</inkml:trace>
  <inkml:trace contextRef="#ctx0" brushRef="#br1" timeOffset="399399.2045">14195 4637 125 0,'0'0'135'0,"0"0"-5"16,0 0-18-16,0 0-47 16,0 0 70-16,0 0-41 15,0 0-29-15,0-25 5 16,0 25-31-16,0 0-28 16,0 0-6-16,0 0-5 15,0 0-3-15,0 0-9 16,0 7 12-16,0 22 12 0,0 18-2 15,0 11 5-15,0 15-1 16,0-1-9-16,0-4 0 16,8-5-3-16,-8-15-2 15,9-9 1-15,-9-7-1 16,0-10 0-16,0-4-2 16,0-5-63-16,0-7-159 15,-9-6-65-15</inkml:trace>
  <inkml:trace contextRef="#ctx0" brushRef="#br1" timeOffset="399774.2243">13928 4696 283 0,'0'0'36'16,"0"0"84"-16,0 0-43 16,0 0 0-16,0 0-32 15,0 0 11-15,-58-32-3 16,58 31 5-16,0-6-9 15,0 3-7-15,0 0-16 0,0-5-10 16,14-2 5-16,22-3-18 16,25-4-3-16,6 3 9 15,4-1-9-15,5 8 0 16,-15 1-2-16,-2 7-67 16,-15 0-94-16,-18 0-48 15,-3 9-121-15</inkml:trace>
  <inkml:trace contextRef="#ctx0" brushRef="#br1" timeOffset="400180.6862">13870 5237 236 0,'0'0'71'15,"0"0"23"-15,0 0-28 16,0 0-19-16,0 0 8 0,0 0 1 15,0 0-8 1,0-4 13-16,0-1-10 0,9 0-24 16,-1 2 8-16,1-1-2 15,6 3-10-15,20-7-13 16,9 2 2-16,32-8 5 16,12-3 9-16,5-4-12 15,10 1-6-15,-10 2-5 16,-14 1-3-16,-11 7-41 15,-24 3-131-15,-9-3-156 16</inkml:trace>
  <inkml:trace contextRef="#ctx0" brushRef="#br1" timeOffset="400696.3694">14994 4614 541 0,'0'0'38'0,"0"0"140"15,0 0-52-15,0 0-70 16,0 0-38-16,0 0-12 16,0-22-6-16,17 27 0 15,36 21 1-15,14 2 3 0,3 4 2 16,7 3-2-16,-1 0-2 16,-6 6-2-16,-3-3 0 15,-23 1-2-15,-9-8-19 16,-11-4-46-16,-16-10-30 15,-8-2-48-15,0-13-7 16,0-2-131-16</inkml:trace>
  <inkml:trace contextRef="#ctx0" brushRef="#br1" timeOffset="400993.1682">15544 4596 31 0,'0'0'408'0,"0"0"-306"16,0 0 47-16,0 0-70 16,0 0-79-16,0 0 3 15,-70 16-3-15,29 23 25 16,-12 9-1-16,-14 3 5 16,5-1-11-16,10 4-6 15,2-14-8-15,15-3-4 16,17-5-3-16,9-7-58 15,1-1-101-15,8-17-115 16</inkml:trace>
  <inkml:trace contextRef="#ctx0" brushRef="#br1" timeOffset="401305.7126">16033 4679 472 0,'0'0'129'0,"0"0"-60"16,0 0 57-16,0 0-86 16,0 0-40-16,0 0 0 15,0 47 32-15,0-9 1 0,0 8 12 16,0 2-16-1,-18 2-7-15,1-5-4 0,8 1-8 16,9-10-4-16,0-4 0 16,0-9-3-16,0-6-3 15,0-13 0-15,0-1 3 16,0-3 1-16,9 0 2 16,26 0 9-16,0 0-2 15,23-8-8-15,4-5-5 16,5 2-1-16,12 4-78 15,15-1-74-15,-18 0-141 16</inkml:trace>
  <inkml:trace contextRef="#ctx0" brushRef="#br1" timeOffset="406029.5286">11654 6233 324 0,'0'0'29'16,"0"0"91"-16,0 0-21 15,0 0-4-15,0 0 11 16,32-123 3-16,-32 112-33 16,0-1-18-16,0 11-8 15,0 1-5-15,0 0-20 16,0 0-24-16,9 0-1 15,0 17-15-15,9 21 7 16,8 14 8-16,0 7 16 16,15 1-15-16,3-6-1 15,-9 1 4-15,6-9-4 16,-14-6 0-16,-1-6 0 16,-17-13 2-16,-1-9-2 0,1-6 6 15,-9-3-6-15,0-3 5 16,0 0 3-16,0 0 23 15,0-15 20-15,0-12-26 16,0-12-20-16,0-6-3 16,0-4-2-16,9-5 0 15,0-1-1-15,0 4 0 16,14 3-7-16,-5 9-40 16,8 9-36-16,0 9-46 15,-8 10-81-15,-9 8-250 16</inkml:trace>
  <inkml:trace contextRef="#ctx0" brushRef="#br1" timeOffset="406623.2959">12494 6408 430 0,'0'0'63'15,"0"0"66"-15,0 0-32 16,0 0-64-16,0 0-20 15,0 0-3-15,138-63-4 16,-77 56-2-16,7-4-3 16,2 2-1-16,-12 3-3 15,4 6-74-15,-12 0-77 16,-33 0-84-16</inkml:trace>
  <inkml:trace contextRef="#ctx0" brushRef="#br1" timeOffset="406904.5426">12564 6568 474 0,'0'0'81'0,"0"0"22"16,0 0-25-16,0 0-38 15,0 0 13-15,0 0-16 16,240-43-24-16,-163 37-12 15,10 2-1-15,-11-1-104 0,-17-3-220 16</inkml:trace>
  <inkml:trace contextRef="#ctx0" brushRef="#br1" timeOffset="409235.0368">26560 7379 289 0,'0'0'56'0,"0"0"-11"0,0 0 39 16,0 0-13-16,0 0-14 16,0 0 19-16,0 0-25 15,-143 0-33-15,143 0-17 16,0 0 4-16,0 0 15 16,23 0-4-16,4 0-4 15,8 0 0-15,12 0-1 16,26 4-2-16,20-1-5 15,27-3-1-15,36 0 4 16,7 0-3-16,13 0 1 16,26 0-5-16,3-10 5 15,20-2-3-15,15-4-2 0,0 1 0 16,-9-2-6-16,-2-3 3 16,-1 3 0-16,-5 0 6 15,-22 2-5-15,1-2 2 16,-20 11-14-16,-4-3 12 15,-14 1-13-15,-17 8-11 16,-1-4 26-16,-8-1 1 16,-18 5-1-16,-9 0 2 15,-35 0 0-15,-15 0-1 16,-23 0 0-16,-8-1-2 16,-4 1 1-16,-17-3 0 15,17 1 4-15,0-7-4 16,7 4 0-16,2-6 0 0,17 2-12 15,-2-2-19-15,3-1-22 16,-15 3 34-16,0 3-81 16,-29-1-35-16,-9-3-71 15</inkml:trace>
  <inkml:trace contextRef="#ctx0" brushRef="#br1" timeOffset="409516.2864">31234 7010 66 0,'0'0'344'15,"0"0"-311"-15,0 0 46 16,0 0-52-16,0 0-17 16,0 0 1-16,103-10 0 15,-59 22 5-15,14 14-7 16,-14 2 9-16,6 7-3 15,-24 4-3-15,-8 1-5 16,-18 4-6-16,0-6 0 16,-26 4-1-16,-33-8-68 15,-2-4-152-15</inkml:trace>
  <inkml:trace contextRef="#ctx0" brushRef="#br1" timeOffset="410016.5563">32273 7364 280 0,'0'0'70'16,"0"0"41"-16,0 0 15 15,0 0-13-15,0 0-25 16,0 0-17-16,-35-21-17 16,35 21-27-16,0 0-16 15,-8 16-11-15,8 18 1 16,-9 11 9-16,0 4 8 0,9-1-4 15,0-5 5-15,0-4-14 16,0-4-2-16,0-8 2 16,0 1-5-16,0-12 0 15,0 0 0-15,0-8-30 16,0-6-91-16,0-2-84 16,0-5-128-16</inkml:trace>
  <inkml:trace contextRef="#ctx0" brushRef="#br1" timeOffset="410328.974">31963 7465 34 0,'0'0'405'16,"0"0"-362"-16,0 0 64 15,0 0-30-15,0 0 11 16,0 0-47-16,-9-72 8 16,18 62-9-16,9 2 1 15,-1-3-18-15,1-2-8 16,14 0 1-16,3-4 0 16,18 7-10-16,-3-1-4 15,11 0-2-15,6 1-5 0,-5 5 1 16,5 1-37-16,-5 4-69 15,-16 0-80-15,-7 0-55 16</inkml:trace>
  <inkml:trace contextRef="#ctx0" brushRef="#br1" timeOffset="410610.2279">31954 7770 378 0,'0'0'70'0,"0"0"52"16,0 0-10-16,0 0-57 16,0 0-6-16,0 0-21 15,36-4 0-15,-10 0 2 16,15-1-2-16,3 2-7 15,11-2-13-15,19 5-4 16,-10-2 0-16,9-1-4 16,3 3-24-16,-14-4-143 15,-18-9-138-15</inkml:trace>
  <inkml:trace contextRef="#ctx0" brushRef="#br1" timeOffset="413394.7845">29417 7044 106 0,'0'0'74'16,"0"0"-29"-16,0 0 37 16,0 0-44-16,0 0-2 15,0 0 17-15,-47 0-12 16,30 0-15-16,8 0-18 16,0 0-3-16,0 0-3 15,9 0 2-15,-9 0 4 16,1 5 8-16,-7-1 2 15,6 0 3-15,3-2-2 16,3 5 2-16,3-7 6 0,-8 3-2 16,8-3-8-16,0 0-5 15,0 0 7-15,0 0-13 16,0 2 3-16,20 3-3 16,18 4 7-16,15-1 9 15,5 0-6-15,4 4-7 16,-7 1 1-16,1 1-6 15,-12-3-3-15,-24 9 0 16,10 1-1-16,-30 2 0 16,0 4 2-16,0 8 1 15,-41-1 8-15,-29 3-11 0,-15 1-49 16,-6-1-38 0,18-5-19-16,5-5-54 0</inkml:trace>
  <inkml:trace contextRef="#ctx0" brushRef="#br1" timeOffset="414787.6959">28966 7893 139 0,'0'0'146'16,"0"0"-16"-16,0 0-95 15,0 0 4-15,0 0 6 16,0 0-30-16,-26-26 13 16,26 24 5-16,-9 0 5 15,9-5 37-15,0 7-19 16,-9-5-1-16,9-2 12 15,-9 1-29-15,9-3 13 16,0 4-1-16,0 2 8 16,0 2-8-16,0 1-21 15,0 0-6-15,0 0-13 0,-11 0-7 16,11 0-3 0,0 0 1-16,-3 0 1 0,3 0-1 15,0 0 6-15,0 0-1 16,0 0 4-16,0 0 5 15,0 0-9-15,0 0-4 16,0 0-2-16,0 0-3 16,0 0-3-16,0 0-13 15,0 1 14-15,0 12 5 16,0-3 3-16,0 9-2 16,0-1 2-16,0 3-2 15,0 3-1-15,0 2 0 16,0 4-3-16,0-1 2 0,-6 1 0 15,3-7 2-15,-6-1 1 16,9-12-1-16,-8-1 0 16,8-8 0-16,0-1 1 15,0 0 3-15,0 0 4 16,0 0 0-16,0 0 0 16,-9-15-8-16,0-6-1 15,-9-8-2-15,10-7 2 16,-10-7 1-16,9-4-1 15,9-1-2-15,0 5-5 16,0 6 1-16,0 7-1 16,0 5-10-16,27 3 8 0,-1 4 4 15,-8 5 1-15,8-2-1 16,6 4 5-16,3-1 0 16,-8 6 0-16,2 1 0 15,9 5-3-15,-12 0-3 16,-8 0-7-16,-1 0-3 15,-8 15-7-15,-9 2-9 16,0 4 0-16,0 3 17 16,-35-4-6-16,0 2 5 15,-6-1 8-15,6-10-1 16,0 1 0-16,8-3 2 16,-2-5 7-16,26-2 2 15,-6-2 0-15,9 0-2 0,0 0 2 16,0 0-2-16,0 0-1 15,0 0 1-15,0 0-8 16,0 0-3-16,0 0 8 16,0 9-9-16,18 3 12 15,23 3 1-15,12 8 1 16,14 5 1-16,-6 2-3 16,7 3 0-16,-7 5-10 15,-23-6-96-15,-9-8-164 16</inkml:trace>
  <inkml:trace contextRef="#ctx0" brushRef="#br1" timeOffset="416304.447">29473 5907 219 0,'0'0'29'0,"0"0"19"15,0 0 12-15,0 0-27 16,0 0-5-16,0 0-6 15,8-46 14-15,-8 45 30 16,0-2 8-16,0-1-3 16,0 2-17-16,0-1-1 15,0 1-8-15,0 0-5 16,0 2-5-16,0-2-15 31,0 2-8-31,0 0 0 16,0 0-1-16,0-5-2 15,0 5 5-15,0 0 7 0,0 0-9 0,0 0-4 0,0 0-3 32,0 0-5-32,0 0-10 0,0 27 0 0,0 5 9 15,0 10 1-15,9 7 1 32,0 1 0-32,0 5 0 15,-1-1 0-15,1 5-1 16,0 1 0-16,0-4 0 15,2 3 1-15,1-9-1 0,6 9 0 0,-9-6 0 32,-1 4 1-32,10 0 1 15,-9-7-1-15,-1-2-1 16,1-5 0-16,0-4 0 0,-9-1 0 16,9-2 1-16,-9 2-2 15,9-1 2-15,-9-1-1 16,0-3 0-16,0-1-1 15,0 2-3-15,0-7 4 16,0-7 0-16,0-4-1 16,0-2 2-16,0-4-2 15,0-2 1-15,0 1 0 16,0-4 0-16,0-4-3 16,0 7 1-16,0-8-1 15,0 3-13-15,0-3-26 16,0 0-10-16,0 0-33 15,0 0-66-15,0-12-264 0</inkml:trace>
  <inkml:trace contextRef="#ctx0" brushRef="#br1" timeOffset="416977.0652">29294 5943 359 0,'0'0'30'0,"0"0"74"15,0 0-50 1,0 0-20-16,0 0-20 0,0 0-8 16,0 15 0-16,0 19 26 15,0 11 1-15,-6 10 1 16,-3-1-13-16,-2-5-6 16,2-11-5-16,0-12-2 15,0-10 11-15,1-5 0 16,8-8 10-16,0-3 9 15,0 0 33-15,0-9-15 16,0-17-36-16,0-3-20 16,0-10 1-16,8-2 5 15,1-1-3-15,9-5-3 16,-1 6 0-16,7 1 2 0,2 8-2 16,-8 5 0-16,8 7 8 15,0 7-3-15,6 1-4 16,-5 9-1-16,-1 3 0 15,0 0-7-15,4 6 1 16,17 21 6-16,-4 5 0 16,-5 5-3-16,9 8-17 15,-12-9-151-15,-35-8-179 16</inkml:trace>
  <inkml:trace contextRef="#ctx0" brushRef="#br1" timeOffset="417602.3752">30298 6131 397 0,'0'0'50'15,"0"0"68"-15,0 0-6 16,0 0-56-16,0 0-31 0,0 0-20 15,9-1 10-15,-9 1-10 16,8 1 25-16,4 14 23 16,-3 7-3-16,3 3-16 15,-4 2-5-15,-8 5-13 16,9 0-4-16,-9 2-3 16,0 1 1-16,0-7-6 15,0-1-1-15,0-7-2 16,0-8-1-16,0 1 0 15,0-9 4-15,-9-1-3 16,-20-3 3-16,0 0-4 16,-6 0-77-16,-9-21-73 0,3-6-69 15</inkml:trace>
  <inkml:trace contextRef="#ctx0" brushRef="#br1" timeOffset="417899.2555">30289 5907 107 0,'0'0'408'0,"0"0"-270"15,0 0 52-15,0 0-92 16,0 0-66-16,0 0-14 16,18-50-12-16,-18 50-6 15,0 0-22-15,0 0-162 16,0 4-141-16</inkml:trace>
  <inkml:trace contextRef="#ctx0" brushRef="#br1" timeOffset="418274.4205">30769 6040 681 0,'0'0'0'0,"0"0"79"16,0 0-19-16,0 0-40 0,0 0-13 15,0 0-4-15,62 37 8 16,-21-10 9-16,2 5 2 16,1-5-5-16,6-1-7 15,-15-5-3-15,-8 2-5 16,-1-2-2-16,-14-4-3 16,-4-8-50-16,-8 0-80 15,0-9-62-15,0 0-106 16</inkml:trace>
  <inkml:trace contextRef="#ctx0" brushRef="#br1" timeOffset="418586.9698">31027 5970 478 0,'0'0'56'15,"0"0"95"-15,0 0-65 16,0 0-79-16,0 0-1 15,0 0 32-15,-94 77-3 16,50-38-9-16,-3 1-13 16,0 7-8-16,4-2-5 15,2-4-4-15,14-1-135 16,10-9-40-16,17-17-67 16</inkml:trace>
  <inkml:trace contextRef="#ctx0" brushRef="#br1" timeOffset="418868.2237">31431 6037 553 0,'0'0'114'0,"0"0"-12"16,0 0 2-16,0 0-95 16,0 0-1-16,0 0 2 0,0 67 12 15,0-26 8 1,0 3 5-16,0 3-15 0,0-1-12 16,0-6 2-16,0-8-2 15,0-5-4-15,0-4 3 16,8-6-7-16,10-8 0 15,-1-4-1-15,10-4 1 16,5-1 5-16,12 0 3 16,9 0-5-16,14-11-3 15,-6-1-18-15,7 7-71 16,-7-5-96-16,-11 10-73 16</inkml:trace>
  <inkml:trace contextRef="#ctx0" brushRef="#br1" timeOffset="420666.8369">26458 7347 142 0,'0'0'65'16,"0"0"35"-16,0 0-29 15,0 0-10-15,0 0-24 16,0 0-4-16,17-19 4 15,-8 12-8-15,-9 5 11 16,9 2 9-16,-9 0 5 16,0 0 0-16,0 0-7 15,0 0 3-15,0 0-31 16,0 0-11-16,0 0-3 16,0 0-1-16,0 0-2 15,0 0 4-15,0 0-2 0,0 0 5 16,0 0 2-16,0 0-7 15,9 0-2-15,8-3 0 16,10-7 1-16,14 0 3 16,11-2 0-16,7-2-5 15,2-4-1-15,7-4 2 16,-7 6-2-16,6-6 0 16,-5 1 1-16,-9 1 1 15,5 4-2-15,-5-6 0 16,5-5 0-16,-14 7 1 0,3-4 0 15,9 1-1-15,-12-1 0 16,5 1 1-16,-14-4-1 16,18-1 0-16,-12 5-1 15,12-3 1-15,-9-1 0 16,5 5 0-16,-5 0 0 16,3 2 0-16,9 2-1 15,-12-1 1-15,5-1-1 16,-5-3-1-16,9 4 2 15,-3 0-2-15,3 3 0 16,-10 1 0-16,7-1 2 16,-15 3 0-16,9-3-1 15,-12 2 1-15,4 1 0 16,-1-1 2-16,3-3-1 16,0 2-1-16,6-3 1 0,-9 0 0 15,-3-1-1-15,3-1 1 16,0-2-1-16,9 5-1 15,-3-2 1-15,3-4 0 16,0 8 0-16,-3-2 0 16,3 2 0-16,-9-3 0 15,6 1 0-15,-15 2 1 16,9-2-1-16,-8 2 1 16,-4-5-1-16,3 5 2 15,1 2-2-15,-10-1 0 0,1 2 0 16,-9 3 1-16,-1 3-1 15,-5 1 2 1,-3 5 0-16,0-1 0 0,0 1 2 16,0 0-1-16,6 0 0 15,-6 0-1-15,0 0-2 16,0 0-1-16,0 0 0 16,0 0-4-16,0 0-48 15,0 0-78-15,0 0-70 16,0 0-113-16</inkml:trace>
  <inkml:trace contextRef="#ctx0" brushRef="#br1" timeOffset="420979.3638">28773 6118 443 0,'0'0'70'0,"0"0"39"15,0 0-61-15,0 0-36 16,0 0-4-16,0 0 13 16,0 0 13-16,158 0 10 15,-88 0-4-15,-2 8-9 16,2 7-9-16,-12 1-3 0,-5 0-12 15,-24 12-7-15,-14 3-1 16,-15 8-4-16,0 2 3 16,-26 6-42-16,-36-8-83 15,-14-1-195-15</inkml:trace>
  <inkml:trace contextRef="#ctx0" brushRef="#br1" timeOffset="421964.5402">27163 6365 480 0,'0'0'47'16,"0"0"46"-16,0 0 6 16,0 0-71-16,0 0 1 15,0 0-19-15,-9 0 10 16,9 0 1-16,0 0 3 0,0 0-1 16,0 0 2-16,0 0 12 15,27 0 22-15,14-11 1 16,11-4-15-16,1-6-12 15,6 1-18-15,-15-3-10 16,5 7 3-16,-14 1-6 16,-17 4-2-16,8 5 3 15,-17 1-1-15,-9 5 1 16,0 0-3-16,0 0-2 16,0 0-3-16,0 0-2 15,0 0-2-15,0 14 1 16,0 7 8-16,-9 8 3 15,-8 7 2-15,-10-4-4 0,-8 7 1 16,3-4 0-16,6-3-1 16,-1-3 0-16,10-1-1 15,-9-3 0-15,2 1 0 16,15-6 0-16,-8-7 0 16,8 2 0-16,9 0 0 15,0-3-1-15,0-7 0 16,0-5-1-16,0 7 2 15,0-7-4-15,0 0 1 16,0 0 2-16,0 0-2 0,0 0-2 16,9-7 5-1,32-8 11-15,11-3 1 0,13-8 3 16,8 9-8-16,-17-2-5 16,8 3-1-16,-29 4 0 15,0 8 0-15,-11 2-1 16,-7 2-2-16,-8 0 1 15,0 0-6-15,-9 0-4 16,9 0-62-16,8 6-43 16,-17 2-157-16,0-8-288 15</inkml:trace>
  <inkml:trace contextRef="#ctx0" brushRef="#br1" timeOffset="423513.0015">14057 6163 421 0,'0'0'35'15,"0"0"102"-15,0 0-8 16,0 0-16-16,0 0-20 16,0 0-25-16,0 0-8 15,0 0-22-15,-26-68-38 16,26 91-13-16,0 16 13 15,0 9 12-15,0 6 0 16,9-1-6-16,8-11-4 0,-8 0-1 16,-9-10 1-16,0-7-2 15,0-3-11-15,0-3-67 16,0-6-34-16,-9-10-128 16,-17-3-118-16</inkml:trace>
  <inkml:trace contextRef="#ctx0" brushRef="#br1" timeOffset="423809.7956">13524 6237 421 0,'0'0'27'15,"0"0"45"-15,0 0 15 16,0 0 13-16,0 0-46 16,0 0-23-16,-8-37 1 15,25 26-9-15,18-5-8 16,9 1 3-16,15-2-12 16,26-5 2-16,2 2-5 15,16 2-3-15,-9 1-6 16,-7 7-54-16,-11 1-92 15,-14 1-47-15,-30 8-168 0</inkml:trace>
  <inkml:trace contextRef="#ctx0" brushRef="#br1" timeOffset="424122.3943">13644 6616 312 0,'0'0'144'0,"0"0"-42"0,0 0 9 16,0 0-57-16,0 0-17 15,0 0-8-15,71-4 1 16,-4-2 2-16,3 1-5 16,24 5-8-16,0-2-15 15,2-1-4-15,-11 3-10 16,0-8-104-16,-15-8-170 16</inkml:trace>
  <inkml:trace contextRef="#ctx0" brushRef="#br1" timeOffset="424841.3215">14563 6227 623 0,'0'0'25'0,"0"0"96"16,0 0-38-16,0 0-47 15,0 0-34-15,0 0-2 16,27-19 19-16,25 19-4 16,16 0-6-16,11 0 17 15,14 0-11-15,1-3-4 16,3-1-9-16,-12-2 2 16,-9 1-3-16,-24 1 0 15,-8 3 0-15,-20-6-1 16,-24 7 0-16,0 0 1 15,0 0 7-15,0 0-8 0,0 0-12 16,0 15 12 0,-33 9-4-16,-10 7 4 0,7 3-5 15,-13 5-13-15,-4-6 16 16,9 6 2-16,3-4 0 16,6-6 2-16,9-8-2 15,-1-1 2-15,19-11-2 16,8 1 1-16,0-6-1 15,0 0-4-15,0-4 1 16,0 5 2-16,0-5 0 16,0 0 2-16,0 3 2 15,0-3-3-15,0 0 1 16,0 0 0-16,0 0 3 16,0 0-2-16,0 0-1 15,0 0 7-15,0 0 5 0,17 0 1 16,9 0 8-16,27 0-5 15,14-3-6-15,27-6-8 16,17-2-3-16,18 3-1 16,12 0-47-16,2-8-239 15</inkml:trace>
  <inkml:trace contextRef="#ctx0" brushRef="#br1" timeOffset="433600.7325">30427 8432 428 0,'0'0'38'15,"0"0"88"-15,0 0-28 0,0 0-12 16,0 0-29-16,0 0 16 15,0 0-25-15,-9-64-7 16,9 63 10-16,0 1-11 16,0 0-6-16,0 0-6 15,0 0-8-15,0 0-20 16,-9 6-17-16,9 28 6 16,-9 11 11-16,9 0 0 15,-8 2 9-15,8-10-7 16,0 5-2-16,-9-8 0 15,0 2-2-15,0-4-67 16,-8-5-33-16,-4 0-13 0,9-5-67 16,-5-17-91-16</inkml:trace>
  <inkml:trace contextRef="#ctx0" brushRef="#br1" timeOffset="433913.231">30070 8462 448 0,'0'0'11'0,"0"0"78"15,0 0-16-15,0 0-5 16,0 0-25-16,0 0-13 15,20-63 6-15,6 45 10 16,10 1-6-16,7-1-7 16,25 3-14-16,2-2-12 15,15 2-3-15,-9 3-3 16,3 3-1-16,-20 7-27 16,-16-1-109-16,-7 3-83 15,-34 0-79-15</inkml:trace>
  <inkml:trace contextRef="#ctx0" brushRef="#br1" timeOffset="434225.7397">30090 8833 200 0,'0'0'140'15,"0"0"-35"-15,0 0-15 16,0 0-29-16,0 0 6 16,0 0 0-16,97-10 8 15,-39-7-5-15,-5 5-32 16,-3-3-10-16,-6 5-12 0,-9 5-11 16,-6 4-5-16,0 1-1 15,-2 0-15-15,-1 0-92 16,-9 6-101-16,1 4-17 15</inkml:trace>
  <inkml:trace contextRef="#ctx0" brushRef="#br1" timeOffset="434804.29">30752 8657 514 0,'0'0'82'16,"0"0"68"-16,0 0-59 15,0 0-54-15,0 0-25 16,0 0-12-16,0-2 0 0,0 34 3 16,0 9 19-16,0 4-5 15,0 3-9-15,0-4-5 16,0-11-1-16,0-3 0 16,0-9 2-16,0-6-4 15,0-7-4-15,0 1 4 16,0-9 13-16,0 0 1 15,0 0 13-15,0-19 3 16,0-8-19-16,0-8-11 16,8 0 1-16,10-4 1 15,-9 4-1-15,17 3-1 0,-8 10-4 16,-7 5 1 0,4 11-1-16,0 6-1 0,2 0-6 15,1 0 3-15,-1 15 2 16,1 15 3-16,-9 5 1 15,8-1 2-15,-17 4 0 16,0-7 0-16,0-9-3 16,0-2-1-16,0-10 2 15,0-4-13-15,0-6 10 16,0 0 5-16,0 0 19 16,0 0 10-16,0-6-27 15,0-21-2-15,0-3 0 16,0-2 0-16,0-2 7 15,0 4-2-15,0 3-5 0,21 5-1 16,8 12 0-16,-3 5-6 31,-8 5 0-31,8 0-5 16,-5 0 7-16,8 15 1 16,-12 7 2-16,1 0-8 15,-9 5-24-15,0-2-26 16,-9 5-43-16,0-5-79 15,0-9-59-15</inkml:trace>
  <inkml:trace contextRef="#ctx0" brushRef="#br1" timeOffset="435288.6983">31422 8689 487 0,'0'0'117'15,"0"0"-43"-15,0 0-22 16,0 0-50-16,0 0 71 16,0 0 5-16,26 171-18 15,-26-107-17-15,0-1-10 16,0 3-13-16,0-12-13 16,-9-13-2-16,9-14-2 15,-8-5-2-15,8-7-1 16,0-10 2-16,0-5 9 15,-9 0 3-15,0 0 35 0,0-20-16 16,0-14-33-16,-5-7 5 16,8-9-5-16,3-8 4 15,3-1-4-15,0-4 0 16,0 4-3-16,23 10 3 16,4 12-3-16,-10 19 4 15,1 9-2-15,-1 9-3 16,-8 0-1-16,9 0-5 15,5 12 4-15,4 15 6 16,-10-2-3-16,1 2 3 16,-18-1-6-16,0-5 5 15,0-6-1-15,0-1-5 16,-9-4-5-16,-17-3-21 0,-13-3-13 16,10-4-18-1,-6 0-56-15,0 0-44 0,3 0-44 16</inkml:trace>
  <inkml:trace contextRef="#ctx0" brushRef="#br1" timeOffset="435663.8381">31779 8860 483 0,'0'0'41'0,"0"0"57"0,0 0-19 15,0 0-47 1,0 0 14-16,0 0 21 0,55 0-23 16,-55 0-25-16,9-5 5 15,-9-7-14-15,0 2-2 16,0-5-1-16,0-2-7 16,-17-5 0-16,-10 12 10 15,7-2-3-15,2 2 3 16,15 10 14-16,-3 0-2 15,6 0-13-15,0 0-9 16,0 5-12-16,0 16 12 16,6 2 9-16,27 7 1 15,-7-6 0-15,9-4 0 16,-9 0-9-16,15-6-1 16,-6-4 0-16,1 0-1 0,-1-3-50 15,6-7-38 1,3 0-85-16,-1 0-110 0</inkml:trace>
  <inkml:trace contextRef="#ctx0" brushRef="#br1" timeOffset="436117.0665">32300 8720 515 0,'0'0'60'0,"0"0"76"16,0 0 37-16,0 0-104 15,0 0-27-15,0 0-34 16,-152 8-6-16,131 23 3 15,-5 6-2-15,8-5 1 0,9 0-3 16,9-7-1-16,0-6-3 16,0-6 3-16,0-6-6 15,9 1-5-15,18-8 11 16,-10 0-1-16,4 0-11 16,-4-1-6-16,4-17-6 15,-13-10-11-15,1-4 8 16,-9-10 26-16,0 0 1 15,0-11 1-15,0-13 4 16,0-9 9-16,0-10 1 16,0 2-4-16,0 11 12 15,0 15-5-15,0 25 24 16,0 18-7-16,0 13-6 0,0 1-23 16,9 10-6-1,9 31 0-15,8 23 17 0,-9 12 2 16,4 13-9-16,8-1-7 15,-11-8 2-15,-9-7-5 16,-1-14-4-16,-8-10-63 16,0-5-56-16,0-16-93 15,0-14-211-15</inkml:trace>
  <inkml:trace contextRef="#ctx0" brushRef="#br1" timeOffset="436601.6066">32753 8670 570 0,'0'0'19'16,"0"0"82"-16,0 0 14 15,0 0-74-15,0 0-8 16,0 0-26-16,-213-15 4 16,169 42 3-16,9 5-4 15,3 0 8-15,17-5-3 0,15-4-7 16,0-1-8 0,0-12-5-16,15 3 2 0,17-11 3 15,3-2 4-15,0 0-4 16,-6 0-8-16,9-15-18 15,-11-12 26-15,-19 4-6 16,1-8 5-16,-9 0-1 16,0-3 2-16,0 2 3 15,0 2 5-15,0 9 11 16,0 13 2-16,0 4-2 16,0 4-3-16,0 0-16 15,0 16-23-15,0 16 23 16,18 6 0-16,-1 0 3 15,7-2-2-15,2-4-1 0,-8 0 0 16,-10 0-20-16,1-5-80 16,-9-5-50-16,0-10-119 15</inkml:trace>
  <inkml:trace contextRef="#ctx0" brushRef="#br1" timeOffset="437023.4293">32818 8657 446 0,'0'0'195'15,"0"0"-143"-15,0 0-34 16,0 0-7-16,0 0 45 0,0 0 5 16,47 122-27-16,-39-83 8 15,-8-6-15-15,0-1-12 16,0-10-3-16,0-8-10 15,0-5 2-15,0-9-2 16,0 0 2-16,0 0 6 16,0-4 11-16,0-15-16 15,0-5-4-15,0-6 2 16,9 0 2-16,0-7-4 16,9 5 2-16,-10 5-2 15,10 4-2-15,-6 5 4 16,-4 7-1-16,4 7 3 0,-3-2 0 15,0 6-3-15,-1 0-2 16,1 7-7-16,18 20 7 16,-1 4 1-16,-9 0 4 15,7 0-4-15,2-3 0 16,-8-8-1-16,-1 0-16 16,1-5-49-16,-9-5-66 15,8-10-91-15,7 0-124 16</inkml:trace>
  <inkml:trace contextRef="#ctx0" brushRef="#br1" timeOffset="437335.9268">33424 8556 287 0,'0'0'341'0,"0"0"-259"16,0 0 79-16,0 0-114 15,0 0-43-15,0 0 9 16,-129 109 10-16,111-63 4 16,10-5 2-16,8-2-12 15,0-9-8-15,0-8-9 16,0 1-2-16,26-8-16 16,-9-6-89-16,4-9-96 15,8 0-147-15</inkml:trace>
  <inkml:trace contextRef="#ctx0" brushRef="#br1" timeOffset="437648.4607">33491 8742 548 0,'0'0'55'0,"0"0"20"16,0 0-43-16,0 0-19 15,0 0 51-15,0 0-18 16,9 0 0-16,-9 0-10 15,0 0-12-15,0 0-3 16,9 0-4-16,-1 0-4 16,1-5-6-16,9-16-7 15,-1 5-10-15,-17-5-2 16,0-1 0-16,0-1 7 0,0 4 3 16,-9-3 2-16,-17 10 3 15,9 12 13-15,-10 0-4 16,-2 0 15-16,0 26-22 15,2 9-3-15,1 5 6 16,8-2 4-16,18 5 9 16,0-12-8-16,9-4-4 15,35-5-2-15,9-5-7 16,23-7-2-16,9-10-120 16,-24 0-271-16</inkml:trace>
  <inkml:trace contextRef="#ctx0" brushRef="#br1" timeOffset="438461.3918">30383 9954 185 0,'0'0'375'0,"0"0"-333"16,0 0 101-16,0 0-44 15,0 0-24-15,0 0-24 16,-56-123 1-16,56 123-18 16,0 0 8-16,0 0-13 15,0 0-29-15,0 32-7 16,0 17 7-16,21 10 5 16,-4 9 1-16,1 8-6 15,-9 8 1-15,-9-2 2 16,0-7-3-16,0-12 2 0,0-9-4 15,-18-11-3-15,0-8-38 16,-2-8-31-16,-1-10-56 16,-14-10-130-16,0-7-321 15</inkml:trace>
  <inkml:trace contextRef="#ctx0" brushRef="#br1" timeOffset="439008.3626">30032 10372 476 0,'0'0'98'0,"0"0"-24"15,0 0 31-15,0 0-42 16,0 0-19-16,0 0-27 16,-9-27 4-16,35 15 18 0,0 2-25 15,15-1-8-15,3 0-1 16,0 1 0-16,6 5-4 15,-6 5-1-15,-6 0 0 16,9 0-4-16,-12 0 4 16,0 15 0-16,6 7 0 15,-15 5 0-15,1 0-2 16,-10-1-2-16,-8 1 0 16,-9-3 4-16,0-1 0 15,0 3 0-15,0-9 3 0,-18-11-3 16,10-1 9-1,8-5-7-15,0 0 9 0,-9 0 5 16,9-10 3-16,-9-17-8 16,9-5-2-16,0-12 1 15,0-9-10-15,0 11 0 16,18 0 3-16,8 12 0 16,3 10 2-16,1 11-2 15,-4 5-2-15,0 4 5 16,1 0-6-16,14 4-7 15,-6 28 6-15,-9 0 0 16,-8 5 0-16,-1 0 2 16,-5-5-1-16,0-2 0 15,-12-6-3-15,0-4-37 16,0-9-44-16,0 1-59 0,-15-12-60 16,-11 0-241-16</inkml:trace>
  <inkml:trace contextRef="#ctx0" brushRef="#br1" timeOffset="439320.8671">30804 9917 608 0,'0'0'67'0,"0"0"96"0,0 0-79 15,0 0-50-15,0 0-24 16,0 0-5-16,27-28-5 16,-27 28-23-16,0 0-132 15,0 0-275-15</inkml:trace>
  <inkml:trace contextRef="#ctx0" brushRef="#br1" timeOffset="439805.3043">31395 10227 644 0,'0'0'7'15,"0"0"139"-15,0 0-71 16,0 0-19-16,0 0-28 16,-222-40-20-16,196 44-2 15,-7 20-3-15,16 3 2 0,-1 9 13 16,18-2-11-16,0-3-7 15,0-2 0-15,0-2-1 16,18-8-4-16,8-3 2 16,6-9 3-16,-14-7 0 15,0 0 0-15,-1 0-16 16,-8-11 15-16,8-15 1 16,-8-13-14-16,0 1 7 15,-6-4 7-15,-3-1 1 16,0 7-1-16,0 4 4 15,0 14 18-15,0 9 8 16,0 9 0-16,0 0-20 16,12 0-10-16,5 9-22 0,10 19 22 15,8 10 3 1,0 5 1-16,6 4-4 0,3-9 0 16,-15 2 0-16,0-4-1 15,-2-8-17-15,-19-5-90 16,-8-6-71-16,0-11-138 15</inkml:trace>
  <inkml:trace contextRef="#ctx0" brushRef="#br1" timeOffset="440227.2144">31542 10164 513 0,'0'0'2'0,"0"0"27"15,0 0 70-15,0 0 2 16,155 137-32-16,-129-88 10 16,1 5-35-16,-19-4-28 15,-5-4-6-15,-3-10-6 16,0-9-3-16,0-10-1 16,0-12-3-16,0 0-5 15,0-5 8-15,0 0 17 16,-9-12 7-16,-2-18-16 15,2-9-8-15,0-8 2 16,9-8-1-16,0-2 6 16,0 3-4-16,9 12 0 15,20 15-3-15,1 11 27 0,-4 11-13 16,-9 3-5-16,1 2-5 16,8 0-3-16,1 14 3 15,5 10-4-15,3 8 4 16,-9 0 3-16,-8 5-7 15,-1-3-2-15,7-2-5 16,-15 0-36-16,-9-5-50 16,0-6-114-16,0-7-150 15</inkml:trace>
  <inkml:trace contextRef="#ctx0" brushRef="#br1" timeOffset="440727.4857">32402 10204 718 0,'0'0'42'0,"0"0"79"16,0 0-67-16,0 0-29 15,0 0-18-15,-249 23 3 16,223 1-6-16,9 3-1 15,8-4 3-15,9 4-6 16,0-5-5-16,0-7 4 16,9 7-2-16,8-10 3 0,9-7-3 15,-2-2 2 1,2-3-19-16,-8 0 1 0,-1-15 19 16,1-12 0-16,-9-5 0 15,-1 0 1-15,-5 5 5 16,6 4 2-16,-3 10 23 15,-3 2-11-15,3 11 4 16,-6 0-6-16,3 0-18 16,17 23-8-16,-2 27 5 15,8 15 3-15,9 11 16 16,-14 4 8-16,-1 1-5 16,-11-14-1-16,-9-7-10 15,0-13-6-15,0-5-2 16,-21-13 0-16,1-8 1 0,2-10-3 15,-8-6 10-15,-9-5-3 16,-15 0 7-16,6-11-12 16,0-17-59-16,-2-14-34 15,8-5-93-15,2-8-269 16</inkml:trace>
  <inkml:trace contextRef="#ctx0" brushRef="#br1" timeOffset="441055.5556">32598 9848 554 0,'0'0'88'16,"0"0"98"-16,0 0-24 15,0 0-55-15,0 0-61 16,0 0-31-16,18-32-15 15,-18 46-1-15,0 30 1 16,0 15 31-16,0 11-5 16,9 9 0-16,-1-4 6 15,1 4-16-15,0-9-7 16,9-1-6-16,-7-14-1 16,10-8-1-16,-12-11-2 15,-1-13-8-15,-8-1-63 0,0-12-61 16,0-3-49-16,0-7-137 15</inkml:trace>
  <inkml:trace contextRef="#ctx0" brushRef="#br1" timeOffset="441477.4998">32926 10340 394 0,'0'0'9'0,"0"0"63"15,0 0 9-15,0 0-26 16,0 0 26-16,0 0-32 0,158 15-6 16,-137-15 1-16,-4 0-7 15,-8 0-3-15,9 0-3 16,-10-15-1-16,1-2-13 15,0-5-3-15,0 7-2 16,-9-12-1-16,0 6-7 16,0-6 4-16,0 0-1 15,-18 0 7-15,1 7 11 16,-10 3-15-16,-11 6 19 16,18 5-29-16,2 6 0 0,-8 0 9 15,8 22 8 1,1 27-11-16,8 10 1 0,9-1 10 15,0-1 5-15,17-6 8 16,36-9-5-16,14-10-14 16,12-7-11-16,24-14-3 15,17-11-20-15,0 0-209 16</inkml:trace>
  <inkml:trace contextRef="#ctx0" brushRef="#br1" timeOffset="445150.2076">17560 3647 239 0,'0'0'336'0,"0"0"-294"15,0 0 125-15,0 0-79 16,0 0-40-16,0 0-27 15,0 0-12-15,0 0 5 16,-23 0 6-16,23 0 6 16,0 0 2-16,0 0-2 0,0 0-4 15,0 2-12 1,0-2-8-16,0 0-2 0,0 0-4 16,15 0 0-16,11 0 4 15,18 0 16-15,17 0 4 16,-2-7-4-16,-6-9-3 15,5 1-7-15,-14-2-1 16,6 7-4-16,-15-2 4 16,-17 2-5-16,-1 8 2 15,-17-1-2-15,0 3-3 16,0 0-1-16,0 0-5 16,0 15 2-16,0 17 7 15,0 8 4-15,-26 9 3 0,-18 2-6 16,3 2 4-1,-12 6-5-15,3-6 0 0,-2-6 0 16,8 0 3-16,3-8-1 16,15-8-2-16,8-8 1 15,9-7 0-15,0-9-1 16,9-7 0-16,0 0 0 16,0 0-2-16,0 0 0 15,0 0 0-15,0 0 1 16,0 0 1-16,9 0 0 15,44 0 15-15,5-2-2 16,27-10-6-16,3 3-3 0,-3 0-4 16,9-1 0-16,-15 3-1 15,-12 1-1-15,-14 6-3 16,-9 0-38-16,-21 0-97 16,-6 0-128-16,-17 0 7 15</inkml:trace>
  <inkml:trace contextRef="#ctx0" brushRef="#br1" timeOffset="445556.6426">18687 3780 499 0,'0'0'112'0,"0"0"15"16,0 0 37-16,0 0-95 16,0 0-35-16,0 0-33 0,-8 0 7 15,34 0 10-15,24-4 30 16,11-7-13-16,15-6-20 16,-6 5-10-16,7 0-5 15,-1 1-17-15,-24 6-95 16,-8 5-82-16,-26 0-84 15</inkml:trace>
  <inkml:trace contextRef="#ctx0" brushRef="#br1" timeOffset="445884.7636">18679 3973 496 0,'0'0'25'0,"0"0"51"15,0 0 1-15,0 0-30 16,0 0 32-16,0 0 0 16,204-27-52-16,-116 13-23 15,-3 2-4-15,-9 0-115 16,-14-5-303-16</inkml:trace>
  <inkml:trace contextRef="#ctx0" brushRef="#br1" timeOffset="447072.4856">19399 3706 745 0,'0'0'80'0,"0"0"-33"15,0 0 45-15,0 0-90 16,0 0 1-16,0 0-3 16,43 89 11-16,10-23 2 15,-3 9 6-15,3-5-7 0,-4 0-7 16,-14-11-1-16,-8-9-4 15,-1-10 4-15,-8-13-4 16,-18-7 2-16,8-8-1 16,-2-8 0-16,-6-4 0 15,0 0 8-15,0 0 21 16,0-11 36-16,0-14-58 16,0-10-2-16,-14-4 2 15,-4-8-4-15,-8-8-1 16,-1-10 2-16,1-5-5 15,-6-6-1-15,14 3 1 16,1 2 1-16,8 6 3 0,0 8-4 16,0 3 0-16,9 17 2 15,-8 0 1-15,8 5-1 16,0 5 0-16,0 0 9 16,0 1-4-16,0 5-4 15,0 5-3-15,0 3 0 16,0 6-1-16,0 0-6 15,0 3 2-15,0-1 3 16,17-3 1-16,18 3-2 16,24-5 2-16,2 2-2 15,24 0 2-15,9-3 0 16,2 3-5-16,7-2-1 16,-1 1-7-16,-17 4 8 0,-6-2 1 15,-3 4-1-15,3-2 5 16,6-1 2-16,0 0-1 15,3-6 0-15,6 4-1 16,8 5 0-16,0-1-1 16,-5 1 0-16,-3 1-4 15,-18 2-3-15,3 0 2 16,6 0 3-16,-6 0 3 16,-3-4 2-16,9-3-3 15,11-5 2-15,-11-3-1 16,18 0-1-16,-10 3 2 15,-5 3-3-15,-3 1 1 0,0 4 1 16,3-3 0 0,-4-2-1-16,1 6 2 0,-6-4 1 15,-20-1 0-15,-6-1 1 16,-27 1 1-16,0-4 2 16,-11 5 11-16,-6-2 8 15,-1 3-3-15,-8 1-10 16,0 2-11-16,0 3-1 15,0 0-37-15,0 0-94 16,-49 14-258-16</inkml:trace>
  <inkml:trace contextRef="#ctx0" brushRef="#br1" timeOffset="448072.9647">20086 3929 414 0,'0'0'48'15,"0"0"150"1,0 0-80-16,0 0-24 0,0 0-30 15,0 0-28-15,-8-52 14 16,8 52-10-16,0 0-14 16,0 2-26-16,0 28 1 15,0 11-1-15,0 9 8 16,0-1-3-16,0 2-1 16,0-5-3-16,0-7-1 15,0-11 0-15,0-8-1 16,0-7 1-16,0-7 6 15,0-6-3-15,0 0 1 16,0 0 6-16,0 0 10 16,-9-22-5-16,0-5-15 0,0-6 5 15,0-6-3-15,1-7-2 16,2-7 1-16,6 4 1 16,0-5 1-16,0-1-4 15,0 8 1-15,23-1 0 16,12 7 2-16,0 8 3 15,6 7-4-15,-14 6 0 16,-1 10 4-16,-8 5-2 16,-10 5 2-16,-8 0-5 15,9 0-3-15,0 12-3 16,0 13 1-16,0 7 3 16,-9 2 1-16,0-1-7 15,-9 5-11-15,-26-2-3 0,-9-6-1 16,3-6 7-16,-3-9-6 15,26-6 22-15,1-5-1 16,17-4 1-16,0 0-4 16,0 0-9-16,0 0-9 15,0 0-5-15,0 5 2 16,0 4 17-16,17 5 8 16,18 1 1-16,6 4 0 15,3-2-1-15,0 5 0 16,6-4 0-16,-6-4 0 0,-18-3-2 15,1-2-77 1,-19-4-95-16,-8-5-66 0</inkml:trace>
  <inkml:trace contextRef="#ctx0" brushRef="#br1" timeOffset="448573.1426">20344 3439 528 0,'0'0'11'15,"0"0"63"-15,0 0 27 16,0 0-43-16,0 0 1 16,0 0-2-16,111-98-13 15,-93 95-3-15,-1 3-11 16,1 0-27-16,8 16 4 16,-2 15-4-16,-7 2 1 15,-17 8-3-15,0 5-1 16,0-1 4-16,0-1-3 15,-23-6 1-15,-4-11 1 16,10-7-2-16,8-11 0 0,9-4 1 16,0-5 2-16,0 0 5 15,0 0 2-15,0 0-11 16,0-4 6-16,0-9-6 16,26-4-1-16,1 5 1 15,14 0-2-15,3-2 0 16,14 8-6-16,4 2-23 15,5 4-18-15,12 0-30 16,-12 0-95-16,-5 0-218 16</inkml:trace>
  <inkml:trace contextRef="#ctx0" brushRef="#br1" timeOffset="448995.0659">20663 4006 406 0,'0'0'48'0,"0"0"95"16,0 0-19-16,0 0-56 16,0 0-28-16,0 0-18 15,-9 0 7-15,18 0-12 16,23 0 17-16,12 0-12 15,17-8-2-15,-2-7-7 16,20 0-9-16,-12 2-4 16,-14-1-3-16,-3 5-56 15,-33 5-120-15,-8 0-46 16,-9 4-168-16</inkml:trace>
  <inkml:trace contextRef="#ctx0" brushRef="#br1" timeOffset="449245.0602">20824 3861 12 0,'0'0'441'0,"0"0"-365"16,0 0 89-16,0 0-40 16,0 0-37-16,0 0-29 15,-24-38-12-15,24 38-22 16,0 0-18-16,0 0-6 15,0 15 1-15,15 6 9 0,11 6-4 16,-8 1-7-16,0 4-1 16,-1 0-5-16,-8 1-58 15,-9-2-87-15,0-4-65 16,0-9-114-16</inkml:trace>
  <inkml:trace contextRef="#ctx0" brushRef="#br1" timeOffset="449666.9736">21348 3729 531 0,'0'0'112'0,"0"0"-13"16,0 0 31-16,0 0-130 16,0 0 17-16,0 0-10 15,79 51 21-15,-29-17 1 16,11-3-4-16,-2 1-10 0,2 0-11 15,0-2-3-15,-11-5-1 16,-6-3 0-16,-9-2-44 16,-20-3-59-16,-15-3-102 15,0-9-47-15</inkml:trace>
  <inkml:trace contextRef="#ctx0" brushRef="#br1" timeOffset="450010.6962">21752 3732 514 0,'0'0'49'0,"0"0"152"0,0 0-83 16,0 0-116 0,0 0 14-16,0 0-16 0,-68 91 22 15,33-41-6-15,-9 1-8 16,12 0-6-16,6-3-2 15,-1-7-2-15,10-5-39 16,17-13-171-16,-9-14-162 16</inkml:trace>
  <inkml:trace contextRef="#ctx0" brushRef="#br1" timeOffset="450370.1054">22120 3914 638 0,'0'0'44'0,"0"0"175"16,0 0-127-16,0 0 5 16,0 0-50-16,0 0-26 15,0-44-16-15,0 48-2 16,0 23-3-16,0 7 9 0,0 2 1 16,0 4-5-16,0-2 5 15,0-2-7-15,18-9-1 16,-9 0 1-16,8-12-1 15,1-2 1-15,-9-6-3 16,-1-5 1-16,10-2-1 16,0 0 5-16,14 0 2 15,3-9-3-15,0-4-4 16,6 3-10-16,-6-2-28 16,9-1-23-16,6 1-23 15,-15 1-17-15,-9-5-93 16,-17 5-72-16</inkml:trace>
  <inkml:trace contextRef="#ctx0" brushRef="#br1" timeOffset="450823.2266">22243 3369 570 0,'0'0'24'0,"0"0"162"16,0 0-91-16,0 0-60 15,0 0-17-15,0 0-5 16,103-99-2-16,-62 99-2 16,-6 0 4-16,0 5 0 15,0 20-4-15,-3 2 2 16,-23 5-10-16,-9 9 0 15,0 3 9-15,-9-2-10 0,-40 2 1 16,5-7 3-16,0-5-1 16,3-10 1-16,23-8 0 15,9-10-4-15,9-1 4 16,0-3 1-16,0 0-4 16,18 0 10-16,41 0 5 15,11-16-1-15,15 7-11 16,26-8-4-16,9 2 0 15,17-8-82-15,-17-4-242 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21T10:33:22.70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29600 6795 43 0,'0'0'154'0,"0"0"-56"16,0 0-70-16,0 0 21 16,0 0-12-16,0 0-7 15,0 0-8-15,0 0 5 16,-19-62 3-16,19 62 14 15,0 0-2-15,0 0 7 16,0 0-9-16,0 0-12 16,0-1-7-16,0 1-5 15,0 0-6-15,0 0 0 0,0-3 8 16,0 1 10-16,0 2 7 16,0 0-6-16,0 0-11 15,0 0-4-15,0 0-3 16,0 0-5-16,0 0-6 15,0 0-9-15,0-3 0 16,19-4 9-16,19 4 6 16,8-3-4-16,-2-4-2 15,3 2 0-15,-1 1 0 16,-11-1 3-16,2-1-3 16,0 7 0-16,-9-6 1 15,16 2-1-15,-7 6 0 16,-9-7 0-16,0 5-1 0,-9 2 1 15,-3 0-3-15,-7 0-2 16,0 0 2-16,-9 0 2 16,10 0 0-16,-1-3 0 15,0 3-2-15,1 0 3 16,-1 0 0-16,0 0 0 16,1 0 0-16,-10 0-3 15,0 8 1-15,0 0 1 16,0 2-4-16,0 1 4 15,9 9 1-15,-9 7 7 16,0 9-4-16,0 2 4 16,0 9-3-16,0-2 3 15,0 5 2-15,0-5-2 0,0 2-3 16,0-7 1-16,10-2 7 16,-10-8-4-16,3-8 0 15,6-3-3-15,-3-9 3 16,-3 0 1-16,10-4-6 15,-13-3-1-15,0 2-1 16,0-5 1-16,0 4-4 16,0-4 2-16,9 0-4 15,-9 0-5-15,0 0-86 16,0 0-173-16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07T10:24:34.381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3689 3280 247 0,'0'0'64'0,"0"0"-33"0,0 0 14 16,0 0 35-16,0 0-27 0,0 0-21 15,0 0 16 1,-18-11 19-16,18 11-12 0,0 0-25 16,0 0-11-1,0 0-5-15,0 0-8 0,0 0-5 16,0 0 2 0,0 0-2-16,0 0 3 0,0 0-4 15,0 0 0-15,0 0-7 16,9 1 7-16,10 4 17 15,15 7 3-15,13-8 24 16,18-2 6-16,26-2 3 16,27 0-3-16,28 0-9 15,29 0-8-15,15 0-12 16,12 0-11-16,7 0-5 16,-7 0-5-16,7 0 0 15,-6 0 2-15,5 0 4 16,4 0-4-16,9 0-2 0,-12 0 0 15,3 0 0 1,-13 0 0-16,4 7 3 0,5-3-3 16,4 1-1-1,16 3 0-15,-10-3 1 0,12 0 3 16,-2-5 4 0,-1 5 2-16,-6-5 4 0,7 0 1 15,-10 0-5-15,3 0-7 0,6 0 2 16,22 0-3-1,-12 0 0-15,0 0 0 0,-35 6 0 16,-21 5 0 0,-16-1 0-16,-9-3 0 0,-10-1 5 15,-9 1 4 1,0-7-2-16,-9 0 9 0,0 0-6 16,-10 0-1-1,4 0-3-15,-23-4-3 0,10-1-2 16,0 2 1-16,-6 3 0 15,-3 0 1-15,-10-1-4 16,0-3 1-16,-15 3 1 16,-9-1-2-16,-13-1 2 15,3 3-1-15,-22 0 1 16,-6 0 2-16,-9-2 3 16,-10 2 7-16,-9 0-1 15,0 0-13-15,0 0 0 0,0 0 0 16,0 0 0-1,0 0-4-15,0 0-16 0,0 0-56 16,0 0-53-16,0 0-82 16,0 0-69-16,0-21 37 15</inkml:trace>
  <inkml:trace contextRef="#ctx0" brushRef="#br0" timeOffset="250.0039">12701 3158 586 0,'0'0'51'0,"0"0"121"16,0 0-11-16,0 0-76 15,0 0-56-15,0 0-12 16,19-15 11-16,18 15 4 16,26 0-19-16,-1 3-6 15,3 28-2-15,10 8 1 16,-22 4 6-16,-6 7-5 15,-19 3-7-15,-28 9-3 16,-28 1 3-16,-109 0 0 16,-66-8-128-16,-71-24-304 0</inkml:trace>
  <inkml:trace contextRef="#ctx0" brushRef="#br0" timeOffset="1141.4115">4063 3096 655 0,'0'0'49'0,"0"0"74"15,0 0 8-15,0 0-48 16,0 0-42-16,0 0-10 16,-18-29 11-16,18 26 28 15,0 3-20-15,0 0-13 16,0 0-3-16,-10 0-13 0,10 0-2 15,0 0-9-15,-9 0 0 16,-10 0-6-16,-24 7-3 16,-23 15-1-16,-15 10 0 15,0 2 0-15,-3 5 0 16,3-5 0-16,6 0 0 16,29-12 1-16,11-7-1 15,26-9-1-15,9 1-1 16,0-1-16-16,25 5 8 15,31 10 10-15,34 0 2 16,13 5 4-16,15 6-6 16,10 5-30-16,0 2-119 15,-35-10-142-15,-30-18-465 0</inkml:trace>
  <inkml:trace contextRef="#ctx0" brushRef="#br0" timeOffset="1907.2423">8250 3041 534 0,'0'0'108'0,"0"0"107"16,0 0-51-16,0 0-17 15,0 0-27-15,0 0-13 16,0 0-40-16,0-70-22 16,0 70-12-16,0 0-18 0,0 0 1 15,0 0-16-15,-10 37-2 16,10 19 2-16,0 25 0 16,0 3 8-16,0-5-2 15,0-8-2-15,0-17-3 16,19-9 3-16,0-14 0 15,-4-10-2-15,-11-7-2 16,-4-3-1-16,0-6 0 16,0 3-5-16,0 2-20 15,-10-4-71-15,-55-6-247 0,-16 0-772 16</inkml:trace>
  <inkml:trace contextRef="#ctx0" brushRef="#br0" timeOffset="2438.4694">8203 4245 888 0,'0'0'44'0,"0"0"97"16,0 0-28-16,0 0-85 15,0 0-20-15,0 0-1 16,-153 26-4-16,122 19 18 0,6 1 11 16,16 7 4-16,9-4 9 15,0-4-13-15,19-9-8 16,34-7-12-16,3-10 0 15,0-11-7-15,6-8 7 16,-15 0 2-16,0-22 12 16,-13-17 1-16,-6-13-6 15,-28-8-8-15,0-6 2 16,-28 4-15-16,-34 9-3 16,-41 19-18-16,-44 25-43 15,-52 9-267-15</inkml:trace>
  <inkml:trace contextRef="#ctx0" brushRef="#br0" timeOffset="2938.5027">5234 2987 700 0,'0'0'178'0,"0"0"45"16,0 0-47-16,0 0-56 0,0 0-68 16,0 0-29-16,-9-12-9 15,9 37-14-15,0 33-4 16,0 34 4-16,0 20 0 16,-9 14-16-16,-19-5-152 15,9-17-224-15</inkml:trace>
  <inkml:trace contextRef="#ctx0" brushRef="#br0" timeOffset="3344.9091">4456 4477 878 0,'0'0'94'15,"0"0"66"-15,0 0-67 16,0 0-26 0,0 0-57-16,0 0 6 0,212 29-3 15,-131 8 8-15,9-1-6 16,-6 10-5-16,-3-5-1 16,-6 1-9-16,-13-8-1 15,-15-9 0-15,-10-4-53 16,-21-5-36-16,-16-8-57 15,0-3-91-15,0-5-189 16</inkml:trace>
  <inkml:trace contextRef="#ctx0" brushRef="#br0" timeOffset="3610.5619">5160 4415 649 0,'0'0'147'15,"0"0"50"-15,0 0-27 16,0 0-138-16,0 0-20 16,0 0-6-16,-137 106 43 15,74-39 0-15,-11 9-17 16,-17-2-13-16,10 0-5 16,-3-7-5-16,13-16 1 15,14-6-4-15,20-11-2 0,12-10-4 16,16-12-1-1,6-6-51-15,3-6-189 16,0-13-298-16</inkml:trace>
  <inkml:trace contextRef="#ctx0" brushRef="#br0" timeOffset="4798.3149">11256 3158 702 0,'0'0'256'16,"0"0"-65"-16,0 0-101 16,0 0-88-16,0 0-2 15,28 169 6-15,-9-87-2 16,-1 5-4-16,10-5-61 16,-22-19-364-16</inkml:trace>
  <inkml:trace contextRef="#ctx0" brushRef="#br0" timeOffset="5235.7429">10536 4550 898 0,'0'0'109'16,"0"0"80"-16,0 0-69 16,0 0-45-16,0 0-71 15,0 0 0-15,162 29 11 16,-87 13-9-16,15-1 4 16,-9 0-6-16,-6-6-3 15,-3-2 1-15,-26-9-2 16,-8 0-29-16,-19-5-68 15,-10-4-67-15,-9-12-91 16,0-3-239-16</inkml:trace>
  <inkml:trace contextRef="#ctx0" brushRef="#br0" timeOffset="5454.4994">11137 4556 748 0,'0'0'129'0,"0"0"72"16,0 0-31-16,0 0-84 16,0 0-54-16,0 0-32 15,-118 21 0-15,43 42 11 16,-24 11 7-16,-1 2-8 16,25-4-4-16,4-9-4 15,14-11-2-15,29-9-8 16,22-20-133-16,6-23-131 15</inkml:trace>
  <inkml:trace contextRef="#ctx0" brushRef="#br0" timeOffset="5720.1512">12134 4204 961 0,'0'0'186'16,"0"0"21"-16,0 0-114 15,0 0-85-15,0 0-6 16,-99 151 0-16,33-63-2 15,10-14-121-15,-6-14-505 16</inkml:trace>
  <inkml:trace contextRef="#ctx0" brushRef="#br0" timeOffset="15534.3035">4904 9892 224 0,'0'0'116'16,"0"0"-91"-16,0 0 60 16,0 0-44-16,0 0-36 15,0 0 6-15,0 0 1 16,0 0 23-16,-212 0 7 15,197 0-3-15,6 0-19 16,-10 0-9-16,0 0-8 16,-9 0-2-16,0 0 7 15,3 0 3-15,-3 0 39 16,9 0 22-16,10 0-18 16,0 0-3-16,9 0-17 15,-10 0-24-15,10 0-9 0,0 0 5 16,0 0-5-16,0 0 1 15,0 0 0-15,0 0 10 16,0 0 7-16,0 0 3 16,0 0-5-16,0 0-7 15,0 0 4-15,0 0-6 16,0 0-3-16,0 0-5 16,19 9 0-16,25-2 25 15,2 2 21-15,20-1-19 16,6-3-5-16,2 0-11 15,7-3 1-15,-6-2-6 16,-3 5-2-16,-1-1 4 16,4 0-4-16,6-3-1 15,3 2 0-15,16 2 6 16,3-5 3-16,6 0-5 0,0 0 6 16,9 0 3-16,0 0 9 15,-5 0 0-15,-4 0-11 16,-19 0-7-16,0 0-3 15,1-5 0-15,-7 5-4 16,-10-3 7-16,-2 3-6 16,3-1 2-16,-13 1 5 15,19 0-4-15,-6 0 2 16,15 0-1-16,4 0-5 16,5 0 0-16,10 1 0 15,-9 2 2-15,9 4-2 16,-25-4 2-16,-3-1-1 0,-15 1 1 15,-1-3 5-15,-12 0 1 16,9 0-1-16,-6 0 0 16,19 0 3-16,-3 0-8 15,18 0 6-15,4 0 6 16,5 0-6-16,1 0-1 16,-7-3-2-16,7 1 0 15,-10-1 3-15,4-4-1 16,-13 4 2-16,0-6-3 15,-16 4-2-15,-2 3-2 16,-7-3-2-16,0 0 5 16,-3-3-4-16,3 4-1 15,-3-1 0-15,3 0 0 0,0 0 1 16,15-1 4-16,4 6-5 16,6-7 1-16,-6 1 0 15,-3-4 2-15,2 5 0 16,-11-3 3-16,8 2 0 15,-5-4-6-15,-10 5 8 16,6 3-8-16,-25-2 0 16,1-3-2-16,-10 1 2 15,-3 5 1-15,-6 1-1 16,18-3 4-16,0 1-3 16,7-3 2-16,3 5-3 15,-1 0 0-15,7-5 1 0,3 5 1 16,-3-5 0-16,-15-3 0 15,-10 8-2-15,-19-4 1 16,0 4 4-16,-9 0 5 16,0 0-5-16,0 0-2 15,0 0-2-15,0 0-1 16,10-2-1-16,-1 2 0 16,16 0 1-16,3 0 1 15,9 0-1-15,-9 0 2 16,1 0-1-16,5 0-1 15,-22-3 0-15,4 3-1 16,3 0 1-16,9 0 0 16,9 0 0-16,16 0 0 0,3 0 0 15,6 0 1 1,-15 0 0-16,-10 0 0 0,-2 0 1 16,-17 0-1-16,-8-2-1 15,-1 2 1-15,-9-5-1 16,9 5 0-16,1 0-1 15,8 0 1-15,10 0-1 16,7 0 2-16,-7 0-1 16,0 0 0-16,-10 0 0 15,-8 0 0-15,8 0-1 16,-8 0 1-16,-10 0 0 16,9 0 0-16,-9 0 0 15,0 0 0-15,0 0 1 16,0 0-1-16,0 0 1 0,0 0 2 15,0 0 1-15,0 0 0 16,0 0 0-16,0 0-4 16,0 0-2-16,0-1-9 15,-19-6-54-15,-37-4-133 16,-15-23-434-16</inkml:trace>
  <inkml:trace contextRef="#ctx0" brushRef="#br0" timeOffset="16549.9663">11303 3584 201 0,'0'0'21'0,"0"0"51"0,0 0-40 16,0 0-20-16,0 0-10 16,0 0-2-16,0 70 2 15,0-69 0-15,0-1 4 16,0 0 25-16,0 3 56 15,0-1-31-15,0 6-41 16,0-1-8-16,0 2-7 16,0 4 0-16,0-3 0 15,0 4-1-15,0 7-28 16,0 7-7-16,0 6-23 16,0 12-110-16</inkml:trace>
  <inkml:trace contextRef="#ctx0" brushRef="#br0" timeOffset="16878.0709">11084 6762 258 0,'0'0'10'0,"0"0"4"15,0 0 50-15,63 125-57 16,-45-83-7-16,-8 1-10 16,-10 10 5-16,0 9-163 15</inkml:trace>
  <inkml:trace contextRef="#ctx0" brushRef="#br0" timeOffset="17315.5769">11421 8960 32 0,'0'0'115'16,"0"0"-15"-16,-53 173 10 15,16-110-18-15,-1-5-53 16,1-12-15-16,18-12 2 16,4-6-26-16,15-12-2 15,0-11-267-15</inkml:trace>
  <inkml:trace contextRef="#ctx0" brushRef="#br0" timeOffset="18253.0858">4431 9971 549 0,'0'0'73'16,"0"0"13"-16,0 0 15 16,0 0-54-16,0 0-43 15,0 0-1-15,43 8-3 16,-43 1-3-16,0 7 3 15,0 13 9-15,-9 4-9 16,-28 2-10-16,-16 1-148 16,15-6-216-16</inkml:trace>
  <inkml:trace contextRef="#ctx0" brushRef="#br0" timeOffset="19440.6289">11988 9691 5 0,'0'0'370'0,"0"0"-291"16,0 0-19-16,0 0-15 16,0 0-29-16,0 0 3 15,-9-25 2-15,9 21 6 16,0-6 18-16,0 5 10 15,0-1-4-15,0-2-8 16,0 3 13-16,0 0-7 16,0 0-11-16,9 0-4 15,0-3-8-15,1-2-18 0,-1-1-4 16,0-7-4-16,1 2-18 16,-10-3-84-16,0-8-126 15,0-7-261-15</inkml:trace>
  <inkml:trace contextRef="#ctx0" brushRef="#br0" timeOffset="19690.6318">12134 8950 241 0,'0'0'167'0,"0"0"-83"15,0 0-6-15,0 0-25 16,0 0-47-16,0 0 0 16,-18-117-6-16,18 95-1 15,0-2-56-15,0 4-122 16</inkml:trace>
  <inkml:trace contextRef="#ctx0" brushRef="#br0" timeOffset="19971.8579">11969 8059 364 0,'0'0'34'0,"0"0"43"16,0 0 3-16,0 0-25 16,0 0-41-16,0 0-13 15,-19-104-1-15,19 88 2 16,0-7-4-16,0 2-1 0,0-1-80 15,0-2-171-15</inkml:trace>
  <inkml:trace contextRef="#ctx0" brushRef="#br0" timeOffset="20221.8901">11586 7392 514 0,'0'0'40'0,"0"0"62"16,0 0 36-16,0 0-58 16,0 0-53-16,0 0-9 15,-37-48-9-15,37 37-9 16,-10-7-48-16,1 0-100 15,0 2-23-15,2-2-183 16</inkml:trace>
  <inkml:trace contextRef="#ctx0" brushRef="#br0" timeOffset="20487.4958">11321 6983 261 0,'0'0'21'16,"0"0"62"-16,0 0 30 15,0 0-44-15,0 0-19 16,0 0-5-16,-137-113-6 16,128 91-19-16,-10 4-11 15,10 0-9-15,-19-3-7 16,0 5-53-16,-7-1-32 15,-2 5-19-15,0-1 13 16,-1 9 5-16</inkml:trace>
  <inkml:trace contextRef="#ctx0" brushRef="#br0" timeOffset="20706.2425">10589 6483 443 0,'0'0'124'16,"0"0"-16"-16,0 0-11 15,0 0-53-15,0 0-5 16,0 0 5-16,-109-69-27 16,100 55-13-16,-10 2-4 15,10 4-19-15,-10 0-82 16,0 0-46-16,-6 2-163 0</inkml:trace>
  <inkml:trace contextRef="#ctx0" brushRef="#br0" timeOffset="20940.6211">9720 6192 428 0,'0'0'63'0,"0"0"45"16,0 0-13-16,0 0-64 16,0 0 8-16,0 0-18 15,-109-37-12-15,72 31-9 0,-7 6-6 16,-21-4-57-16,2 1-16 16,-11-2-18-16,2-1-36 15,-3 1-178-15</inkml:trace>
  <inkml:trace contextRef="#ctx0" brushRef="#br0" timeOffset="21159.4024">8605 6045 430 0,'0'0'71'0,"0"0"18"15,0 0 9-15,0 0-44 0,0 0-27 16,0 0-11-16,-181-50 1 15,153 47-6-15,0 3-11 16,-9 0-1-16,3 0-3 16,-13 0-39-16,-15 0-3 15,-13 5-27-15,0 3-38 16,-6-1-53-16,0-7-103 16</inkml:trace>
  <inkml:trace contextRef="#ctx0" brushRef="#br0" timeOffset="21362.531">7125 6054 300 0,'0'0'101'0,"0"0"-3"0,0 0-7 16,0 0-51-16,0 0-11 15,0 0 9-15,-127 1-17 16,108-1-16-16,-9 7-5 15,0-6-38-15,-6 9-78 16,-13-4-157-16</inkml:trace>
  <inkml:trace contextRef="#ctx0" brushRef="#br0" timeOffset="21628.1311">5963 6238 239 0,'0'0'79'0,"0"0"-22"15,0 0 63-15,0 0-50 16,0 0-62-16,0 0 2 16,-118 15-10-16,93-7 3 15,-6 3-3-15,-13 7 2 16,-9 1-4-16,7 1-1 15,-1-1-15-15,19 4-22 16,3-2-23-16,13-2-84 16,2-1-23-16</inkml:trace>
  <inkml:trace contextRef="#ctx0" brushRef="#br0" timeOffset="21862.5088">4886 6801 19 0,'0'0'239'0,"0"0"-153"15,0 0 11-15,0 0-17 16,0 0-61-16,0 0-7 16,-56 81-10-16,49-64 2 15,-21 6-1-15,0 3 2 0,-18 0-3 16,2 1 0-16,-12 2 3 15,12 5-5-15,4 0-5 16,-4-1-80-16,16-2-145 16</inkml:trace>
  <inkml:trace contextRef="#ctx0" brushRef="#br0" timeOffset="22159.387">4200 7815 95 0,'0'0'10'0,"0"0"26"0,0 0 40 16,0 0-49-16,-90 135-20 15,90-101-4-15,0 2 13 16,0-2-7-16,0 0-6 15,0-5 2-15,-19 4 0 16,-9-8 3-16,10 1-7 16,-7 3 2-16,6-1-1 15,6 1-2-15,4-2-12 16,-6 2-244-16</inkml:trace>
  <inkml:trace contextRef="#ctx0" brushRef="#br0" timeOffset="22737.5491">4266 10214 358 0,'0'0'97'0,"0"0"-4"16,0 0 7-16,0 0-46 15,0 0-47-15,0 0-7 16,62 58-3-16,-62-51-60 15,0-3-34-15,-19 1 65 16,-6 7-33-16,7-11-114 16</inkml:trace>
  <inkml:trace contextRef="#ctx0" brushRef="#br0" timeOffset="23596.9069">3954 10158 535 0,'0'0'73'16,"0"0"26"-16,0 0-22 0,0 0-67 15,0 0 4 1,0 0 22-16,0 46 33 0,0-17-20 16,0 8-18-16,0 10-10 15,0 23-18-15,0 7-3 16,-9 8-46-16,0-1-128 15,-1-8-101-15</inkml:trace>
  <inkml:trace contextRef="#ctx0" brushRef="#br0" timeOffset="23831.2852">4138 11295 495 0,'0'0'52'15,"0"0"38"-15,0 0 57 16,0 0-48-16,0 0-29 16,0 0-19-16,34 141-21 15,-24-117-12-15,8 5-14 16,-18 5-4-16,0 5-17 16,0 2-77-16,0 6-48 15,0-4-11-15,0 9 23 16,0-12 7-16,0 5-17 15</inkml:trace>
  <inkml:trace contextRef="#ctx0" brushRef="#br0" timeOffset="24018.7882">4328 12183 432 0,'0'0'68'15,"0"0"71"-15,0 0 19 16,0 0-86-16,128 129-14 15,-110-109-42-15,10 2-16 16,-9-1-3-16,-3-3-97 16,-4 5-28-16,-2-6 1 15,5 6-30-15,-6-5-54 16</inkml:trace>
  <inkml:trace contextRef="#ctx0" brushRef="#br0" timeOffset="24253.1763">4970 12763 408 0,'0'0'84'16,"0"0"21"-16,0 0 28 15,0 0-19-15,308 97-68 16,-252-68 9-16,6-6-18 16,-24-2-2-16,-10-2-24 15,0-9-8-15,-9 3-3 16,6-2-7-16,-7-6-46 15,20-1-65-15,-1 5-42 16,7-8 42-16,2 2-63 16,-8 2-82-16</inkml:trace>
  <inkml:trace contextRef="#ctx0" brushRef="#br0" timeOffset="24471.9472">6586 13126 326 0,'0'0'114'0,"0"0"39"16,0 0-43-16,0 0-49 15,0 0 20-15,246 57-21 16,-217-53-30-16,-1 0-15 16,-4 7 14-16,-5-6-18 0,0 12-9 15,-10-2-2 1,-9 1-1-16,0 3-50 0,0-1-174 15,0-7-306-15</inkml:trace>
  <inkml:trace contextRef="#ctx0" brushRef="#br0" timeOffset="26050.093">7097 13378 467 0,'0'0'190'15,"0"0"-143"-15,0 0 12 16,0 0 56-16,0 0-43 15,0 0-8-15,0 0-16 0,221 22 9 16,-193-9-40-16,-3 3-13 16,13 6-2-16,-10-1-2 15,25-1-40-15,3-3-31 16,9-2-47-16,7-14-83 16,9-1-92-16</inkml:trace>
  <inkml:trace contextRef="#ctx0" brushRef="#br0" timeOffset="26237.5727">8807 13509 493 0,'0'0'42'16,"0"0"88"-1,0 0-59-15,256-8-58 0,-219 8-13 16,-9-5-17-16,-9 5-31 15,-3-4-23-15,-7-3-43 16,10-7-182-16</inkml:trace>
  <inkml:trace contextRef="#ctx0" brushRef="#br0" timeOffset="26518.8224">10106 13270 426 0,'0'0'30'16,"0"0"45"-16,0 0-48 15,0 0-18-15,0 0-7 16,0 0 2-16,246-50-4 16,-218 42 2-16,7 3 2 15,-7-2 0-15,9 2 0 16,1-3-4-16,-4-6 1 15,13 3 0-15,-10-7-1 16,10-6-34-16,-4-4 8 16,13 6-20-16,-12-6-87 15,12 6-25-15</inkml:trace>
  <inkml:trace contextRef="#ctx0" brushRef="#br0" timeOffset="26784.4552">11595 12600 93 0,'0'0'292'15,"0"0"-184"-15,0 0-34 16,0 0-6-16,156-133-45 15,-119 104-2-15,-12 8 6 0,-6-3 1 16,0 0-17-16,-1 1-10 16,1-3-1-16,-9 7-37 15,5-8-43-15,-2-2-74 16,2 0-98-16</inkml:trace>
  <inkml:trace contextRef="#ctx0" brushRef="#br0" timeOffset="27065.7326">12483 11579 237 0,'0'0'100'0,"0"0"48"16,0 0-71-16,0 0-43 15,0 0-10-15,0 0-1 16,0-146-7-16,0 117-16 16,0-1-1-16,6 1-40 15,4-3-20-15,-1-2-60 16</inkml:trace>
  <inkml:trace contextRef="#ctx0" brushRef="#br0" timeOffset="28050.1065">12309 9708 194 0,'0'0'114'0,"0"0"64"15,0 0-79-15,0 0-52 16,0 0-7-16,0 0-17 15,43-46-6-15,-24 41-4 0,-10 5 3 16,1-5 26-16,-10 5-12 16,0 0-1-16,0 0 23 15,0-2-13-15,0-1-24 16,0 1-12-16,0 2-3 16,0-4 0-16,0 4-3 15,0 0 6-15,0 0-1 16,0 0 6-16,-10 0-8 15,-8 0 0-15,-7 4 2 16,-3 8-2-16,0-3 0 16,9-1 3-16,10-1-2 15,9-2-1-15,-10 9-1 16,10-1-2-16,0-2 3 0,0-1 1 16,0-2-1-1,0-6 0-15,0-2 0 0,0 0 0 16,0 0 2-16,0 0-1 15,0 0-1-15,0-7 0 16,0-10-7-16,-9-3 7 16,9 4 0-16,-9 2-10 15,-10 6-28-15,0 3-64 16,-6 0-48-16,-3 5-5 16,10-7-11-16,18-5 101 15,0-3 23-15,0-3 42 16,0 7 12-16,0-2 4 0,0 3 58 15,0 4 61 1,0 1-39-16,0 0-13 0,0 0-24 16,0-3-30-16,0 8-4 15,0-4 16-15,-10-1 2 16,10-2 5-16,-9-2-3 16,0-1 7-16,-1 0 4 15,4 5-6-15,3 2 3 16,3 3-25-16,0 0-28 15,0 8-5-15,0 33-5 16,28 25 8-16,0 19 2 16,-9 14-3-16,-1 10-7 15,-18-1-54-15,0 0 16 16,0-7-15-16,-46 1-59 16,-11-5-72-16,-5-6-72 0</inkml:trace>
  <inkml:trace contextRef="#ctx0" brushRef="#br0" timeOffset="28268.8476">12088 10899 313 0,'0'0'124'16,"0"0"-50"-16,0 0-4 15,0 0-42-15,0 0-15 16,0 0 2-16,-10 140 23 15,-9-88 8-15,-15-1-17 0,6 4-2 16,0-3-27-16,0-4-31 16,3-9-48-16,7 4-19 15,-1-6-84-15,9-4-163 16</inkml:trace>
  <inkml:trace contextRef="#ctx0" brushRef="#br0" timeOffset="28456.3534">11667 11835 478 0,'0'0'78'16,"0"0"15"-16,0 0-5 0,-199 182-67 16,105-112-1-16,-15 13-20 15,-28-4-42-15,-9-8-93 16,-10-4-231-16</inkml:trace>
  <inkml:trace contextRef="#ctx0" brushRef="#br0" timeOffset="32878.2826">8019 9935 189 0,'0'0'221'0,"0"0"-176"15,0 0 66-15,0 0 16 16,0 0-23-16,0 0-1 15,0 0 12-15,38-43-24 16,-38 36-24-16,0 2-27 16,9 4 18-16,-9-4-9 15,0 0-4-15,0 3 5 16,0-2-14-16,0-8-18 0,0 7 2 16,0-1 4-16,0 1-9 15,0 3-2-15,0 2 3 16,0 0-1-16,0 0-5 15,0 0 3-15,0 0-5 16,0 0-8-16,0 0-2 16,0 23-10-16,0 17 3 15,0 6 9-15,0 10 3 16,0-8-1-16,0-9-1 16,0 0 0-16,0-12-1 15,0-11 0-15,0-3 0 16,0-6-1-16,0-3 1 0,0-4 0 15,0 0-5 1,0 0-40-16,0 5-100 0,-9-5-178 16,-7 0-197-16</inkml:trace>
  <inkml:trace contextRef="#ctx0" brushRef="#br0" timeOffset="33565.7963">7985 10813 491 0,'0'0'65'16,"0"0"76"-16,0 0 19 15,0 0-65-15,0 0-19 0,0 0-6 16,-19-58 4-16,10 52-5 16,0-4-12-16,-1 10-17 15,-18 0-20-15,-15 0-14 16,-4 0 0-16,0 7-6 16,13 10 4-16,-3 4 8 15,18 8 1-15,0 4-3 16,10 4-5-16,9 1-2 15,0 7 3-15,0 1 5 16,19-6-6-16,9-6-3 16,9 0 4-16,-3-12 0 15,4-1-3-15,-1-8 4 16,0-8-2-16,-2-5 1 0,2 0 2 16,0 0-4-16,10-13 4 15,-3-8 0-15,-16-6-5 16,9-7 1-16,-12 0 0 15,-12 0 3-15,2-1 5 16,-15-1 4-16,0 2 0 16,0 8-3-16,0 4-4 15,-19 4 1-15,-15 7-8 16,6 0-2-16,-9 4-6 16,-1 7-44-16,-5-11-174 15,24-7-667-15</inkml:trace>
  <inkml:trace contextRef="#ctx0" brushRef="#br0" timeOffset="38597.1375">4895 11630 136 0,'0'0'168'16,"0"0"-83"-16,0 0-45 0,0 0-23 15,0 0-14 1,0 0 1-16,0 0 8 0,0 0 22 15,0 3 20-15,0-3 1 16,0 0-15-16,0 0-15 16,0 0-16-16,0 0-9 15,0 0-2-15,0 0-23 16,0 0 19-16,0 0 6 16,0 0 1-16,19-3 11 15,24-6 1-15,-5-4-10 16,-1 0-3-16,0 4 0 15,1-3 0-15,-4 1-3 16,13-2 3-16,6-4 2 16,3-4 1-16,0-2-3 15,16-1 1-15,-7-4 0 0,-3 7-1 16,4 4 0-16,-13-3-3 16,-7 4 2-16,1-6 1 15,6 1 0-15,3-2-3 16,6-1 3-16,-6 1 3 15,10-1-3-15,-4 3 0 16,-6-3-11-16,7-3-1 16,-17 7 7-16,17-1 3 15,-17-6 2-15,10 7 0 16,0-7 2-16,-3 11-2 16,-15-3 6-16,-1 4-6 15,-9-3 3-15,-3 7 2 0,-6 1 0 16,-1-4 15-16,11-1-5 15,8-2-5-15,6 0-8 16,-5 0-2-16,5 1-1 16,-5 3 1-16,-10-3-3 15,9 3 1-15,1-2 2 16,-4 1 0-16,3-1 2 16,10-3-2-16,-10 6-1 15,-2-6-9-15,11-3-10 16,-8 2 9-16,-4-3 6 15,3 5-2-15,1-5 6 16,-10 4-1-16,6 0 2 16,3-3-9-16,10 4-17 0,6-1-1 15,-6 0-10 1,6 2-4-16,-16 3 2 0,1-1-1 16,-10-1-15-16,6-1 7 15,-6-2 24-15,9-3 3 16,1-1 3-16,8-1-29 15,-2 5-104-15</inkml:trace>
  <inkml:trace contextRef="#ctx0" brushRef="#br0" timeOffset="39206.4983">7381 10517 155 0,'0'0'48'0,"0"0"-13"16,0 0-11-16,0 0 6 16,0 0 22-16,0 0 38 15,18 0-11-15,-8 0-45 16,-10 0-26-16,18 0-8 16,-8-5-10-16,-1 2-33 15,10-2-44-15,-10 4-17 16,7-3 16-16</inkml:trace>
  <inkml:trace contextRef="#ctx0" brushRef="#br0" timeOffset="40909.6712">7546 10624 144 0,'0'0'188'16,"0"0"-77"-16,0 0-43 15,0 0-18-15,0 0-18 16,0 0 9-16,9-57-3 16,10 41-10-16,0-2-12 15,-1 2 0-15,7-6-2 16,-6-3-7-16,9 4-4 15,0-3-2-15,6-3 2 16,-6-2-2-16,10 0-1 16,-1-5 0-16,0 7 2 15,7 1-2-15,-7-2 0 0,1 7 0 16,-4 2 2-16,-15 1-2 16,9 2 0-16,0-5 2 15,0 3-2-15,15-4 4 16,-5-2-2-16,9 4-2 15,-10 1-2-15,-3 1-8 16,-6 4-11-16,-9-1 7 16,9 4 7-16,0-4-2 15,-3 3 0-15,3 0-10 16,0-1 6-16,0-1-19 16,0 3-4-16,-3-1 5 15,3 1 12-15,0 5-41 0,-9-6 3 16,9 1 29-16,-3 0 9 15,3-3 13-15,0-1-11 16,9-2 8-16,-3 5-27 16,-6-6-12-16,0 2 9 15,0-1 11-15,-9 0 23 16,9 0 5-16,-9 5 5 16,-4 1 29-16,4 0 33 15,9-7-14-15,-9 7-17 16,15-7-21-16,-6 8-3 15,-9-1-1-15,9-2 10 16,0 4 4-16,9-3 17 16,-2-1-2-16,-7-3-11 0,18-3 6 15,1-4-20 1,6 2-5-16,-6-3-1 0,6-3-5 16,-7 4 21-16,1 2 12 15,-9-3 17-15,-4 1 8 16,3 7-23-16,-9-1-9 15,6 0-18-15,-5 0-12 16,8-3 6-16,0 4-6 16,10-1-3-16,-3 0 3 15,2 0 0-15,-2 1 1 16,-16-1 0-16,9 5-1 16,-9-5 1-16,10 1 0 0,-4-1-1 15,3 0 0 1,10 0-2-16,-13 1 0 0,4 1 0 15,-20 1 2-15,1 1 2 16,0 3 0-16,-10-1 2 16,7-1-3-16,2 1 1 15,-8-3 0-15,18 4-2 16,0-1-2-16,0-2 0 16,-3 2-1-16,3 1 2 15,-9-3 1-15,-1 2 0 16,10-7 2-16,-9 2-2 15,15 3 0-15,-6-1-1 16,0-1 0-16,0 1 0 16,0-1-13-16,-3 6 8 15,-12-3 5-15,2 1 1 0,-5 5 0 16,-1-4 0-16,10 0 2 16,-1 2-2-16,10 2-5 15,0-4 3-15,-3 4-2 16,3-6-18-16,-9 8 5 15,0-3 13-15,-10 1 4 16,10-6 0-16,-10 8 2 16,10-3-1-16,-4-6 0 15,4-1-1-15,9 2 0 16,-9 1 0-16,0 0 0 16,-1-1 0-16,-8 8 5 15,-1-4-4-15,0 1 2 0,-2-1 0 16,2 2-3-16,10-1 4 15,-10 1-4-15,10-4-1 16,-1-3 1-16,1 3 2 16,0-1-1-16,-4-2-1 15,-5 8 4-15,-1-1 8 16,10 0 8-16,-10-1-4 16,0-3-7-16,1 6-4 15,-1 2-3-15,-9-3 4 16,9 0-4-16,-9 5-2 15,0 0 9-15,0 0 5 16,0 0 2-16,0 0 1 16,0 0-12-16,0 0-3 0,0 0 0 15,0 0-1 1,0 0 2-16,10 0 7 0,-10-5 16 16,9-3 8-16,-9 4-2 15,9 4-9-15,-2-2-8 16,-7 2 7-16,0 0-11 15,0 0-6-15,0 0-5 16,0 0-1-16,3 0-29 16,-3 0-36-16,6-3 19 15,-6 1 0-15,0 2-4 16,0 0-112-16,-6-5-288 16</inkml:trace>
  <inkml:trace contextRef="#ctx0" brushRef="#br0" timeOffset="44223.6899">11496 8458 230 0,'0'0'179'0,"0"0"-82"15,0 0-44 1,0 0-20-16,0 0-8 0,0 0 23 16,0 0 6-1,0-18-20-15,0 13 4 0,0 3 0 16,9-2-13 0,0-8-19-16,16 7-3 0,3-6 2 15,19 1-5 1,6-2 0-16,-6-3-2 0,15 1 5 15,-15-3-3-15,-10 5 15 0,1 0 21 16,-4 3 5 0,-16 1 2-16,1-2 0 0,-9 10-15 15,-1-2-12 1,0 2-8-16,-9 0-3 0,0 0-2 16,0 0 1-1,0 0-3-15,0 0 0 0,0 0-1 16,0 0-8-16,0 0-41 0,0 0-150 15,-28 0-216 1</inkml:trace>
  <inkml:trace contextRef="#ctx0" brushRef="#br0" timeOffset="46587.2492">13150 9616 210 0,'0'0'40'0,"0"0"11"0,0 0 7 15,0 0-26 1,0 0 63-16,0 0-5 0,0 2 13 16,0-2 6-1,0 0-18-15,0 0-22 0,0 0-4 16,0 0-10 0,0 0 3-16,0 0-12 0,0 0-13 15,0 0-11 1,0 0 3-16,0 0-6 0,0 0 13 15,0 0-2-15,0 0 1 0,0 0-11 16,0-18-13 0,0 2-6-16,0-2 7 15,15-3-3-15,-2-3 1 16,2 0 1-16,-5-3 0 16,-1 4 0-16,-9-6 0 15,9 8-7-15,1-8 7 16,-1 0-5-16,0-5 0 0,1 0 7 15,-10 0-2 1,0-3 1-16,0-5-2 0,0 2-3 16,0 5-2-16,0-2 2 15,9 1-1-15,0 5-1 16,-9 2-1 0,0 5 0-16,0-1 3 0,0 2 10 15,0 4-9 1,0-2 7-16,0 3-5 0,0 2-1 15,0-6-5-15,0 6 2 0,-9-7 1 16,0-1-1 0,-1 4-2-16,1 0 2 0,0-3-3 15,-1 0 3 1,1 6-2-16,0-11 0 0,-1 6 0 16,1-1 5-1,3-3-5-15,-4 2 0 0,7 0 1 16,-3 5-1-16,-3-1 0 0,9 2 1 15,-10 2 0 1,1 2-1-16,0-1-4 16,9 2 4-16,-10 4 4 15,10-3-4-15,-9 4 1 16,0-1-1-16,-1-3 1 16,10 4-1-16,-9-1 1 0,9 4-1 15,0 5-2 1,0-5 2-16,-9 5 3 15,9-2-3-15,-10-2-3 0,10 4 3 16,-9-7 2 0,3 2-2-16,3-1 1 0,-7 1-1 15,4 0 1 1,-3-3-1-16,-1 2 3 0,1-4-3 16,0 5 1-16,-1-8 0 15,1 4-1-15,0 2 0 16,-10 1 0-16,10-6-2 0,-1 11 2 15,1-4 0 1,9 2 0-16,-6 1 0 0,6 2 1 16,0-5 4-1,0 5-2-15,-3-1-1 0,-4 1 0 16,4 0-2 0,3 0 0-16,-6 0-3 0,3 0-5 15,-3 0-5 1,-13 0-3-16,0 11 16 0,1 8 4 15,-1 2-4-15,0 2 0 16,0-4 0-16,4 5 0 16,-4 2 0-16,1-3-5 15,8-1-1-15,1-6 0 16,9-3 2-16,0-3 3 16,0-5 0-16,0-5 1 15,0 0-1-15,0 0 1 0,0 0 2 16,0 0 3-16,0 0-2 15,0 0 0 1,0 0-3-16,0 0 3 0,0 0 1 16,0 0 1-1,0-10 1-15,9-12 4 0,19-7-7 16,-3 0 2-16,-6-4-3 16,0 3 2-16,9-3-1 15,-10 4 1 1,-8 4 1-16,8 0-1 0,-2 3 3 15,-4 6-1-15,-2-2-2 0,-4 7-2 16,3-2 2 0,10 0-3-16,-10 2-1 0,1 5 1 15,-1 1 0 1,-9 0 0-16,9 3 2 16,-9 2 3-16,0 0-4 15,0 0-2-15,0 0-1 16,10 0-5-16,8 13-2 15,10 16 4-15,16 5 4 0,-7 1 0 16,1-8 0-16,5 1 0 16,-15-9 2-16,10-7-1 15,-10-3-1-15,-13-2 0 16,-2-3 2-16,-7-4-2 16,-6 2 1-16,0-2-1 15,0 3-2-15,0-3 1 16,0 7-38-16,0 4-68 15,0 2-280-15,-16-13-442 16</inkml:trace>
  <inkml:trace contextRef="#ctx0" brushRef="#br0" timeOffset="50321.6969">15826 9752 394 0,'0'0'160'0,"0"0"-137"16,0 0 36-16,0 0 29 15,0 0-70-15,0 0 20 16,0 0 30-16,-10 0-3 0,10 0-18 16,0 0 2-16,0 0-12 15,0 0-7-15,0 0-3 16,0 0-13-16,0 1-11 16,0-1 2-16,0 0-5 15,0 5 2-15,0 3-2 16,38 2 0-16,27-3 4 15,7 2 7-15,12-1-3 16,15-3-1-16,10 5 1 16,19-9 2-16,0 12 1 15,9-7-6-15,9-1 2 16,1 1-5-16,-1-1 0 0,1 0-1 16,-1 2 2-16,0-7-1 15,-9 0 7-15,-9 0 2 16,-9 0-1-16,-1 0-8 15,0 0-1-15,-15 0 0 16,15-7 1-16,1 2-2 16,-1 4 4-16,-9-3 4 15,-6 3 4-15,-13-4-3 16,1 5-6-16,-7 0 5 16,6 0-7-16,19 0 3 15,3 0-2-15,7 0-1 16,8 0 0-16,-8 0 1 15,8 0 0-15,1 0 0 0,-9 0 1 16,8 0 3 0,1 0-3-16,0 0-2 0,9 0 2 15,0 0 3-15,9 0 0 16,1-5 4-16,8 5 2 16,10-6 14-16,1-7-7 15,-11 7 9-15,-8-4-13 16,-1-3 1-16,1 4-9 15,-10-3 5-15,0 4-7 16,-19 2-5-16,0 1 1 16,-18 2 3-16,-10 1-4 15,-5 2 5-15,-4 0 4 0,3 0 0 16,6 0-3 0,19 0 9-16,19 0-4 0,9-5-2 15,0 5-2-15,0-4-5 16,0-3 9-16,0 1-3 15,-16 1-5-15,-2 0 0 16,-10-2 1-16,0 3-3 16,0 0-1-16,-6 0 0 15,6-1 3-15,0 3-2 16,-19-1-1-16,13 1 5 16,-13-3-4-16,1 5-1 15,2-4 3-15,16 0-1 16,-9 0-1-16,9-1 3 15,3-2-2-15,-3 2 1 16,0-6 0-16,0 6-3 0,0-6 3 16,3 5-2-16,7-7 1 15,-1 3 0-15,0 0 4 16,-9-3-1-16,-3 9-2 16,0 2 1-16,-16 2-4 15,1 0 0-15,-7 0 1 16,-3 0-1-16,3 0 1 15,-3 0 0-15,9 0-1 16,13 0 3-16,6 0-1 16,9 0-1-16,10 0-1 15,-9 0 1-15,-17 0-1 16,-11 0 0-16,-20 0 2 0,4 0-3 16,-3-5 1-16,3 5 0 15,6 0 1-15,-7 0 1 16,7-5-2-16,-15 5 0 15,5 0-3-15,-5-3 3 16,-4 1 1-16,3-1-1 16,-2-2-1-16,2 5 1 15,7 0-1-15,-7-4 1 16,16 2 0-16,-6-3 0 16,15-1 1-16,1-1 0 15,-17 2-1-15,7 1 1 16,-6-1-1-16,-3 3 0 15,3-1 0-15,-4-4-1 0,7 7 1 16,9 0 1-16,-15 0-1 16,12 0 1-16,6 0-1 15,-15 0 1-15,15 0-1 16,-9 0 0-16,-6-3 0 16,6 2 1-16,-15-6 1 15,-17 6-1-15,-8-4 0 16,-22 3 3-16,-1-1 11 15,-8 1-4-15,-1-1 0 16,10 3-2-16,-16-2-8 16,6 2 0-16,13-4-1 15,-13 4 0-15,1 0 0 0,-1 0-4 16,-9 0 3 0,0 0-14-16,0 0-17 0,0 0-31 15,0 0-32-15,0-4-131 16,-19-5-10-16,-12-7-261 15</inkml:trace>
  <inkml:trace contextRef="#ctx0" brushRef="#br0" timeOffset="50571.6778">31164 9179 828 0,'0'0'143'0,"0"0"-16"16,0 0 5-16,0 0-96 0,0 0-30 16,0 0-6-16,19 41 22 15,18 2-2-15,7 4 41 16,-16-2-37-16,-10 12-15 16,-18-1-6-16,0 2-3 15,-9 0-9-15,-69-1-12 16,-37-7-104-16,-32-15-144 15</inkml:trace>
  <inkml:trace contextRef="#ctx0" brushRef="#br0" timeOffset="51368.5629">30388 10333 962 0,'0'0'156'16,"0"0"41"-16,0 0-50 16,0 0-113-16,0 0-17 15,0 0-3-15,-9-22-6 16,9 22-8-16,-9 22-4 15,-1 32-2-15,-8 28 6 16,-11 11 13-16,1 3 2 0,-3-4-9 16,19-8-5-16,3-14-1 15,9-8 0-15,0-12 1 16,0-14-1-16,3-7-4 16,37-13 3-16,-3-5-5 15,1-6-2-15,15-5-4 16,3 0-8-16,9-5-2 15,-2-17-12-15,-7-12-49 16,-22-2-75-16,-25-9-97 16,-9 0-485-16</inkml:trace>
  <inkml:trace contextRef="#ctx0" brushRef="#br0" timeOffset="51790.4441">29912 10773 677 0,'0'0'79'0,"0"0"115"16,0 0-76-16,0 0-85 15,0 0-23-15,0 0 0 16,-38-13 19-16,38 13 10 16,0 0-16-16,10-5-10 15,18 4 0-15,18-4 10 16,17 0-17-16,2-1 1 15,16-6-7-15,3 7 1 0,16 0-3 16,0-2 3 0,-1 2-1-16,-15-3 3 0,-3-1 0 15,-25 4-2-15,-34-2 1 16,-6 7 4-16,-13 0 21 16,-3 0 11-16,0 0-16 15,12 0-22-15,7 16 4 16,-10 14 16-16,10 9-5 15,0 1-14-15,-1 1 15 16,-8-3-10-16,-1-4-3 16,-6-10 0-16,3-6-3 15,-6-8 0-15,0-9-10 0,0-1-25 16,0 0-54 0,0-11-30-16,-18-36-190 0</inkml:trace>
  <inkml:trace contextRef="#ctx0" brushRef="#br0" timeOffset="52009.1925">30918 10374 192 0,'0'0'801'0,"0"0"-605"15,0 0-58-15,0 0-55 0,0 0-77 16,0 0 0-16,9-39-6 16,-9 39-37-16,0 0-115 15,0 0-222-15</inkml:trace>
  <inkml:trace contextRef="#ctx0" brushRef="#br0" timeOffset="52759.2008">31108 10646 979 0,'0'0'135'0,"0"0"12"15,0 0-69-15,0 0-47 16,0 0-28-16,0 0 0 16,128-13 4-16,-110 42-7 15,10 8 3-15,-18 8 12 16,-10-5-9-16,0 1-5 15,0-12-2-15,0-8 6 0,0-9-1 16,0-2 3-16,0-10-4 16,0 0 1-16,0 0 2 15,0 0 4-15,0-5 4 16,0-22-9-16,0-7-5 16,0-8-6-16,0 7 4 15,18-3 1-15,20 7 0 16,5 8 1-16,4 7-7 15,3 7 4-15,0 2 3 16,-4 5-3-16,-8 2 3 16,-16 0-4-16,9 25 2 15,-3 7 2-15,0 4 0 0,-9 3-1 16,-10 1 0 0,-9-6 0-16,0-10 0 0,0-7-1 15,0-8 2-15,0-9 4 16,0 0 0-16,0 0 6 15,0 0-2-15,0 0 5 16,0-21-4-16,0-11-9 16,0-2-2-16,0-3 2 15,22-2 2-15,9 9-2 16,6 6-2-16,-9 10 2 16,-6 7-6-16,-6 7 5 15,9 0-3-15,-16 0 0 0,19 7-3 16,0 22 5-1,0 3 1-15,0 0 1 0,-3 5 0 16,-6-2 0-16,-19 1-3 16,0-3-55-16,0-3-123 15,0-26-155-15,-28-4-474 16</inkml:trace>
  <inkml:trace contextRef="#ctx0" brushRef="#br0" timeOffset="53196.7368">32320 10750 628 0,'0'0'108'16,"0"0"4"-16,0 0 25 15,0 0-38-15,0 0-6 16,0 0-37-16,261-6 5 15,-239 0-18-15,9-6 3 16,-12 6-5-16,-10-5-5 16,1-2-23-16,-10 2-1 15,0-7-8-15,0 4-4 16,-10-2-2-16,-8 3 2 16,-1 3 6-16,-6 4 0 15,6-1-1-15,-9 5-5 16,0 2-1-16,-9 0 1 0,-16 0-3 15,6 25-2-15,-6 9 3 16,16 11 2 0,-1-4 1-16,29-1 3 0,9 5 3 15,0-6 2-15,0-3 4 16,56-3 1-16,16-10 3 16,-7 0-7-16,7-12-10 15,-16-6 0-15,6-5-53 16,-15 0-112-16,-10-39-299 15</inkml:trace>
  <inkml:trace contextRef="#ctx0" brushRef="#br0" timeOffset="54165.4711">23193 9499 222 0,'0'0'571'0,"0"0"-411"15,0 0 14-15,0 0-31 16,0 0-65-16,0 0-16 16,-32-20-37-16,32 20 6 15,0 0-10-15,0 0-1 0,0 0-1 16,0 0-5 0,0 0-6-16,0 0-6 0,0 23 0 15,0 12 1-15,0 22 4 16,0 6 4-16,32 13-2 15,-23-9-4-15,10 0 0 16,-19-17-4-16,0-8-1 16,0-13 3-16,0-8-1 15,0-8-2-15,0-2 0 16,0-11-23-16,0 5-43 16,0-5-131-16,-19-11-313 15</inkml:trace>
  <inkml:trace contextRef="#ctx0" brushRef="#br0" timeOffset="55040.5118">23386 10624 700 0,'0'0'174'16,"0"0"-52"-16,0 0-15 15,0 0-65-15,0 0 7 0,0 0 10 16,0-16-20-16,-10 9-9 16,-8 5-6-16,-1-1 0 15,-9 2 3-15,-6 1 2 16,-13 0-6-16,10 0-12 16,-16 0-1-16,15 1-3 15,1 15-3-15,9 0-2 16,3 7-2-16,6 1 3 15,1 4 2-15,18-5 0 16,0 6 4-16,0-5-5 16,0 4 3-16,0-1-2 15,18-3-1-15,10-3 1 0,-3-3-3 16,-6-7 2 0,9-2-2-16,-9-5 0 0,-1-4 0 15,10 0 2-15,-3 0 3 16,3 0-1-16,0 0-1 15,10 0-1-15,-10-13 0 16,-3 4-2-16,-7 2 0 16,-8-1-1-16,8-1 1 15,-8 2 1-15,8-3 0 16,-8-1 0-16,-1 0 3 16,10 0 2-16,-13-2-5 15,3 1 6-15,1-4-1 16,-1 10-1-16,-9-5-4 15,0-2 8-15,9-2 2 0,-9-3 2 16,0 1 5-16,0 0-2 16,-9 0 2-16,-10 0-1 15,-6 1-13-15,7 3-6 16,-1 1-3-16,-9 1-34 16,0 0-68-16,9-13-252 15</inkml:trace>
  <inkml:trace contextRef="#ctx0" brushRef="#br0" timeOffset="64878.8976">12078 8235 369 0,'0'0'117'15,"0"0"-6"-15,0 0 1 0,0 0-24 16,0 0-8-16,0 0-15 0,0 0-26 16,0-63-24-1,0 58-6-15,0 1 1 0,0 2 1 16,-28 2-9-1,-15 0 1-15,5 0 16 0,-5 0-13 16,-4 0 9 0,9 0-7-16,10 5-1 0,10 4 3 15,8 1-6 1,4 6-2-16,6 0 7 0,0 2-5 16,0 0 3-16,0 0-3 15,16-2 4-15,12 1-6 16,0-10 2-16,0-2-2 15,0 0 8-15,-9-5-9 16,-4 0 3-16,4 0 0 16,-10 0 0-16,10 0 3 15,0-7-2-15,9-11-2 16,-10 2 0-16,1-5 0 0,-3-3-2 16,-16 6 0-1,9-4 5-15,-9-1-5 0,0 2 8 16,0 8 4-1,0 2 4-15,0 1 5 0,-19 6-21 16,10 0 6 0,-1 1-7-16,-5 3 0 0,-4 0-2 15,1 0-2 1,-20 0 4-16,1 18 0 0,-16 8 2 16,6-4-1-16,10 7 1 0,18-1 1 15,3 1-3 1,16 0 3-16,0-2-2 0,0-3 0 15,16-8 1 1,12-6-2-16,-9-7 0 0,-1 2 8 16,1-5 2-16,-10 0-2 0,20 0 12 15,-5-5 1-15,4-12-7 16,-9 0-9-16,9 0-2 16,-9 1 2-16,-10-4-5 15,-9-1 10-15,0 5 10 16,0-3-1-16,0 3-12 15,-9 4-7-15,-19 6-5 16,0 1-2-16,9 5-34 16,-9 0-101-16,-16 0-277 15</inkml:trace>
  <inkml:trace contextRef="#ctx0" brushRef="#br0" timeOffset="68863.3253">22856 4501 331 0,'0'0'171'0,"0"0"-43"16,0 0-29-16,0 0-24 15,0 0-20-15,0 0-14 16,0 0-4-16,9-9-4 16,-9 9-2-16,0 0-15 15,0 1-16-15,0 31 3 16,0 17-1-16,0 17 2 16,0 8 0-16,0 12-1 15,0 9-3-15,0 6-11 16,0-1-92-16,0 3-40 15,0-7 37-15,0-10 1 16,0-9-66-16,0-6-73 0</inkml:trace>
  <inkml:trace contextRef="#ctx0" brushRef="#br0" timeOffset="69128.9537">22856 5995 145 0,'0'0'74'16,"0"0"19"-16,0 0 14 15,0 0-46-15,0 0-9 16,0 0-15-16,-28 75 4 16,28-53-10-16,0-1-5 15,0 11-4-15,0 2-8 16,0 3-1-16,0 8-8 0,0 7 0 16,0-1-4-1,-9 7-1-15,-10 2-32 0,0-2-26 16,1-2-5-16,18-2-4 15,0-4 9-15,0 0 1 16,0-9-30-16,0 5 11 16,0-1 52-16,0-2-93 15</inkml:trace>
  <inkml:trace contextRef="#ctx0" brushRef="#br0" timeOffset="69378.9644">22800 7200 191 0,'0'0'95'16,"0"0"-25"-16,0 0 11 15,0 0-15-15,109 133-11 16,-90-103-13-16,-10 3-8 16,0 0-6-16,1 4 11 0,-10-1-13 15,0-2-14-15,0 6-5 16,0 0-4-16,0 6-3 16,0 4 0-16,0 1-18 15,0 1-31-15,0-1-60 16,0-2 102-16,0-2-40 15,0-7 33-15,0 8 11 16,9-5-63-16,1 2-108 16,8-3-71-16</inkml:trace>
  <inkml:trace contextRef="#ctx0" brushRef="#br0" timeOffset="69535.2389">23102 8393 258 0,'0'0'121'15,"0"0"8"-15,0 0-33 16,0 0-42-16,0 0-24 15,10 168 6-15,-10-112 5 16,0 12-6-16,0 13-21 16,0 7-4-16,-19 0-9 15,10-9-1-15,-1-11-24 16,10-18-41-16,0-10-108 16</inkml:trace>
  <inkml:trace contextRef="#ctx0" brushRef="#br0" timeOffset="70457.0989">23183 9475 181 0,'0'0'168'0,"0"0"-58"15,0 0-25-15,0 0-7 16,0 0-12-16,0 0-10 0,0 45 10 16,0-39 12-1,0 5-16-15,0 12-40 0,0 11-13 16,0 17-5-16,0 19-2 16,0 15-2-16,0 11-39 15,0 6-100-15,10 0-43 16,-1-11-210-16</inkml:trace>
  <inkml:trace contextRef="#ctx0" brushRef="#br0" timeOffset="70691.4809">23448 10883 489 0,'0'0'80'16,"0"0"1"-16,0 0 45 15,19 156-34-15,-1-91-41 16,-8 2-12-16,-1 11-19 16,-9-3-5-16,0 5-5 15,0 0-10-15,-19-2-35 16,-9-5-55-16,3-7-38 16,7-5 19-16,-1-6-17 15,10-6-82-15</inkml:trace>
  <inkml:trace contextRef="#ctx0" brushRef="#br0" timeOffset="70972.7298">23149 13535 435 0,'0'0'53'16,"0"0"-53"-16,0 0-3 15,0 0-314-15</inkml:trace>
  <inkml:trace contextRef="#ctx0" brushRef="#br0" timeOffset="73847.7977">11785 8235 296 0,'0'0'185'0,"0"0"-115"0,0 0 10 16,0 0-10-16,0 0-25 15,0 0 10-15,0 0-23 16,0 0-9-16,0 0 7 16,0 0 6-16,0 0-28 15,0 0-5-15,0 0 4 16,0 0-5-16,0 0-2 16,0 0-1-16,0 0-10 15,3 0-33-15,32 7 26 16,30-1-16-16,16 4-20 15,28-4-69-15,3-6-107 16</inkml:trace>
  <inkml:trace contextRef="#ctx0" brushRef="#br0" timeOffset="74066.5252">13807 8296 622 0,'0'0'28'0,"0"0"-7"16,0 0 38-16,0 0-1 15,246 0-49-15,-190 4-8 16,-3 5 5-16,3-4-4 16,10 2-4-16,5 2-58 15,1-6-77-15,12-3-240 16</inkml:trace>
  <inkml:trace contextRef="#ctx0" brushRef="#br0" timeOffset="74300.9282">16056 8329 353 0,'0'0'29'0,"0"0"54"15,0 0 31-15,246 0-103 16,-156 0-11-16,-5 0-71 16,14 0-11-16,1 0 20 15,-7 0 37-15,-12 0-18 0,-6 0 28 16,-3 0 10-16,-1 0-5 16,-5 0-113-16</inkml:trace>
  <inkml:trace contextRef="#ctx0" brushRef="#br0" timeOffset="74472.7819">17782 8329 206 0,'0'0'147'0,"0"0"-41"16,274-13 16-16,-190 11-58 15,6-3-32-15,-18 0-16 16,-16 1-13-16,-9 0-2 16,-4 0 2-16,-15-1-3 15,0 5 0-15,0 0-22 0,10-5-10 16,15 5 4-16,22-2-32 15,6-3-127-15</inkml:trace>
  <inkml:trace contextRef="#ctx0" brushRef="#br0" timeOffset="75347.7931">20233 8230 168 0,'0'0'105'0,"0"0"-21"16,0 0 5-16,299 0-40 15,-224 0-49-15,6 0-14 16,3 0-33-16,-3 0 27 0,3 0 19 16,-12 0 1-16,-7 0 33 15,7-5 26-15,-16-1-9 16,6 1-18-16,4-1-12 15,-4-1-18-15,-6 2-2 16,-3 4-20-16,-6-4-8 16,0 0 21-16,-10 3 7 15,7-2 1-15,2-3 13 16,1 2 18-16,-3 5-8 16,-7-1-11-16,0 1-7 15,7 0-5-15,-7 0-2 16,10 0 1-16,-10 0-16 0,7 0-6 15,-7 0 4-15,1 0-2 16,5 0-36-16,4 0-47 16,0 0 32-16,-3 0-41 15,2 0 60-15,1 0 33 16,-13 0 19-16,4 0 34 16,-1 0 37-16,-9 0 9 15,16 0-49-15,2 0-31 16,1 0-5-16,-3 0-40 15,-7 0-8-15,0 0 45 16,1 0 8-16,-4 0 42 16,-15 0 21-16,-10 0 14 15,10 0-28-15,-10 0-6 0,1 0-28 16,8 0-9-16,1 0-6 16,6 0 0-16,3 0-19 15,0 0 19-15,-9 0 3 16,-1 0 6-16,1 0 19 15,-10 0 17-15,16 0-10 16,-6 0-19-16,0 0-8 16,-1 0-3-16,1 1-3 15,9-1 0-15,-9 0 8 16,-4 0 23-16,4 5 29 16,-10-5-10-16,10 0-14 15,0 0-23-15,-10 3-12 0,0-3-3 16,-9 0-30-16,0 4-23 15,0-4 7-15,0 1 21 16,10 2 22-16,-10-3 0 16,9 0 3-16,-9 0-10 15,19 0-30-15,-4 0-51 16,4 0-37-16,18 0-11 16,-9 0 66-16,-9 2 35 15,0-2 33-15,-16 0 5 16,-3 0 2-16,0 0-2 15,0 0-21-15</inkml:trace>
  <inkml:trace contextRef="#ctx0" brushRef="#br0" timeOffset="78581.5356">12408 7608 332 0,'0'0'116'0,"0"0"-9"15,0 0-20-15,0 0-22 16,0 0 19-16,0 0 43 15,0 0-23-15,10-16-32 16,-10 11-1-16,0-3-17 16,0 4-10-16,0 0-14 15,0 3-7-15,0 1-6 0,0 0-1 16,0 0-13-16,0 0-3 16,0 5-18-16,0 28 14 15,0 14 4-15,0 11 8 16,0 5 2-16,0-6-9 15,0-3 2-15,0-7 1 16,0-3-3-16,0-6 0 16,9-11-1-16,10-4 0 15,-10-10 0-15,0-9-3 16,1-4-3-16,5 0-33 16,4 0-3-16,9-17 1 15,9-7-83-15,7 2-22 16,-16 4-101-16,-19 8-69 0</inkml:trace>
  <inkml:trace contextRef="#ctx0" brushRef="#br0" timeOffset="78831.5395">12262 7900 304 0,'0'0'187'16,"0"0"-67"-16,0 0 0 0,0 0-21 15,0 0-28 1,0 0-19-16,165-96-25 0,-112 78-25 16,3 2-2-16,-9 3-47 15,15-10-139-15,-25 7-105 16</inkml:trace>
  <inkml:trace contextRef="#ctx0" brushRef="#br0" timeOffset="79065.9439">12975 7616 298 0,'0'0'443'16,"0"0"-237"-16,0 0-23 16,0 0-60-16,0 0-84 15,0 0-35-15,0 44 4 16,0 9 1-16,10 8 0 16,-1 4-9-16,0-4-5 15,10-6-184-15,-19-18-238 16</inkml:trace>
  <inkml:trace contextRef="#ctx0" brushRef="#br0" timeOffset="80769.0732">24520 9733 320 0,'0'0'176'0,"0"0"-70"0,0 0-30 16,0 0 4-16,0 0 14 15,0 0-4-15,0 0-31 16,0-15-6-16,0 12-11 16,0-2 7-16,0-2-5 15,0 4-2-15,-19-2-1 16,10 1-25-16,-1-1-4 16,10 5-1-16,0-2-5 15,0-1 3-15,0 1 20 16,0-3 2-16,0 5 0 15,0 0 1-15,0-4-5 16,0 4 0-16,0-4-6 0,0 4-10 16,0 0 4-16,0-3-11 15,0 3 5-15,0 0-5 16,0 0-1-16,0 0 4 16,0-6 2-16,0 1-4 15,0-2-5-15,0-4 4 16,-9 5-4-16,9 1 0 15,-10 0 2-15,10 5-2 16,0 0 0-16,0 0-1 16,0 0-1-16,-9 0-2 15,9 0 4-15,0 0 2 16,0 0 0-16,0 0-2 16,0 0-4-16,0 0 2 0,-9 10-8 15,-1 24-17 1,1 17 18-16,-6 7 9 0,-4 1 1 15,9-6-1-15,1-11-11 16,0-1-26-16,-1-7-57 16,-8-7-95-16,8-21-103 15,-8-6-374-15</inkml:trace>
  <inkml:trace contextRef="#ctx0" brushRef="#br0" timeOffset="81269.072">24411 10488 545 0,'0'0'124'16,"0"0"73"-16,0 0-31 15,0 0-44-15,0 0-33 16,0 0-20-16,-38-53-3 16,29 53-25-16,9 0-20 15,-10 2-21-15,1 31-3 16,0 13 3-16,-1-1 8 16,1 2 0-16,9-4-5 15,0-7 1-15,0-2-4 16,9-5 0-16,1-6 3 15,-1-7-3-15,0-5-10 16,-9-9-36-16,0-2-35 0,0 0-26 16,0 0-16-16,0 0-113 15,0-18-158-15</inkml:trace>
  <inkml:trace contextRef="#ctx0" brushRef="#br0" timeOffset="81519.0758">24143 10641 415 0,'0'0'186'16,"0"0"-68"-16,0 0 8 16,0 0-55-16,0 0-47 0,0 0 29 15,130-56 13 1,-77 49-3-16,-6-5-7 0,6 2-18 15,-6 5-22-15,0 0-16 16,-4 4-16-16,-5 1-80 16,8-7-72-16,-18 1-106 15,7-6-404-15</inkml:trace>
  <inkml:trace contextRef="#ctx0" brushRef="#br0" timeOffset="81675.3273">24822 10470 49 0,'0'0'739'0,"0"0"-579"0,0 0-91 16,0 0 11 0,0 0-72-16,0 0 27 0,53 58 35 15,-53-19-27-15,0 11-26 16,0 0-16-16,0 4-1 16,-10-2-103-16,-18-23-234 15</inkml:trace>
  <inkml:trace contextRef="#ctx0" brushRef="#br0" timeOffset="83284.7241">23320 8190 441 0,'0'0'152'0,"0"0"-97"15,0 0 14-15,0 0-48 16,0 0 41-16,0 0 24 16,-25-5-41-16,25 5-22 15,0 0-4-15,0 0 4 16,0 0-2-16,0 0-4 15,0 0 0-15,0 0-4 16,0 0 4-16,0-2 0 16,0 2-3-16,0 0-11 15,0 0-3-15,35 0 0 16,21 0 3-16,43-3 12 16,20-2-2-16,18-3-5 15,9 4-4-15,-18-1-2 0,-16 5-2 16,-31 0-7-16,-34 0-12 15,-29 0 15-15,-14 0-6 16,-4 0 10-16,0 0 2 16,0 0-2-16,0 0 0 15,12 0-26-15,-3 0-10 16,1 0 18-16,-1 0-8 16,0 0 7-16,-9 0 18 15,0 0 1-15,10 0 0 16,-1 0 0-16,-9 3 0 15,9-1 6-15,-9 1-6 16,0-3 0-16,0 0 1 0,0 0 3 16,0 0 5-16,0 0 15 15,0 0 7-15,0 0 4 16,0 0 6-16,0 0-12 16,0 0-15-16,0 0-5 15,0-3-9-15,0 1 22 16,0 2-17-16,-9 0 1 15,0 0-4-15,-1 0-2 16,10 0-5-16,-18 6 5 16,18 10-1-16,-10-4 0 15,10 1 0-15,0-4-1 16,0-2-6-16,0-2 6 16,19-4 2-16,9-1 3 0,-9 0 5 15,9 0 2 1,-9 0-2-16,5-5-5 0,-5-3 6 15,-10-8-4-15,1 10 0 16,-10-4-2-16,0 0 1 16,0 2 10-16,0-1-12 15,-10 1-2-15,1 0 15 16,0-1-1-16,-1 3-11 16,1 3 0-16,9 1-3 15,0 2 0-15,-12 0-3 16,9 0 0-16,3 0-1 15,0 0-2-15,-10 0 4 0,10 0-3 16,-9 11 1 0,-1 7 4-16,10-2 0 0,0 2 1 15,0-2 1-15,0-5 0 16,0-6-2-16,0-3-2 16,0-2 2-16,0 0 4 15,0 0-2-15,0 0 10 16,0 0 2-16,0 0-6 15,0 0-1-15,0-10-2 16,0-4-3-16,0 2 0 16,0-4-1-16,0 5 1 15,0-2-2-15,0 8-17 16,-28 0-104-16,-62 1-286 16</inkml:trace>
  <inkml:trace contextRef="#ctx0" brushRef="#br0" timeOffset="87612.9141">12545 10151 398 0,'0'0'121'0,"0"0"-5"0,0 0-2 15,0 0-54-15,0 0-15 16,0 0 22-16,0 0-4 16,10 0 7-16,-10 0 10 15,0 0-3-15,0 0-4 16,0-5-10-16,0 0-28 16,0 1-11-16,0 0 6 15,0 4-9-15,0 0-3 16,0 0-5-16,0 0-13 15,0 4 0-15,-10 41-19 16,-8 21 19-16,-20 21 2 16,4-2 0-16,6-1 2 15,19-14 0-15,9-14-4 0,0-16 0 16,0-11 0 0,28-8 0-16,15-15 0 0,4-6 5 15,9 0-5-15,6-5-29 16,-15-13-72-16,-9-10-49 15,-23 11-27-15,-15 0-97 16,0 0-189-16</inkml:trace>
  <inkml:trace contextRef="#ctx0" brushRef="#br0" timeOffset="87831.6897">12063 10619 365 0,'0'0'208'16,"0"0"-95"-16,0 0 56 16,0 0-51-16,0 0-57 15,0 0 24-15,118-74 10 16,-28 51-15-16,29-1-26 16,8 1-29-16,-8 2-18 15,-16 4-7-15,-32 10-93 16,-43-6-160-16,-28 4-221 15</inkml:trace>
  <inkml:trace contextRef="#ctx0" brushRef="#br0" timeOffset="88269.1709">13056 10574 644 0,'0'0'108'0,"0"0"115"16,0 0-56-16,0 0-89 0,0 0-15 15,0 0-23-15,0-23-17 16,0 50-19-16,-25 9 22 16,13 3 13-16,-4-1-17 15,16 5 2-15,0-9-5 16,0-5-12-16,16-8-3 16,12-5-2-16,9-9 2 15,1-7-1-15,15 0 7 16,-16-16 3-16,0-20 0 15,-9-3-2-15,-3-7-5 16,-25 4 2-16,0 4-8 16,-34 15-2-16,-59 17-29 15,-44 6-94-15,-44 1-248 0</inkml:trace>
  <inkml:trace contextRef="#ctx0" brushRef="#br0" timeOffset="90862.98">22900 11625 430 0,'0'0'39'0,"0"0"18"15,0 0 24-15,0 0-13 0,0 0 38 16,0 0 24-16,0 0-34 16,0 0-18-16,0 0 9 15,0 0-15-15,0 0-1 16,0 0-21-16,0 0-18 16,0 0-10-16,0 0-9 15,0 0 2-15,0 0-5 16,0 0-10-16,0 23-2 15,0 12-11-15,0 15 13 16,-10 2 7-16,4 5 1 16,6-6-7-16,0-7 1 15,0-2-3-15,25-9 4 16,12 1-3-16,-8-10 0 16,-1-3 0-16,6-3 1 0,-15-7-1 15,-1-6-1-15,-18-5-57 16,0 0-41-16,0 0 4 15,0 0-11-15,0-21-214 16,-28-8-378-16</inkml:trace>
  <inkml:trace contextRef="#ctx0" brushRef="#br0" timeOffset="91081.7076">22573 11900 430 0,'0'0'195'16,"0"0"-130"-16,0 0 34 16,0 0 2-1,0 0-50-15,0 0 40 0,18 3 0 16,26-3-9-16,21 0-13 16,16-5-40-16,-6-5-27 15,6 9-2-15,-6-6-19 16,-22 2-165-16,-16-1-217 15</inkml:trace>
  <inkml:trace contextRef="#ctx0" brushRef="#br0" timeOffset="91566.0897">23513 12004 572 0,'0'0'53'15,"0"0"76"-15,0 0 5 16,0 0-91-16,0 0 53 15,0 0-17-15,0-43 39 0,0 43-39 16,-18 0-36-16,-1 0-23 16,-9 10-9-16,3 14-7 15,-3 10 4-15,0 4 0 16,19-4 1-16,9 3-1 16,0-8-4-16,0-1 2 15,0-6 2-15,28-4-8 16,0-4 2-16,0-5-2 15,-3-9 2-15,-7 0-2 16,10 0 3-16,10-18 19 16,-7-11-7-16,9-5-8 15,-2-6 0-15,-19-1 0 16,-10 7 1-16,-9 1-4 16,0 16-3-16,-28 0-1 0,-53 17-19 15,-31 0-114-15,-25 0-327 16</inkml:trace>
  <inkml:trace contextRef="#ctx0" brushRef="#br0" timeOffset="149098.1444">11246 6824 237 0,'0'0'185'15,"0"0"-76"-15,0 0-9 16,0 0-29-16,0 0-57 15,0 0 8-15,0 0 8 16,47-58-2-16,-47 53 11 16,0 5 24-16,0 0 0 15,0 0-6-15,0-3-21 16,0 1-6-16,0-3-20 16,-18 5-3-16,-1-1 8 0,-9 1-4 15,-6 0 19-15,5 0-1 16,-8 1-12-16,9 14-3 15,9-1-2-15,-6 2-2 16,16 2 1-16,9-3-3 16,0 2 0-16,0-1-5 15,0 4-1-15,9-3-1 16,26 0 4-16,-7-3-2 16,9-4-3-16,1-2-1 15,-4-8-1-15,-6 0 2 16,9 0 0-16,-9-3-4 15,0-13 2-15,-3-7-2 16,-15-1-2-16,-10 4 4 0,0 1-1 16,0 1 6-16,0 5-1 15,0-3 0-15,-7 7 3 16,-15 1 0-16,-12-4 13 16,-3 12-8-16,-1 0-6 15,4 0-4-15,-3 0 0 16,-1 12-5-16,1 5 3 15,9 7 1-15,3 2-1 16,6 0 1-16,10-2 0 16,9-4 1-16,0-3 0 15,19-5 0-15,27-9 0 16,7-3 11-16,4 0 4 0,-5-3 1 16,-5-13-7-16,-28-7-5 15,-10 4-4-15,-9 2-8 16,0 6-40-16,-56 11-66 15,-25 0-261-15</inkml:trace>
  <inkml:trace contextRef="#ctx0" brushRef="#br0" timeOffset="150551.26">26046 9629 583 0,'0'0'170'0,"0"0"18"16,0 0-29-16,0 0-33 15,0 0-90-15,0 0-5 16,0 0-2-16,-9-24 3 15,9 19-6-15,0 0 12 16,-10-6 0-16,10-7-32 0,-9-1-1 16,0 0 5-16,-1-5-6 15,10 12 1-15,-9-1 4 16,9 9 6-16,0-1-2 16,0 5-2-16,0 0-11 15,0 0-6-15,0 0 1 16,0 17-6-16,0 16 8 15,9 7 3-15,10 0 2 16,0 10-2-16,-1-8 4 16,-8-1-4-16,2-4 0 15,1-7-2-15,-4-1-20 16,-9-7-72-16,0 1-155 16,0-18-351-16</inkml:trace>
  <inkml:trace contextRef="#ctx0" brushRef="#br0" timeOffset="151020.0152">26027 10441 779 0,'0'0'112'15,"0"0"24"-15,0 0 12 16,0 0-71-16,0 0-69 15,0 0 0-15,-28-50-8 16,28 50-1-16,-9 21 1 16,0 18 11-16,9 8 25 15,-10 4-13-15,10-4-6 16,0-2 4-16,0-6-12 16,0-10 1-16,0 1-2 15,28-6-4-15,10-3 2 0,-10-5-1 16,15-4-4-16,-5-6 2 15,-1 1-3-15,-9-3-3 16,-3-4-69-16,-6 0-62 16,-10 0-87-16,-9-11-113 15,0-10-266-15</inkml:trace>
  <inkml:trace contextRef="#ctx0" brushRef="#br0" timeOffset="151207.5182">25744 10687 569 0,'0'0'118'16,"0"0"52"-16,0 0-24 15,0 0-96-15,0 0-20 16,0 0-12-16,81-17 48 16,-6 9-24-16,6-1-30 15,3 2-5-15,-3-6-7 16,-16-1-131-16,-21-4-301 15</inkml:trace>
  <inkml:trace contextRef="#ctx0" brushRef="#br0" timeOffset="151551.281">26594 10595 634 0,'0'0'194'16,"0"0"-12"-16,0 0-8 15,0 0-98-15,0 0-11 16,0 0-17-16,237-49-27 16,-228 49-21-16,1 0-4 15,-10 21 4-15,0 20 5 16,-10-3 2-16,-36 3-3 15,-7 3 1-15,15-12-2 0,19-11 1 16,10-3-3 0,9-7-1-16,9-7 7 0,57-4 14 15,24 0 14-15,29-4-7 16,-1-20-22-16,-6 2-6 16,-12-11-93-16,-63-10-289 15</inkml:trace>
  <inkml:trace contextRef="#ctx0" brushRef="#br0" timeOffset="153566.9293">11156 6891 252 0,'0'0'63'0,"0"0"25"16,0 0 17-16,0 0-71 15,0 0 47-15,0 0 28 16,0-25-22-16,0 25-29 16,-9 0-27-16,9 0-31 15,0 11 0-15,0 18 4 16,0 14 1-16,0 14 0 16,9 12-5-16,19 23-38 0,0 3-135 15,-9-3-151 1</inkml:trace>
  <inkml:trace contextRef="#ctx0" brushRef="#br0" timeOffset="153801.3087">11240 8383 289 0,'0'0'16'15,"0"0"64"-15,0 0-17 0,0 0-44 16,115 158 20 0,-115-111 2-16,0-2 12 0,0 7-9 15,0 0-21-15,-6-2-18 16,-12-4-5-16,8-2-2 16,1-4-68-16,0-3-121 15</inkml:trace>
  <inkml:trace contextRef="#ctx0" brushRef="#br0" timeOffset="154035.6818">11359 9589 402 0,'0'0'87'16,"0"0"-30"-16,0 0 26 16,0 0-54-16,0 0-24 15,0 0-3-15,-4 145-2 16,-2-121-50-16,6-1-157 16</inkml:trace>
  <inkml:trace contextRef="#ctx0" brushRef="#br0" timeOffset="155176.3229">11421 6920 346 0,'0'0'81'0,"0"0"6"15,0 0-15-15,0 0-47 0,0 0-14 16,0 0 22-16,0 0 27 16,274-38 3-16,-237 38-44 15,1 0-15-15,5 0-4 16,4 17-40-16,9 0-92 16,16 0-163-16</inkml:trace>
  <inkml:trace contextRef="#ctx0" brushRef="#br0" timeOffset="155473.2008">15498 6995 149 0,'0'0'1'16,"0"0"22"-16,265-52 130 16,-184 42-71-16,-15 6-21 15,-13 0 6-15,3 1 5 16,9 3-14-16,-3 0-36 16,13 0 0-16,6 0-9 15,19 0-13-15,18 0-9 16,4 0-59-16,12-6-71 0,3-6-149 15</inkml:trace>
  <inkml:trace contextRef="#ctx0" brushRef="#br0" timeOffset="155691.9823">18906 6790 422 0,'0'0'57'16,"246"-29"65"-16,-124 18 21 0,-4-1-95 15,-9 3-30-15,0-3-18 16,-9 4-34-16,-7-1-43 16,-2-1-14-16,-1 0-70 15,-6 1-208-15</inkml:trace>
  <inkml:trace contextRef="#ctx0" brushRef="#br0" timeOffset="155926.3607">22271 6650 353 0,'0'0'7'0,"0"0"39"16,0 0 21-16,0 0-60 16,283 0 1-16,-183 0 2 15,18 0 1-15,0-4 2 16,-5-1-13-16,5 2-13 16,-9 2-79-16,-28-4-126 15</inkml:trace>
  <inkml:trace contextRef="#ctx0" brushRef="#br0" timeOffset="156270.0923">24510 6700 319 0,'0'0'58'15,"0"0"43"-15,0 0-9 16,0 0-38-16,0 0 23 16,0 0 22-16,237 0-9 15,-200 0-23-15,16 0-34 16,-6 0-6-16,0 0-19 16,15 4 1-16,-6 1-9 15,0 0-2-15,6-2-2 16,-5-3-18-16,-4 7-18 0,3-4-13 15,-7-1-48-15,1-2 42 16,-22 3 24-16,-9-2-17 16,-19-1-7-16,0 0-16 15,-9 0-92-15</inkml:trace>
  <inkml:trace contextRef="#ctx0" brushRef="#br0" timeOffset="164326.8133">9748 6205 372 0,'0'0'111'0,"0"0"-29"16,0 0-6-16,0 0-30 16,0 0-19-16,0 0-11 15,0 0 12-15,0-40 15 16,0 35 8-16,-9 3 30 15,-10-1-25-15,4 1-20 16,-4 2-15-16,-9 0 2 16,0 0-18-16,-10 2-1 15,-8 14-4-15,2 7 5 16,7-1-3-16,9 0 1 16,18-7 4-16,4-1-3 0,6-4-4 15,0-2 0 1,16-1 12-16,21-4-4 0,10-3 0 15,6 0 0 1,-7 0-5-16,-8 0 2 0,-10-5-2 16,-9-5 0-1,-13 1 4-15,-6-1 5 0,0-1 16 16,0-5 0-16,0-2-18 0,0 1-5 16,-6 5 4-1,-13-5-3-15,0 0-4 0,0-5 3 16,1 11-5-1,-10-1-3-15,18 8-1 0,-8 4-7 16,18 0 8 0,0 0 0-16,0 0 0 0,0 3-6 15,0 11 3 1,0 6 3-16,0-6 3 0,28-4 3 16,-10 1-3-16,1-4 0 15,-10-1-28-15,-9-6-145 16,0 0-230-16</inkml:trace>
  <inkml:trace contextRef="#ctx0" brushRef="#br0" timeOffset="166764.3889">25404 6722 166 0,'0'0'50'16,"0"0"-16"-16,0 0 2 15,0 0-9-15,0 0 16 16,0 0 51-16,0 0 30 15,19 0-43-15,-19 0-25 16,0 0-44-16,0 0-10 16,0 0 15-16,0 0 8 15,0 0-1-15,0 0 9 16,0 0 11-16,0-5 8 16,0 2-10-16,0 3-30 0,-9 0 39 15,9 0-29-15,0 0-22 16,0 0-1-16,-10 0-5 15,1 18 5-15,-4 1-1 16,13 5 2-16,0-8-3 16,0 1 3-16,0-6 3 15,22-6 0-15,-3 0 0 16,0-5 4-16,-10 0 8 16,10 0-9-16,-1 0 4 15,1-15 8-15,-10-3-13 16,16 2 0-16,-15-2-5 15,8 6 0-15,-8-5 0 0,-10 11 3 16,0-4 0-16,0 1-3 16,0 1 10-16,0-2-3 15,0 0-3-15,-19 2 2 16,-12 2 1-16,18 6 1 16,-5 0-7-16,-1 0-2 15,0 0-2-15,-9 0 2 16,0 0 1-16,-6 17 0 15,6-5 3-15,9 2 7 16,10 4-4-16,9-2-5 16,0 3 4-16,0-1-5 15,9-2 4-15,19 2 7 16,16-8-9-16,-16-5 9 16,19-5-2-16,-19 0-5 15,3 0 9-15,0-5-7 0,-3-11 6 16,-19-5-5-16,-9-4 13 15,0 1-9-15,0 3-11 16,-28 4-5-16,-12 10-30 16,-1 7-44-16,4 0-92 15,9 0-223-15</inkml:trace>
  <inkml:trace contextRef="#ctx0" brushRef="#br0" timeOffset="167670.6833">27473 9418 501 0,'0'0'135'0,"0"0"17"16,0 0-33-16,0 0-33 15,0 0-12-15,0 0 26 16,0 0 3-16,0-45-14 15,0 40-16-15,0 3-24 16,0 2-25-16,0 0-11 0,0 0-13 16,0 34-15-16,0 20 15 15,0 13 1-15,0 11-1 16,0-7 0-16,0-4-5 16,34-17-77-16,-15-25-248 15</inkml:trace>
  <inkml:trace contextRef="#ctx0" brushRef="#br0" timeOffset="177529.5434">7948 5991 293 0,'0'0'30'15,"0"0"41"-15,0 0-3 16,0 0-14-16,0 0-2 16,0 0 14-16,0 0 3 15,9-42-1-15,-9 42-8 16,0 0 5-16,0 0-22 15,0 0-3-15,0 0 9 16,0-2-7-16,-9 2-28 0,-19-3-9 16,0 3-5-16,-7 0 8 15,7 0-5-15,10 0 3 16,-1 5-5-16,19 9 3 16,0 7-3-16,0 5 0 15,0-2-2-15,28 4 2 16,34-11 1-16,-6-4 8 15,10-3-6-15,-13-8 2 16,-25-2-1-16,0 0-5 16,-28 0 12-16,0 0 7 15,0-7 36-15,0-11-31 16,0-6-19-16,0-2-1 0,-28 4-3 16,-7-2-1-16,4 3-6 15,-12 1 4-15,15 7-5 16,-10 5-6-16,20 8-6 15,-7 0 17-15,6 0 2 16,0 5 0-16,1 16 2 16,8-2-2-16,1 6 0 15,9-4-2-15,0 1 2 16,0-2-1-16,0-4 1 16,0 1-5-16,28-2 5 15,19-4 2-15,-4 5-1 16,4-8 3-16,-10-4-1 15,-2-4 2-15,-26 0-3 16,0 0 7-16,-9 0 13 16,0-20 13-16,0-4-30 0,0 0-5 15,-28 5-33-15,-15 1-83 16,-4 8-200-16</inkml:trace>
  <inkml:trace contextRef="#ctx0" brushRef="#br0" timeOffset="178217.0275">8113 5942 230 0,'0'0'56'16,"0"0"10"-16,0 0 21 16,0 0-53-16,0 0-25 15,0 0 7-15,0 0 4 16,0-5-10-16,0 5 0 16,28 0-3-16,25 0 7 15,22 5-12-15,34 7-2 16,28-3-30-16,28 1-88 15,34-2-91-15</inkml:trace>
  <inkml:trace contextRef="#ctx0" brushRef="#br0" timeOffset="178560.8099">14209 5926 130 0,'0'0'30'16,"0"0"76"-16,321 7-54 15,-184-7-52-15,0 0-56 16,19 0 7-16,-4 0 34 16,-21-12 15-16,-3 4 1 15,-19 0-1-15,0 0-42 16</inkml:trace>
  <inkml:trace contextRef="#ctx0" brushRef="#br0" timeOffset="178732.6823">16558 5955 184 0,'0'0'30'0,"255"18"49"0,-118-13-79 16,19-5-37-16,28 0-47 16,15 0 55-16,13 0 29 15,-13 0 25-15,-6 0 35 16,-18 0 23-16,-20 0-6 15,11-7-12-15,-14 2-65 16,13 5-21-16,10-3-113 16</inkml:trace>
  <inkml:trace contextRef="#ctx0" brushRef="#br0" timeOffset="179545.1639">20570 5654 124 0,'0'0'175'15,"0"0"-12"-15,0 0-39 16,0 0-29-16,0 0-23 15,0 0-3-15,-10-7-26 16,10 7-25-16,38 0-4 16,52 0 19-16,38 7-7 15,37-1-16-15,56-3-10 16,16-3-14-16,28 0-192 0,9-3-103 16</inkml:trace>
  <inkml:trace contextRef="#ctx0" brushRef="#br0" timeOffset="179795.1724">24538 5631 317 0,'0'0'53'15,"274"0"-39"-15,-155 0 63 16,-10 0-50-16,-28 0-27 15,-6 0-34-15,-4 0 15 16,-24 0 19-16,0 0 5 16,-4 0 0-16,4 0 4 0,9 0-8 15,6 0-2-15,22 0-12 16,16 0-33-16,9 0-143 16</inkml:trace>
  <inkml:trace contextRef="#ctx0" brushRef="#br0" timeOffset="183515.3939">6322 6226 201 0,'0'0'150'0,"0"0"-41"16,0 0-47-16,0 0-31 15,0 0-22-15,0 0 3 16,0-34-5-16,0 31 15 16,0 3 21-16,0 0 50 15,-10 0 5-15,1 0 3 16,0 0-22-16,-1-2-41 0,-8 2-35 15,-1 0-3-15,-9 0 4 16,-6 0-2-16,-4 0 13 16,1 12 1-16,9 10 7 15,-6 0 9-15,15 2-15 16,19-1 0-16,0 0-10 16,0-11-6-16,19 1 1 15,27-3 0-15,7-10 1 16,3 0 8-16,-3 0-9 15,-15 0 2-15,-10 0 0 16,-10-18-4-16,-8 7-3 16,-1-7 2-16,-3-3 1 15,-6-1-2-15,0-2 2 16,0 2 5-16,-6-3-5 0,-31 3 6 16,9 6-4-16,-10 8-1 15,13 3 0-15,7 0-1 16,-1 5 3-16,10 0-3 15,-10 0 2-15,0 10-1 16,-9 12 0-16,9 7 0 16,1 0 1-16,8 1-2 15,4-4-2-15,6-7 2 16,0-1-1-16,0-3 0 16,19-14-4-16,6 4 1 15,12-5 4-15,-9 0 12 16,16-6-11-16,-16-14 8 0,-9-2-5 15,-19-4 0-15,0-1-2 16,0 9 2-16,0 1-4 16,-28 17-5-16,-25 0-47 15,-4 6-106-15,-5 15-313 16</inkml:trace>
  <inkml:trace contextRef="#ctx0" brushRef="#br0" timeOffset="186766.5837">4640 7046 455 0,'0'0'97'0,"0"0"-3"16,0 0 1-16,0 0-48 15,0 0 1-15,0 0 18 16,0 0-9-16,0-64 22 15,-10 61 2-15,1-2-2 16,-10 5-43-16,19 0-14 16,-9 0-9-16,9 0-13 15,-10 0-6-15,-5 25 4 16,6 6 2-16,5 1 2 16,4-3-1-16,0-4 3 0,0-2 1 15,10-5-4-15,18-8 2 16,9-2 1-16,-9-8 3 15,10 0-7-15,-13 0 9 16,3-20-6-16,-10-8-2 16,-8-1-1-16,-10 1-5 15,0 4 5-15,0 3-3 16,0 2 3-16,-19 1 5 16,0 7-5-16,1 1 0 15,-1 9-5-15,-6 1-6 16,-3 0-2-16,9 0 12 15,-18 13-2-15,12 9-2 0,6 2 5 16,7-3 4-16,-4 8-1 16,16-8-1-16,0-1 7 15,0-3 1-15,0-3-3 16,25-4-4-16,3-5 5 16,-9-5 2-16,-1 0-3 15,-8 0 0-15,-1-5 16 16,1-19-3-16,-10-5-7 15,0-1-7-15,0-4-5 16,0 2 4-16,0 6-5 16,-10 10-1-16,-18 16-54 15,-19 0-71-15,-15 25-318 16</inkml:trace>
  <inkml:trace contextRef="#ctx0" brushRef="#br0" timeOffset="189876.5454">4135 8300 511 0,'0'0'190'0,"0"0"-44"16,0 0-54-16,0 0-54 15,0 0-36-15,0 0 15 16,-90 30 5-16,62-10 15 16,3 7-2-16,12-4-3 15,-2-6 3-15,15 1-11 16,0-3-11-16,0-6-12 16,0-4 0-16,28-2 0 15,0-3 0-15,-3 0 1 0,3 0 7 16,-10 0 1-1,1-5-2-15,-3-7-2 0,-13-5-1 16,-3 1 2-16,0-1 0 16,0 0-1-16,0 6 4 15,0-2-8-15,-19 4-1 16,-9 2-1-16,0-3-5 16,9 10 5-16,-6 0 2 15,16 0 0-15,6 0 2 16,3 0 1-16,0 0-5 15,0 0-6-15,0 0 0 16,0 17 6-16,0 5 1 0,0-1 2 16,0-2-3-1,9-2 1-15,1-6-1 0,-1-6 0 16,-9 0 2-16,9-5-4 16,-9 0 4-16,0 0-2 15,0 0 13-15,0 0 18 16,10-15 17-16,-10-3-30 15,0 9-7-15,0 2-11 16,0 7 0-16,0 0-33 16,-10 0-72-16,-27 15-169 15</inkml:trace>
  <inkml:trace contextRef="#ctx0" brushRef="#br0" timeOffset="191189.0571">30706 8450 545 0,'0'0'28'0,"0"0"69"16,0 0-12-16,0 0-46 16,0 0-15-16,0 0 9 15,0 0 29-15,-28-33 4 16,15 33-16-16,10 0-1 16,3 0-8-16,-9 0-11 15,0 0-21-15,-10 0-7 16,0 0-2-16,10 12 0 15,9-1-2-15,0 0-1 0,0 2 1 16,0-2-1-16,0 1 3 16,9-8 0-16,1 1 2 15,8-5-4-15,-18 0 1 16,10 0 0-16,-10 0 1 16,0 0 16-16,9 0-9 15,-9 0 5-15,0-9-2 16,0-9-10-16,0 8-11 15,0 1 11-15,0 0 0 16,0 3 2-16,-9 4-1 16,9 2 2-16,-10 0-3 15,10 0-3-15,0 0-5 0,0 0-15 16,0 0-14 0,0 0-15-16,0 0-84 0,0-3-182 15</inkml:trace>
  <inkml:trace contextRef="#ctx0" brushRef="#br0" timeOffset="199163.736">4063 10096 219 0,'0'0'317'15,"0"0"-251"-15,0 0 62 16,0 0-45-16,0 0-69 15,0 0 3-15,0 0-8 16,-18-45 4-16,18 44 17 16,0-6 0-16,-10 2-11 15,-5 0 11-15,2-1-10 16,-15 1-2-16,3 0-15 16,-3 0 1-16,0 2-4 15,9-2 0-15,-5 5 0 16,-4 0 1-16,9 0 0 15,0 0-1-15,0 18-2 16,-5 6 2-16,2-3 1 0,3 2 0 16,19 1-1-1,0-8 0-15,0 0 4 0,0-9 1 16,22-2-4-16,12-5 0 16,-6 0 12-16,10 0-2 15,-10 0 1-15,0-17-6 16,-4 0-5-16,-5 1 2 15,0-7 0-15,-10 5 0 16,-9 2-1-16,0-2-1 16,0 6 5-16,0-5-2 15,0 11-3-15,0-4-1 16,-9 2-2-16,-10 3-5 0,-9 1-2 16,-9 4 3-1,-7 0 6-15,-3 0 0 0,10 9 0 16,9 9 0-16,12 5 4 15,7-1 3-15,9 1 1 16,0-6-1-16,25-4-2 16,31-8-2-1,0-5 18-15,16 0-13 0,-25 0-8 16,-38-6-95 0,-9-17-313-16</inkml:trace>
  <inkml:trace contextRef="#ctx0" brushRef="#br0" timeOffset="201091.0893">30843 9494 529 0,'0'0'193'0,"0"0"-37"0,0 0-61 16,0 0-35-1,0 0-7-15,0 0-10 16,0 0-12-16,-53-19-8 0,53 19 6 16,0 0-1-1,0 0-8-15,0 0-9 0,0 0-8 16,-9 0-3-16,-1 0 0 15,-8 0-2-15,-1 0 1 0,10 0 1 16,-1 0-1 0,10 0 1-16,0 1-1 15,0 7-5-15,0 0-6 0,0 4 1 16,0-3-1 0,10-1-3-16,8-1 4 0,10-4 11 15,-9-3-5 1,-16 0 2-16,3 0 3 15,-6 0 15-15,4 0-2 0,-4 0-2 16,6 0 0-16,-6-10-9 16,0-7 0-16,0 0 8 15,0-2-6-15,0-2 2 16,0 5 4-16,0-2 5 0,0 2-1 16,0 2 1-1,-10 4-6-15,1 5 6 16,9 5-4-16,0 0-3 0,0 0-7 15,-9 0-1 1,9 0-12-16,-10 0 9 0,-8 0 1 16,-1 11 1-1,-9 12 0-15,19 0-3 0,-1-6 2 16,10 4 0-16,0-1-3 16,0-6 2-1,0 1 3-15,10-6-1 0,8-2 1 16,10-4 0-16,-18-3 0 15,8 0 2-15,-8 0 4 0,-1 0 3 16,-6 0 1 0,3-10-6-1,-6-3-2-15,0-1 3 0,0-1-5 0,0 1-2 16,0-4-2 0,0 2 3-16,-18-2 1 0,-1 5 0 15,10 4-1-15,-10 9-20 16,0 0-15-16,-18 0-107 15,-16 0-324-15</inkml:trace>
  <inkml:trace contextRef="#ctx0" brushRef="#br0" timeOffset="229559.0026">4281 11476 271 0,'0'0'216'0,"0"0"-101"16,0 0 20-16,0 0-63 16,0 0-46-16,0 0-10 15,0 0 11-15,-9-10 19 16,3 10-16-16,3 0 1 0,-4 0-14 15,-2 0-16-15,0 0-1 16,-1 0 15-16,-18 0-6 16,-6 0-8-16,-6 0 2 15,-4 0-2-15,7 0 6 16,9 4 4-16,3-3-3 16,6 11-1-16,0-1-7 15,1 0 0-15,8 7-9 16,10 0 5-16,0-2-5 15,0-3 5-15,0 1 3 16,0-3 1-16,10-3 3 16,18 3 6-16,-4-6-4 0,-5-3-5 15,-9-2 2-15,-7 0 6 16,-3 0-7-16,0 0 9 16,0 0 2-16,0-13 30 15,0-9-33-15,0-1-3 16,0 1-1-16,0-1 2 15,0-1 5-15,0 6-4 16,0 2-4-16,0 9-4 16,-3 4 13-16,-7 3-11 15,4 0-2-15,3 0-7 16,-3 0-5-16,-4 5 7 16,-8 16-23-16,-1 15 24 15,10-3-2-15,9-8-2 0,0 0-3 16,0-6 11-1,0-12 3-15,28-3 0 0,15-4-3 16,13-4 15-16,10-26-3 16,-4-4-5-16,-25-2 0 15,-2 2 5-15,-23 7-8 16,-12 9-1-16,0 12 22 16,-28 6-25-16,-19 0-25 15,-24 35-66-15,-23 10-251 16</inkml:trace>
  <inkml:trace contextRef="#ctx0" brushRef="#br0" timeOffset="235241.2126">31338 11104 141 0,'0'0'179'0,"0"0"-83"16,0 0-47-16,0 0 30 0,0 0-12 31,0 0 56-31,0 0 6 16,10-36-34-16,-10 36-29 15,0 0-17-15,0 0-16 16,0 0-13-16,0 0-2 15,0-2-4-15,0-1-11 16,-19 2-3-16,0 1-5 16,-9 0 2-16,10 0 3 15,-1 0 14-15,-6 13-14 0,16 3-5 0,9 1-2 32,0-5-1-32,0 1 8 15,0-4 5-15,0-4 0 0,0-5 0 16,12 0 0-16,10 0 0 15,-22 0-1-15,9 0 4 0,-9 0 0 0,10 0 0 32,-10 0-1-32,0 0 1 15,0 0-1-15,0 0-1 16,0 0 1-16,0-10-7 0,0 2 0 0,0-3-4 16,0 1-10-16,0-1 3 31,0 0 9-31,0 11-2 15,0-5 2-15,0 5-4 0,0 0 1 0,0 0-11 16,0 0-11-16,0 0-5 0,0 10 23 31,0 3 6-15,0 1 1-16,28-3 2 0,0-3 2 16,0-3-1-16,6-5 1 15,-6 0 0-15,-19 0 4 0,-9 0-5 0,0 0-1 31,0 0 8-31,0 0-8 0,-37 0-62 0,-25 0-198 32,6 0-131-32</inkml:trace>
  <inkml:trace contextRef="#ctx0" brushRef="#br0" timeOffset="236835.428">4858 12725 43 0,'0'0'574'15,"0"0"-511"-15,0 0 132 16,0 0-96-16,0 0-63 16,0 0-2-16,-81-13-19 15,81 13-6-15,0 0-2 16,0 0 9-16,0 0 2 0,0 0-7 16,0 0-11-16,0 9-6 15,0 11 6-15,0 2 1 16,0-1 1-16,9-8-2 15,10-2 1-15,9-6-1 16,-10-5 0-16,-2 0 12 16,3 0-2-16,-10-5 5 15,0-19 7-15,-9-2-16 16,0-3 3-16,0 5 1 16,0-3 10-16,-18 4-9 15,-7 7-5-15,3-2 3 16,3 12-6-16,-6-4-1 15,7 10 1-15,-1 0-3 16,0 0 0-16,-6 0-3 16,-3 0 3-16,0 21-2 0,10 7 2 15,-1 1-1-15,0-5-6 16,19-2 7-16,0-5-1 16,0 0-2-16,0-7 2 15,0-4-2-15,19-1 2 16,9-5 1-16,6 0 2 15,-12 0 9-15,-6 0-8 16,-7 0-2-16,-9 0 10 16,0-11 1-16,0-4 2 15,0-2 2-15,0 5-13 16,0 8 2-16,0-4-3 16,-9 3-1-16,9 5-2 0,-7 0-6 15,7 0-21-15,0 0-52 16,0 0-129-16,0 0-551 15</inkml:trace>
  <inkml:trace contextRef="#ctx0" brushRef="#br0" timeOffset="238007.3325">32609 11995 496 0,'0'0'70'16,"0"0"96"-16,0 0-33 0,0 0-58 16,0 0-40-1,0 0-17-15,-46-10 1 0,46 10-1 16,-19 0-6-16,-9 0 8 16,9 0 9-16,-15 10-13 15,15 3 2-15,10-2-8 16,-1-1-6-16,10-6-4 15,0 0-2-15,0 0 2 16,0-4 0-16,0 0 1 16,0 0-1-16,0 0 4 15,0 0-3-15,0 0 1 16,0 0-1-16,0 0 4 0,0 0-4 16,0 0-1-16,0 0 5 15,0 0 1-15,0-4-5 16,0 0 4-16,0 4 2 15,0 0-5-15,0 0-2 16,0 0 0-16,0-4 2 16,0 4-4-16,0-5-5 15,0 0-77-15,0-6-287 16</inkml:trace>
  <inkml:trace contextRef="#ctx0" brushRef="#br0" timeOffset="239367.1002">8075 13438 725 0,'0'0'84'0,"0"0"35"16,0 0-32-16,0 0-49 15,0 0-26-15,0 0-1 16,0 0 14-16,-246 42-8 16,218-13-8-16,0 5 6 15,3 5 1-15,13-10-7 0,12 0-9 16,0-7-2 0,0-1-3-16,3-8 2 0,31-8 3 15,13-5 3-15,0 0 4 16,-4-5 6-16,4-17-4 15,-19-2 0-15,-19-4 0 16,1-1-3-16,-10 0 3 16,0-5-2-16,-10 8-2 15,-27-3-2-15,0 10 6 16,-7 5 6-16,7 5-12 16,9 9-3-16,9 0 0 15,0 2-1-15,19 21-2 16,0-1-7-16,0 7 5 15,0 0 4-15,28-8 0 16,19 2 1-16,-3-5 2 0,-7-7-2 16,0 0 0-16,-9-4 1 15,-3-7-4-15,-15 0 6 16,-7 0-3-16,-3 0 9 16,0-13 7-16,0-15-13 15,-13-1 4-15,-30 8-1 16,5 2-5-16,10 4 3 15,0 7 9-15,3 8-13 16,16 0-28-16,9 25-124 16,0-3-252-16</inkml:trace>
  <inkml:trace contextRef="#ctx0" brushRef="#br0" timeOffset="240586.131">33011 12308 332 0,'0'0'77'0,"0"0"19"16,0 0-24-16,0 0-3 16,0 0-15-16,0 0 31 15,0-29-15-15,0 29-25 16,0 0-12-16,0 0-6 15,0 0-16-15,0 0-11 0,0 0-5 16,0 12 5 0,0 5 7-16,0 0-5 0,0-5-2 15,3-8 0-15,13 6 2 16,-1-7 4-16,4-3-6 16,-10 0 1-16,1 0 11 15,-1 0-2-15,-9 0 10 16,9-3 12-16,1-11-1 15,-10-3-11-15,0 0 8 16,0 10-11-16,0-2 19 16,0 5-17-16,0 0-19 15,-10 4-1-15,1 0-10 0,9 0 1 16,0 0-9 0,-9 0 0-16,9 0 6 0,0 0 7 15,0 8-4-15,0-4 3 16,0 1-10-16,0 0-46 15,0-5-223-15</inkml:trace>
  <inkml:trace contextRef="#ctx0" brushRef="#br0" timeOffset="241992.7893">10141 12934 601 0,'0'0'135'16,"0"0"-83"-16,0 0-7 16,0 0 1-16,0 0-42 0,0 0 33 15,9 84-10 1,-9-60-12-16,0-3 2 0,0-3 9 16,0-7 0-16,9-6-11 15,1-5-3-15,-1 0-6 16,0 0-4-16,10 0 5 15,0 0 1-15,-1 0 6 16,-2-11-3-16,-7-12-1 16,1 2 2-16,-10-1-2 15,0-3-9-15,0 1 3 16,-19 8 1-16,-25 6-4 16,16 6-1-16,0 4 4 15,-9 0-4-15,-7 9 2 16,7 16-4-16,9 4 2 15,9-4-4-15,19 4-6 0,0-1 9 16,0-10-1-16,0-2 2 16,28-10 1-16,19 1 5 15,9-7 2-15,-3 0 11 16,-6-7-2-16,-4-9-12 16,-15 3 1-16,-18-3-4 15,-10 6 14-15,0-7 13 16,0 0-3-16,-19 3-8 15,-28 4-18-15,-6 10-7 16,7 0-38-16,8 24-113 16,4-9-335-16</inkml:trace>
  <inkml:trace contextRef="#ctx0" brushRef="#br0" timeOffset="243312.1637">33267 11129 532 0,'0'0'107'16,"0"0"45"0,0 0-80-16,0 0-37 0,0 0-27 15,0 0 4 1,0 0 17-16,-19 0-1 0,19 0-7 15,0 0-1 1,0 0-3-16,0 0-8 0,0 0-9 16,0 8-7-1,0 9 7-15,0 0 0 0,0-2 7 16,9-9-6-16,10-1 3 0,-7-2 0 16,-2-3 0-1,-4 0-1-15,-3 0 18 0,-3 0 14 16,6-14 5-1,-6-4-14-15,0 2-10 0,0 1-6 16,0 3-7 0,0 0-3-16,-9 7-6 0,-7 1-1 15,4 4-1-15,12 0 7 0,0 0-5 16,0 0-4 0,-9 0 9-16,9 0-7 0,0 16 2 15,0-2 6 1,0 1-3-16,0-6 3 0,0-1 2 15,18-3-2 1,-8 0 1-16,-7-5 3 0,-3 0 4 16,0 0 2-1,0 0 20-15,0 0 6 0,0 0-6 16,0 0-26-16,0 0-4 16,0-5-83-16,0-8-174 15</inkml:trace>
  <inkml:trace contextRef="#ctx0" brushRef="#br0" timeOffset="244757.1747">11567 11648 596 0,'0'0'153'0,"0"0"19"0,0 0-60 16,0 0-62-16,0 0-4 16,0 0-39-16,0 0-7 15,-46 6-14-15,46 28 14 16,0 0 9-16,0-5-4 15,28-6 2-15,-10-5 2 16,10-9-5-16,-9-7-2 16,-10-2 9-16,1 0-4 15,-1 0 8-15,-3-7 6 16,4-10-4-16,-10 0-10 16,0-5-6-16,0 4 5 15,0 2-5-15,-19 3-1 0,-25 7-9 16,7-4 5-16,9 10-1 15,0 0-2-15,3 0-1 16,-3 0 0-16,0 11 7 16,9 12-2-16,10 6 2 15,9-11-1-15,0-2-2 16,0-5 2-16,28-4 2 16,9-7 7-16,7 0 6 15,3 0-1-15,-19 0-2 16,0 0-1-16,-19 0 0 15,0 0-4-15,-9-7 8 16,0-4 1-16,-46 6-14 16,-10 3-63-16,-7 2-52 0,-18 0-203 15</inkml:trace>
  <inkml:trace contextRef="#ctx0" brushRef="#br0" timeOffset="246273.7438">33295 10085 522 0,'0'0'36'0,"0"0"61"16,0 0-12-16,0 0-54 0,0 0-30 16,0 0 5-1,0 0 1-15,-66-5 16 0,57 5 15 16,-1 0-3-16,1 0 10 15,0 0-13-15,-13 0-10 16,13 0 7-16,6 0-6 16,-4 0-13-16,7 0-4 15,-3 0 1-15,3 0-5 16,0 0 11-16,0 0-4 16,0 0-9-16,0 0-5 15,0 0-5-15,0 10 10 16,0 0 6-16,0-2-3 15,0-8-3-15,0 6 2 16,0-6 1-16,0 0 1 0,0 0 5 16,0 0 6-16,0 0 10 15,0 0-2-15,0 0-5 16,0 0-9-16,0-13-3 16,0 8-6-16,0-6 0 15,0 6-2-15,0-8 0 16,0 8 4-16,0-6-4 15,0 6 1-15,-9-3-3 16,-1 8 0-16,-18 0-1 16,10 0-6-16,-1 0-3 15,0 5 9-15,-2 8 3 16,11-2 0-16,10 5-6 16,0-9 7-16,0 4 1 0,0 0 0 15,10-6 2-15,21-3 4 16,-3-2-2-16,0 0 5 15,-10 0-2-15,-8 0 2 16,2 0-2-16,-12 0-3 16,0 0 9-16,0 0-13 15,0-2-51-15,0-3-117 16,-31-6-285-16</inkml:trace>
  <inkml:trace contextRef="#ctx0" brushRef="#br0" timeOffset="247727.0102">12025 9864 263 0,'0'0'331'0,"0"0"-204"15,0 0-127-15,0 0-2 16,0 0-554-16</inkml:trace>
  <inkml:trace contextRef="#ctx0" brushRef="#br0" timeOffset="252103.5455">23112 9864 358 0,'0'0'162'0,"0"0"-36"16,0 0-9-16,0 0-35 16,0 0-12-16,0 0-27 15,0 0 0-15,0-18-17 16,0 18-14-16,0 0-4 15,0 0-1-15,0 0 3 0,0 0 12 16,0 0 19-16,0 0 0 16,0 0 7-16,0-1 0 15,0-4-5-15,0-2-1 16,0-4-18-16,0 1-16 16,0-2 8-16,0 4 13 15,0-3-5-15,0 0-11 16,0-6 1-16,0 6-1 15,0-5 4-15,0 3-5 16,0 0 0-16,0-1 5 16,9-2-4-16,-9-2-11 15,9-1 0-15,1-1-1 16,-1-4 2-16,0 1-2 0,7 2 3 16,3 2-1-16,-10-5 2 15,0 1-1-15,10 4 2 16,-10-5-1-16,1 4-2 15,8-5-1-15,1-3 1 16,0-1 1-16,6-5 4 16,-7 0-6-16,1 1 2 15,0-3-1-15,9 1 0 16,-10 1 1-16,7 0-3 16,3 2 1-16,-9 3 1 15,0 0-1-15,-1 6 1 16,-8-4 9-16,8 4-1 0,-5-2-6 15,9-3 5-15,-4 4-4 16,10 0-3-16,-9 3-1 16,0 3-2-16,-10 4 0 15,1 4 1-15,-1 1 2 16,-9-1-3-16,3-1 7 16,9 3-3-16,-2-2 0 15,-1-1 2-15,0-2-2 16,1 1-1-16,-10-4-2 15,9 10 1-15,1-6-1 16,-10-4-1-16,9 10 0 16,0-5 2-16,10-5-1 15,-10-1-1-15,10 0 1 16,-3 1-1-16,2-7 0 16,1-1 2-16,0 1-1 0,-1 1 0 15,1-6 1-15,0-1 0 16,-1 5 3-16,-2-3-3 15,-7 6 0-15,10-4 2 16,-10 8-1-16,1 1-1 16,8-2-2-16,-18 7 0 15,10-2 0-15,-1 3 0 16,-9 5 2-16,9 0-2 16,1-3 0-16,-1 2 0 15,0-4 0-15,-2 0 1 16,2 1-1-16,0-6 1 15,10 2 1-15,-10 2 0 0,10-7 0 16,0 4-2-16,-10-2 2 16,10 3 1-16,-10-3-1 15,0 3 2-15,7-4 1 16,3-1-3-16,-1 0 6 16,1-3-8-16,0-3 0 15,9-3 2-15,-9-2-1 16,5 8 0-16,-5 1-1 15,-10 2 1-15,10 4-1 16,-9-1 0-16,8 1 0 16,-8 3-1-16,8-2 1 15,-8 1 0-15,15-5 1 16,-7 1-1-16,1-7 1 0,9-1-1 16,0 0 0-16,6-1 2 15,-15 6-1-15,18-2-1 16,-18 3 0-16,0 1-1 15,9-6 1-15,-13 7 3 16,13-7-3-16,0-1 1 16,0-5 5-16,0 0-1 15,7-1-1-15,-7-4-4 16,0 9-3-16,0-2 3 16,-10 4 1-16,1-1 0 15,-3 8 0-15,2-2 0 16,-8 2 3-16,-1 3-2 0,10-3 0 15,-10 0 0-15,1 4-2 16,-1 1 1-16,10-1 1 16,-10-1-2-16,0 0 2 15,-6-1-1-15,10 4 2 16,6-3 1-16,-10-3-4 16,10-1 0-16,-1 4 0 15,-8-3-1-15,8 3 1 16,1-4 0-16,-10 6 0 15,7 2 1-15,-16-4 0 16,9 3 0-16,1-1-1 16,-1-2 3-16,10 1-2 15,-1-5 1-15,-8 1-3 16,8-2 3-16,1-5-2 16,0 7 0-16,-4-2 3 0,-5-1-2 15,-1 5 1-15,10-6 1 16,-10 4 0-16,0 2 1 15,1-1-3-15,-1 1 1 16,0 2-2-16,1 6-2 16,-1-1 2-16,0 3-1 15,-9-3 1-15,0 5 0 16,10-1 0-16,-10 2 0 16,0-3 0-16,3 3 1 15,9-4-1-15,-2 0-1 16,-1-1 1-16,0-6 0 15,10 1 0-15,0 1 0 0,-1-4 0 16,10-4 2-16,-3 2-2 16,-6-2 0-16,0 4 0 15,9-1 2-15,-9 4-2 16,-10 1 1-16,10 5-1 16,-10-3 0-16,-6-1 0 15,9 7 0-15,-2-8 2 16,-1 6-2-16,1-3-1 15,8 1 0-15,-8 1 1 16,-1-2-1-16,0-4 1 16,1 10 0-16,8-8 1 0,1 3-1 15,-3 0 1 1,2-6-2-16,-8 3 1 0,8 2 0 16,1-3 1-16,0 2-1 15,-10 7 0-15,-9-2-1 16,9 1 1-16,-9-1 0 15,10 1 0-15,-1-3 0 16,0 0 0-16,7-3 0 16,12 2 0-16,-9-2-1 15,-1 1 1-15,10-1 0 16,-6-2 0-16,9 3 0 16,-3-2-1-16,0 0 1 0,-9 0 0 15,9 4 0 1,6-5 1-16,-15 5-1 0,0-4 1 15,-10 7-1-15,0-1-1 16,1 1 1-16,-1-1-1 16,1 1 0-16,8 2 1 15,-5-4 0-15,8-3 1 16,-2 6-1-16,0-4-1 16,0 0 1-16,-1 5-1 15,-8 0 0-15,8 0 0 16,-8 0 1-16,15 0-3 15,3 0 3-15,9 0 0 16,0 0 2-16,-2-2-2 16,-7-1 2-16,0 3-2 15,0-2 0-15,-10 2 1 0,-5-3-2 16,9 3 1-16,-4 0 0 16,1 0 0-16,0 0 0 15,-10 0-1-15,0 0 1 16,10 0 1-16,-10 0-1 15,10 0 0-15,-3 0 0 16,2 0 0-16,1 0 0 16,0 0-2-16,9 0 0 15,0 10 1-15,6 8 0 16,3-2 0-16,-8-2 1 16,-1 1 0-16,-10-4 1 15,7 0-1-15,3 4 0 0,0 0 0 16,0 2 0-16,0 0 0 15,7 7 0-15,2 1 1 16,0 0-1-16,4 3 1 16,9-1-1-16,-13-3 0 15,4 1 1-15,-1-4-1 16,-3 1 0-16,-9-1 1 16,10 2 0-16,-13-4-1 15,12 10 1-15,-9-1 0 16,-9 1 3-16,12-4-2 15,0 0-1-15,-3-1 0 16,0 2 0-16,0-9-1 16,-9 11 2-16,6-9-1 0,-6 5-1 15,-1 0 1-15,10 1 4 16,0 4-2-16,-9-2-2 16,6 2 0-16,-6-2 0 15,-10 2 2-15,10-6-1 16,-1 0 0-16,1-1 2 15,-10-2-3-15,1-3 0 16,8 7 2-16,-2-2-2 16,3 4 0-16,-1 2 1 15,1-3 0-15,0 3-1 16,-1 1 2-16,4-2-1 16,0-2-1-16,-3 4 1 0,-1 0 0 15,1-4 2 1,0 4-3-16,0-1 2 0,-1-4 1 15,-8-8 4-15,-1 2 1 16,-6-8-4-16,9-2 0 16,-12 3-5-16,10-6 5 15,-1 8-2-15,-9-4-2 16,10 3 1-16,-1 0 3 16,0 5-3-16,1-4-2 15,-1-4 0-15,0 2-2 16,10-1 1-16,0 1-3 15,15 2-93-15,13-8-82 16,-19-5-213-16</inkml:trace>
  <inkml:trace contextRef="#ctx0" brushRef="#br0" timeOffset="255198.2627">28915 7728 330 0,'0'0'157'15,"0"0"-52"-15,0 0-5 0,0 0-5 16,0 0-8-16,0 0 14 16,0-5-8-16,0 5-5 15,0-5-20-15,0 5-6 16,0-2-17-16,0-1-10 15,0 3-6-15,0-1-6 16,0 1-9-16,0 0-1 16,0 0 3-16,0 0-7 15,0 0 5-15,0 0-8 16,0 0-1-16,0 0-3 0,0 0 4 16,0 0-5-1,0 0 0-15,0 0 5 0,0 0-2 16,0 0 10-16,0 0-12 15,0 0 3-15,0 0-4 16,0 0 1-16,0 1 1 16,0 14-2-16,0 9 1 15,19 3 7-15,-1 4-5 16,10 8 7-16,-6 4-4 16,9 4 3-16,-12 5 1 15,9 0-4-15,-9 5 3 16,-1 1-7-16,-5 1 4 15,9-5-5-15,-4 5 3 16,1-6 8-16,0 5-1 16,-10-1-6-16,10-5 5 0,-1-2-5 15,1 1 4-15,6-6-3 16,3-4-4-16,0-1-3 16,0-1 2-16,0-6-2 15,6 6 0-15,-6 4 0 16,0-6 1-16,1-1 1 15,-11 6-2-15,16-4 0 16,-15 6 2-16,9-4-1 16,0 0-1-16,-9-1 3 15,3-3 0-15,9 2-2 16,-3-4 3-16,-9 2-2 16,-1-2 1-16,1-1 1 0,0 6-1 15,6 1-2-15,-7 2 5 16,1 2 1-16,0-4-3 15,-1 7 1-15,1-4-1 16,3-1-1-16,9 3 0 16,-12-5-1-16,-1 5 2 15,1-4-4-15,0-3 1 16,-1 8 0-16,-5-11 1 16,9 4-1-16,-13-5-1 15,10 8 1-15,-1-5 0 16,1-2-1-16,0-1 1 15,0 0-1-15,-1 0 2 16,7-5-2-16,-6 0 1 0,-1-2-2 16,1 1 2-16,0-3 0 15,0-4 0-15,-7 7 1 16,10-4 1-16,-3 8-3 16,-1-8 0-16,1 5 2 15,0-3-2-15,-1-1 2 16,4 8 0-16,0-3 0 15,6 4 1-15,-9 2 0 16,-1 2 1-16,1-4-2 16,9 5 2-16,-16 1 1 15,20 12 0-15,-4-5-1 16,-10 3-3-16,10 1 4 0,-9-7 0 16,0-2-1-16,6-2-1 15,3-1 0-15,-10-5-2 16,-8-1 2-16,8 1 2 15,-8 0-3-15,-1 2 4 16,4-7-1-16,-4 1-4 16,13-5 4-16,-13 0-3 15,0-3-2-15,1-1 4 16,-1 2-3-16,10-1 2 16,-10-2-1-16,1 5 1 15,-1-5 1-15,0 2-3 16,1-1 3-16,2 2-3 15,10 1 0-15,-13-3-1 0,10 3 0 16,0-1 1 0,9-1 0-16,0 3 0 0,-3-4 0 15,3 3 0-15,0-2 2 16,0-1 4-16,0-1-3 16,-10 1-1-16,7-4-1 15,3 1 1-15,0-2 0 16,-9 0-2-16,0-3-1 15,-1 3 0-15,7-9 1 16,-6 7 0-16,0-1-1 16,-1-6 2-16,1 6-2 15,0 1 1-15,-1-7-1 0,7 2 1 16,3-1 0 0,0 4-1-16,-9-8 1 0,3 9-1 15,9-8 1-15,-12-5 1 16,9 7 2-16,-9-7 0 15,9 0 3-15,0 0 2 16,6 0 0-16,-6 0-2 16,0 0-2-16,-9 0-4 15,2 0-1-15,-5 0 2 16,9 0-1-16,-16 0 0 16,19 0 0-16,0 0 1 15,-9-2 1-15,9-8 2 16,6 7-2-16,-15-7-2 15,18 6-1-15,-5-3 1 16,8-3 0-16,-12-2 0 0,0 0-1 16,0 3 2-16,3-4-2 15,19 1 0-15,-12-5 3 16,2 1-3-16,10-2 0 16,-13 2 3-16,1-7-3 15,5 5 0-15,-15 7 2 16,0-2-2-16,-9 3 0 15,0-1 1-15,-7 2 3 16,7-6 3-16,3-3-3 16,6-3 2-16,-10 4-1 15,10-4-5-15,-6-4 0 16,9-2 0-16,-3-2 0 0,0 0 0 16,0-3 0-1,1 3 0-15,-5 0 0 0,4 0 0 16,-9 4 0-16,0 4 0 15,0-6 0-15,-10 4 0 16,3-6 0-16,4 8 0 16,-4-4 0-16,1 3 0 15,6-1 0-15,-10 1 0 16,0-7 0-16,10 4 0 16,-10-7 0-16,10-2 0 15,0-3 0-15,-1-2 0 16,7 6 0-16,-6-1 0 15,0 0 0-15,-1 0 0 16,1 0 0-16,-10 5 0 16,1-3 0-16,2-2 0 0,-3 0 0 15,13 0 0-15,-22 4 0 16,10-6 0-16,-10 2 0 16,9 4 0-16,0-3 0 15,1 1 0-15,-10 10 0 16,9-6 0-16,-9 4 0 15,9-4 0-15,-9 3 0 16,10 1 0-16,-1-2 0 16,0-1 0-16,1-2 0 15,-7 0 0-15,6 1 0 0,-3-1 0 16,10 0 0 0,-16 0 0-16,9 0 0 0,-9 4 0 15,0-4 0-15,10 4 0 16,-10-2 0-16,0-7 0 15,0 7 0-15,0-4 0 16,0 2 0-16,0-3 0 16,0 3 0-16,0 1 0 15,0-1 0-15,0 5 0 16,0-2 0-16,0 4 0 16,0-2 0-16,0 7 0 15,0 5 0-15,0 2 0 16,0-1 0-16,-10-2 0 15,10 3 0-15,0-3 0 16,0 2 0-16,0 1 0 0,-9-3 0 16,9 7 0-16,0-4 0 15,0 8 0-15,-12-1 0 16,12 2 0-16,-4 1 0 16,4 0 0-16,-6 0 0 15,-6 0-26-15,-54 0-190 16,-52 0-87-16,-19 0-1111 15</inkml:trace>
  <inkml:trace contextRef="#ctx0" brushRef="#br0" timeOffset="256683.0922">30743 9641 194 0,'0'0'22'16,"0"0"32"-16,0 0 31 15,0 0-42-15,0 0 115 0,0 0-14 16,-46-47-34-16,46 42-14 16,0 5-34-16,0 0-5 15,0 0-13-15,-10 0 1 16,10 0 8-16,-9 0 7 15,9 0 1-15,-13 0-3 16,10 0-4-16,3 0-16 16,-6 0-11-16,6 0-3 15,0 0-8-15,0 0-5 16,0 0-4-16,0 0 4 16,0 0-7-16,0 0 1 15,0 0-2-15,0 0-3 16,0 0 0-16,0 0-4 15,50 0 4-15,25 0 0 16,24 0 8-16,1 0-3 0,3 0-1 16,-3 0-3-1,-19 0 2-15,-16 0 1 0,-12 0-2 16,-6-5 4-16,9 5 3 16,-3-1 5-16,-7 1-13 15,1-4 1-15,6 1 1 16,-6 3-1-16,0-5-1 15,-4 5 2-15,-15 0-3 16,0 0-3-16,-6 0 3 16,9 0-1-16,7 0 2 15,-1 0-1-15,13 0 1 16,18 0-1-16,-2 0 6 0,5 0-3 16,-11 0-1-16,-1 0 8 15,-13 0-2-15,1 0-2 16,-13 0-6-16,4 0 2 15,9 0 0-15,-4 0-2 16,-5 0 0-16,8 0 0 16,-15 0-3-16,19 0 3 15,-3 0 1-15,-10 0 2 16,7 0 8-16,-7 0 1 16,-18 0-6-16,12 0 1 15,0 0-7-15,7-5 2 16,-1 5 1-16,-9-1 1 15,6-2 1-15,-6-4 8 0,0 2 1 16,-9 2 2-16,0-2 2 16,0 0-10-16,2 1-4 15,20-3-2-15,-4 1-1 16,-6-2 1-16,10 0-2 16,-13 1 0-16,0 2 0 15,-9 0 0-15,-1 5-1 16,-8 0 1-16,-7 0 0 15,12 0-1-15,10 0-1 16,-6 0 1-16,0 0 1 16,9 0 0-16,-10 0 0 15,1 0 0-15,6 0 1 0,-16-3 0 16,1 3-1-16,-1 0 1 16,-9 0 0-16,0 0-1 15,0 0 0-15,0 0 0 16,9 0 1-16,-9 0-1 15,0 0 1-15,0 0 0 16,0 0 2-16,0 0 1 16,0 0 1-16,0 0 9 15,0 0 3-15,0 0-10 16,0 0 7-16,0 0-6 16,0 0-6-16,0 0 2 15,0 0-2-15,0 0-1 16,0 0-1-16,0 0 0 0,0 0-2 15,0 0-3-15,0 0-1 16,0 8-2-16,0 13 5 16,10 13 3-16,-10 8 0 15,9 14 2-15,-9 12-2 16,0 14-3-16,-9 8-63 16,-50 5-48-16,-10-13-56 15,-31-25-416-15</inkml:trace>
  <inkml:trace contextRef="#ctx0" brushRef="#br0" timeOffset="285047.4039">23221 4516 426 0,'0'0'74'0,"0"0"34"15,0 0 6-15,0 0-56 16,0 0-27-16,0 0 19 16,0 0 17-16,46-117-17 15,-46 104 12-15,0 3-15 16,10 4 3-16,-10-2-1 15,0 6-15-15,0-3 3 0,0 2-9 16,0 1-15 0,0 2-9-16,0 0-4 0,0 0-1 15,-10 10-9-15,-46 29 3 16,-6 16 7-16,-22 16 1 16,3-3 0-16,15 1-1 15,4-9 1-15,15-11 0 16,10-11 0-16,18-14 0 15,4-11 0-15,15-6-1 16,0-7 4-16,0 0-2 16,0 0 17-16,0-24 7 15,25-12-7-15,12-14-16 16,10-8-2-16,6-2 2 16,3-6 0-16,25 3-1 15,3 4 1-15,6 8-3 0,10 7 1 16,12 7-1-16,-12 15 1 15,9 9-1-15,0 13-2 16,3 0 1-16,6 34-4 16,1 12 0-16,-10 12 3 15,-19 11 2-15,-15 5-2 16,-25 4-32-16,-29-14-238 16,-21-20-254-16</inkml:trace>
  <inkml:trace contextRef="#ctx0" brushRef="#br0" timeOffset="286624.7234">22710 4545 657 0,'0'0'21'16,"0"0"119"-16,0 0 3 15,0 0-74-15,0 0-19 16,0 0-2-16,0 0-15 15,-94-65-32-15,41 110 3 16,-21 23 18-16,-26 8 9 16,0 5-9-16,-9-4 4 15,16-8-6-15,2-6-11 16,17-13-3-16,21-16 1 16,15-15 2-16,20-7-1 15,18-9-4-15,0-3 1 0,0 0 4 16,0-23 15-16,0-17-7 15,0-12-16-15,37-1-1 16,19-10 1-16,25 5 4 16,9 0-4-16,13 3-1 15,16 10-1-15,8 11-1 16,1 10 2-16,-10 11 3 16,-9 13-1-16,-15 4 2 15,-4 39 1-15,1 10 0 16,2 9 2-16,-12 0 7 15,0-7-12-15,-6-3-2 16,6-13-5-16,-7-27-125 16,-21-12-371-16</inkml:trace>
  <inkml:trace contextRef="#ctx0" brushRef="#br0" timeOffset="287685.1006">22370 3351 834 0,'0'0'153'16,"0"0"24"-16,0 0-53 0,0 0-103 16,0 0-21-16,0 0-7 15,-40 63 7-15,40-19 10 16,12-6 6-16,16-1 2 16,19-10-7-16,0-9 1 15,6-7 2-15,-7-8 3 16,17-3-2-16,-7 0 16 15,9-19-5-15,-3-13-12 16,-6-5-4-16,-12-5-5 0,-7-1-1 16,-8-4-3-1,-11 2 2-15,-18 6 1 0,0 1-2 16,0 0 2 0,0 5 0-16,-9-1-2 0,-38 5 0 15,-6 4-2 1,-22 9-2-16,-6 16-4 0,-3 0 0 15,-15 25 6 1,8 25 2-16,7 20-2 0,22 10 0 16,34 3 2-16,28-5 1 0,0-9 3 15,81-10 2 1,65-9 4-16,57-16-12 0,62-18 4 16,37-16-4-1,-19-8-86-15,-37-48-554 0</inkml:trace>
  <inkml:trace contextRef="#ctx0" brushRef="#br0" timeOffset="289787.1576">8250 10133 306 0,'0'0'78'0,"0"0"79"16,0 0-62-16,0 0-43 15,0 0-21-15,0 0 14 16,0 0 1-16,0 0-1 0,-28 0 11 16,28 0-19-1,0 0 4-15,0 0-22 0,0 0-13 16,0 0-6-16,-10 0-4 15,1 20-3-15,0 14 7 16,9 16 1 0,-6 13-1-16,6 11 0 0,0 11 0 15,0 12-45 1,-13 5-126-16,-12-5-42 0,-12 2-140 16</inkml:trace>
  <inkml:trace contextRef="#ctx0" brushRef="#br0" timeOffset="290047.2546">8029 11758 362 0,'0'0'23'16,"0"0"83"-16,0 0 2 15,0 0-61-15,0 146 14 0,0-100-15 16,-10-6-12-1,-5-1 9-15,15 2-4 16,-10 3-16-16,10-4-14 16,0 7 0-16,0-3-8 0,0 2-1 15,0-2-94 1,0 1-34-16,0-3-37 16,0 2-21-16,0-11-120 0</inkml:trace>
  <inkml:trace contextRef="#ctx0" brushRef="#br0" timeOffset="290237.1813">7994 12941 363 0,'0'0'64'16,"0"0"21"-1,0 0-22-15,-9 156-36 0,18-120-16 16,26-7-6-1,-7 0-5-15,-10-8-63 0,1 3-85 16</inkml:trace>
  <inkml:trace contextRef="#ctx0" brushRef="#br0" timeOffset="291027.3734">8350 13480 231 0,'0'0'144'0,"0"0"-6"16,0 0-24-16,0 0-4 0,0 0-7 16,0 0-2-1,0-24-33-15,-19 24-26 0,3 0-14 16,-2 0-22-1,-1 0-1-15,10 2-1 0,-1 11-4 16,1-4 1 0,-1 12-1-16,1 3-6 0,0 10-89 15,-10 0-132 1,-9-5-120-16</inkml:trace>
  <inkml:trace contextRef="#ctx0" brushRef="#br0" timeOffset="291377.5505">8278 13717 270 0,'0'0'124'16,"0"0"13"-16,0 0-19 16,0 0-30-16,0 0-1 15,0 0-3 1,0 0-30-16,0 8 10 0,0-3-6 16,0 6-31-16,15 6-11 0,-11 5-5 15,2 18-6 1,-3 12-2-16,6 22-3 0,-9 17-1 15,0 12 1 1,0 11-56-16,0 3-46 0,-12-7-127 16,-22-2-57-1</inkml:trace>
  <inkml:trace contextRef="#ctx0" brushRef="#br0" timeOffset="291627.5539">8178 15356 339 0,'0'0'55'0,"0"0"47"16,0 0 3-16,0 0-19 0,0 0-28 16,6 131 5-16,13-96-12 15,0 5 0-15,-10 10-29 16,0 7-15-16,-9 6-5 15,0 0-2 1,0 0-88-16,-28-2-55 0,-9-3-7 16,3-7-122-16</inkml:trace>
  <inkml:trace contextRef="#ctx0" brushRef="#br0" timeOffset="291867.7839">8103 16404 254 0,'0'0'101'0,"0"0"40"0,0 122-31 16,0-75-36 0,0-7-42-16,0 5 21 0,0-9-15 15,10-2 7 1,-1 0-9-16,-9-1-2 0,0 6-32 16,0 1 7-16,0 1-9 0,-28 6 0 15,9 3-16 1,-9 7-47-16,0 6-32 0,-6 0-4 15,6-2-37 1,9-8-12-16,1-9 146 0,8-10-29 16</inkml:trace>
  <inkml:trace contextRef="#ctx0" brushRef="#br0" timeOffset="292111.17">7929 17641 18 0,'0'0'131'0,"0"0"-28"16,0 0 0-16,47 139-2 15,-29-112 12-15,-8-9-23 0,15 5-2 16,-7-1 11-16,1 0-65 16,0 3 81-16,-1 2-107 15,-8-3-5-15,-10 10-3 16,0 5-3-16,0-4-10 16,0 10-14-16,-10-11 21 15,1-5 1-15,0-8-32 16,-1-8-34-16,10-8 19 15,0-5-77-15,0 0-81 16,0 0-140-16</inkml:trace>
  <inkml:trace contextRef="#ctx0" brushRef="#br0" timeOffset="292298.68">8075 18286 468 0,'0'0'113'15,"0"0"20"-15,0 0-37 16,0 0-81-16,0 0 5 15,0 0-10-15,0 34-10 16,0-30-41-16,0-4-115 16,0 13-421-16</inkml:trace>
  <inkml:trace contextRef="#ctx0" brushRef="#br0" timeOffset="293127.1606">7646 18512 549 0,'0'0'125'16,"0"0"21"-16,0 0-48 15,0 0-57-15,0 0 5 16,0 0 1-16,0-10 15 16,0 10 18-16,0 0 0 15,0 0-14-15,0 0-16 0,0 0-17 16,0 0-12-16,0 0-21 16,0 0-2-16,0 5-6 15,9 24 8-15,19 0 1 16,0 0 0-16,16 5 2 15,2-2-1-15,1-8 1 16,0 4 0-16,-4-12-1 16,-5-3 2-16,-20-7-3 15,7 4-1-15,-15-10 1 16,-1 0 1-16,3 0 3 16,13 0 2-16,3-23-1 15,10-11 4-15,9-16 8 16,-4-1-7-16,4-7-4 0,6 1 2 15,-16 12-1-15,1 6-8 16,-14 15-1-16,-11 14-16 16,-4 10-106-16,-9 0-240 15</inkml:trace>
  <inkml:trace contextRef="#ctx0" brushRef="#br0" timeOffset="293861.6845">9356 18405 665 0,'0'0'144'0,"0"0"32"16,0 0-65-16,0 0-44 15,0 0-28-15,0 0 15 0,0-10 6 16,0 7 2-16,0 3-21 16,0 0-11-16,0 0-14 15,0 0-7-15,0 0-8 16,0 0-1-16,-10 18-11 15,-8 11 11-15,-1 5 2 16,10 5 0-16,9 2 0 16,0-2 0-16,0 1-2 15,0 6 3-15,9-11-3 16,19-3 0-16,-9-7 0 16,-1-14 3-16,1 0-3 15,0-10-1-15,-4-1-10 16,4 0-22-16,0 0-33 0,9 0-76 15,-28-12-105-15,0-6-246 16</inkml:trace>
  <inkml:trace contextRef="#ctx0" brushRef="#br0" timeOffset="294252.3165">8954 18632 613 0,'0'0'67'15,"0"0"147"-15,0 0-142 16,0 0-65-16,0 0-5 16,0 0 35-16,137-16-2 0,-56 16 5 15,22-4 7-15,-4 0-18 16,1-1-24-16,-10 1-5 16,-34 4-1-16,-9-7-54 15,-28 7 1-15,-4 0 11 16,-15 0 37-16,0 0 6 15,0 0 5-15,0 0-4 16,0 0-1-16,0 0-1 16,0 0-7-16,0 0 8 15,4 0 10-15,2 20 9 16,-3 0 13-16,3 14 2 16,3 0 5-16,10 11-8 15,-19 2 7-15,9-6-14 16,-9-7-13-16,0-13-8 15,0-3-2-15,0-7-1 0,0-6 0 16,0 2-17-16,0-7-95 16,-37 0-53-16,-6-17-243 15</inkml:trace>
  <inkml:trace contextRef="#ctx0" brushRef="#br0" timeOffset="294471.1504">9767 18354 18 0,'0'0'836'0,"0"0"-715"16,0 0 53-16,0 0-102 15,0 0-60-15,0 0-12 16,0-17-45-16,0 17-104 15,0 0-268-15</inkml:trace>
  <inkml:trace contextRef="#ctx0" brushRef="#br0" timeOffset="295189.8385">10141 18608 1014 0,'0'0'56'0,"0"0"98"16,0 0-94-16,0 0-56 16,0 0-4-16,0 0-2 0,65-5 2 15,-56 62 3-15,1 12 10 16,5-5-2-16,-12-7-5 16,4-19-2-16,-4-9 2 15,3-17-3-15,-6-11-1 16,0-1-2-16,0 0 12 15,0 0 1-15,0-19 33 16,0-25-27-16,3-2-18 16,3-5 3-16,13 4-4 15,0 8 3-15,9 5-3 16,9 10-3-16,-3 1 0 16,13 12-3-16,-9 6 3 15,-1 5-5-15,-3 0-3 0,-6 21 0 16,0 16 6-1,0 12 2-15,-9 4 3 0,-10-7 0 16,-9-1-2-16,0-16 1 16,0-13 1-16,0-6-1 15,0-7 2-15,0-3 0 16,0 0 8-16,0-8 8 16,0-26 17-16,0-16-34 15,0-7 0-15,0-1 0 16,0 11 0-16,16 17-4 15,21 10 4-15,-9 15-7 16,16 5 4-16,-7 0-1 0,1 25-2 16,8 13 3-1,-8 1 3-15,-4 6 0 0,3 0 0 16,-18-3-4-16,-19-9-1 16,0-8-207-16,-9-16-165 15</inkml:trace>
  <inkml:trace contextRef="#ctx0" brushRef="#br0" timeOffset="295596.1236">11228 18712 775 0,'0'0'49'0,"0"0"62"0,0 0-3 15,0 0-60-15,0 0 8 16,268 0-20-16,-234 0 1 16,-15 0-9-16,-10 0 4 15,0-7 2-15,1 2-8 16,-10 0-5-16,9-6-11 16,-9-2-7-16,9-3 1 15,-9-2-2-15,0-3 2 16,0-3-2-16,0 2-2 15,0 5 10-15,-18 5 4 16,-10 7-1-16,0 5-11 16,0 0-2-16,-7 0-3 0,-2 22 2 15,9 14 1-15,9 7 13 16,19 9 1-16,0-7 3 16,38 2-7-16,52-12 5 15,3-8-7-15,26-11-8 16,-10-16-3-16,-25 0-205 15,-41-16-704-15</inkml:trace>
  <inkml:trace contextRef="#ctx0" brushRef="#br0" timeOffset="300596.4567">8278 9946 428 0,'0'0'96'0,"0"0"-50"15,0 0 18-15,0 0-6 16,0 0-38-16,0 0 24 16,0 0 3-16,0-14 14 15,-9 14-20-15,-10 0-5 16,-9 0-24-16,-16 0-12 16,-3 0-1-16,-9 5 1 15,10 8 1-15,2 3-1 16,16-2 5-16,9 6-5 15,19 1-2-15,0-4-4 16,0 1 6-16,0-2 0 16,38-3 2-16,27-13 4 15,-3 0 2-15,13 0 6 0,-13-6-7 16,-24-17-4-16,-10-4 4 16,-22-2-2-16,-6 0-5 15,-19 0-6-15,-52 12-24 16,-38 13-40-16,-10 4-185 15</inkml:trace>
  <inkml:trace contextRef="#ctx0" brushRef="#br1" timeOffset="315171.4833">8240 14544 139 0,'0'0'176'15,"0"0"-72"-15,0 0 30 16,0 0-67-16,0 0-16 15,0 0 17-15,0 0-20 16,0 0-22-16,-9-7-2 16,9 7 14-16,0 0 7 0,0 0-4 15,0 0 2-15,0 0-12 16,0 0-11-16,0 0-7 16,-9 0-8-1,9 0-5-15,0 0 0 0,-10 0 0 16,10 0 6-16,0 0 9 15,-9 0-2-15,9 0-8 16,-9 0-1-16,9 12-2 16,0 1-2-16,0-2 0 15,0 3 0-15,0-5-1 16,0 0 2-16,0-7-2 16,9 3-2-16,19-5 2 15,10 0 1-15,-14 0 5 0,-5 0-5 16,-10 0-24-1,-9 0 24-15,0-12 5 0,0-1 8 16,0-1-11-16,0-4 15 16,-9 7-11-16,-16-7-5 15,7 7 13-15,-1 4-14 16,0 3-5-16,10-3 4 16,-1 7 1-16,10 0 1 15,-9 0-1-15,0 0-14 16,-7 0 10-16,-6 0 2 15,-3 13 2-15,7 2-6 16,-1-1 1-16,10 2 0 0,9 0 0 16,0-4-2-1,0 1 7-15,0 3 0 16,9-3 0-16,10-4 1 0,-1 2-1 16,1-6 0-16,-10 0 0 15,-2-2 0-15,-4-3 0 16,-3 0 4-16,6 0 7 15,3 0 4-15,1 0 4 16,8-17-11-16,1 1 9 16,0-2-16-16,-10-2-1 15,-9-1 0-15,0 4-17 16,0 5-14-16,0 1-30 16,-28 11-113-16,-28 0-207 0</inkml:trace>
  <inkml:trace contextRef="#ctx0" brushRef="#br1" timeOffset="318704.3926">11922 8271 66 0,'0'0'112'0,"0"0"5"15,0 0-12-15,0 0-32 16,0 0-34-16,0 0-4 15,0 0-1-15,-9 0 1 16,9 0-6-16,0 0-12 16,0 9-8-16,0-2-2 15,-6 2-3-15,-3 4 1 16,-10-1-2-16,9 10-3 16,1 2 2-16,0 10-2 15,-1 16-11-15,10 7-52 16,-9 1-92-16</inkml:trace>
  <inkml:trace contextRef="#ctx0" brushRef="#br1" timeOffset="320329.5803">8066 9942 30 0,'0'0'104'15,"0"0"-40"-15,0 0-13 16,0 0-30-16,0 0 3 16,0 0 2-16,193 80 17 15,-149-64-22-15,-7-3-7 0,-9 3 22 16,10-4-7 0,-4-6-16-16,-6-1-6 0,19 1-7 15,6-2 0-15,-7-3-28 16,20-1-26-16,-4 7 6 15,-6-7-56-15,9 6 72 16,-12-3 29-16,4-3 3 16,-11 0 4-16,-2 0 2 15,12 0 0-15,-12 0 13 16,2 0-16-16,1-3-3 16,-3 3 5-16,-16 0-2 15,0 0-2-15,0 0 1 16,0 0 31-16,-3 0 37 15,3 0-57-15,0 0 16 16,9 0 3-16,0-2-10 0,7-2-3 16,3-3-19-16,-4 7-7 15,-24 0-40-15,9 0 5 16,-28-5 21-16,9-1 21 16,-9 6 50-16,10-5 3 15,9 5-29-15,-1 0-23 16,7 0-2-16,-6 0-3 15,9 0-7-15,9 0 11 16,1 15 0-16,5 4 7 16,-5 10-7-16,-10-2 41 15,9-1 1-15,-3-2-9 16,-6-4-21-16,-9-6-8 0,-10-6-3 16,-9-5 4-16,10-3-4 15,-10 0 6-15,0 0 51 16,0-8 63-16,0-16-87 15,0 0-25-15,0-3-9 16,18-2-5-16,-8 1-22 16,5 6-1-16,4 9 21 15,0 3-24-15,-1 4 25 16,10-6 6-16,10 12-1 16,-1-5-4-16,7 4 5 15,3-4 4-15,9 5-4 16,-3 0 0-16,-7 0 1 15,7 0-1-15,3 0 1 0,-3 0 1 16,3 0 2-16,0 0-2 16,-3 0-1-16,3 0 1 15,-18 6 2-15,-4-1-4 16,-6 7 0-16,0-8 0 16,10-4 0-16,8 0-2 15,7 0-9-15,19-3-61 16,-7-21-133-16</inkml:trace>
  <inkml:trace contextRef="#ctx0" brushRef="#br1" timeOffset="326128.4475">12162 9729 170 0,'0'0'262'16,"0"0"-147"-16,0 0-18 15,0 0-22-15,0 0-32 16,0 0 3-16,0 0 20 16,0-30 11-16,-9 26-15 15,0 1-9-15,-1 3-19 16,-8 0-18-16,-1 0-15 15,-15 0 2-15,-4 8-1 16,10 7-1-16,10 4-2 0,-1-4 0 16,9-1-2-16,10 1-2 15,0-6 3-15,0 4 2 16,10-8-7-16,18 2 5 16,0-4-9-16,-9-3 3 15,5 0-2-15,-5 0 10 16,9-10 3-16,0-8 1 15,0-3 1-15,-9 2-3 16,0-4-1-16,-4 2 0 16,-15 9-1-16,0 0 0 15,0 3-1-15,0 2 0 16,0 1 1-16,0 1-1 16,-25 3 0-16,-3-1-4 0,0 3 3 15,-9 0-6-15,-1 0 3 16,-14 19-1-16,14 1 6 15,-5 9 0-15,5-7 0 16,19 4 0-16,19-6 1 16,0-3-1-16,0-2-2 15,0-8 2-15,0 6 3 16,38-8 1-16,5-5-2 16,14 0 3-16,-11 0-5 15,-2 0 7-15,-16-5-6 16,0-8 1-16,-9-4 1 15,-1-1 2-15,-8 2 0 0,-10-3 1 16,0 0-2-16,0-4-3 16,0 4-1-16,-13 2-1 15,-21 6-2-15,6 5-9 16,0 6 2-16,-10 0-14 16,-5 0 2-16,6 13 3 15,8 8 11-15,1 1 4 16,13-1-2-16,6-3 3 15,9-7-5-15,0-3 1 16,24-8-33-16,4 0-110 16,1-5-288-16</inkml:trace>
  <inkml:trace contextRef="#ctx0" brushRef="#br1" timeOffset="328004.0841">3577 14663 25 0,'0'0'0'0</inkml:trace>
  <inkml:trace contextRef="#ctx0" brushRef="#br1" timeOffset="328926.0645">3577 14663 157 0,'66'-18'116'15,"-66"18"-39"-15,0 0-23 16,0 0-13-16,0 0-16 15,0 0-21-15,9 0-4 16,0 0 2-16,19 0 1 16,25 0-1-16,13 0 8 15,33 0-1-15,20 0 12 16,27 0-7-16,19 0 0 16,0 0-5-16,7 0 12 15,-13 0-11-15,-4 0 0 0,-2 0-2 16,-7 0 5-16,1 0-2 15,-1 0 1-15,1 0 10 16,8 0-13-16,1-4-9 16,9-3 3-16,-12 2 1 15,-16-3-4-15,-6-6-1 16,-22 7 1-16,9-4 1 16,-18 0 0-16,0 6-1 15,-16-2 3-15,-3 7-8 16,-7-4 5-16,-2 4 0 15,-16 0 0-15,6 0 2 16,-6 0-4-16,1 4 4 0,14 3-3 16,10-7 2-1,3 0 1-15,25 0-2 16,0 0 1-16,-6 0-1 0,-13 0 0 16,1 0 0-16,-26 0 0 15,-12 0 0-15,-6 0 0 16,0 0-1-16,9 0 1 15,-3 0 0-15,12 0 0 16,7 0 2-16,9 0-1 16,3 0 2-16,-3 0-3 15,3-7 0-15,-3 7 0 16,0-4 0-16,-6 4 2 16,15 0-2-16,-15 0 0 15,15-7 0-15,4 7 0 16,-13 0 0-16,18 0 0 0,4 0 1 15,6 0 3-15,9-6 32 16,10-4-13-16,9 4 2 16,-9-2-22-16,9-2 4 15,-9 3-6-15,9-4 1 16,0 6 0-16,0-1 3 16,-9-4 3-16,9 5 11 15,0-3 16-15,0 8-10 16,9-5-6-16,10 1-10 15,0-3-3-15,9-1 3 16,6-2-7-16,-15 6 1 16,0-3 1-16,-10 7 12 0,0 0 11 15,1 0 6-15,-1 0-15 16,29 0 1-16,8 0-12 16,7 0 1-16,4 0-8 15,-23 0 4-15,-15 0-4 16,-10 0 0-16,-9 0 1 15,0 0-1-15,-9 0 1 16,3 0-1-16,-7-5 2 16,-12-3 3-16,-12-1-3 15,-19 2-2-15,-25-3 0 16,-28 2-2-16,-28-6-62 16,0-10-175-16</inkml:trace>
  <inkml:trace contextRef="#ctx0" brushRef="#br1" timeOffset="329926.3192">12243 9770 403 0,'0'0'193'0,"0"0"-12"16,0 0-32-16,0 0-49 16,0 0-39-16,0 0-30 15,0-4-14-15,0 4-4 16,0 0-5-16,0 0 49 15,0 0-57-15,0 0-10 16,0 17 3-16,0 16 7 16,-9 20 3-16,9 10-3 15,0 5-23-15,0 12-73 0,28 4-46 16,-9 5-71-16,-1-2-31 16,-8-7-65-16</inkml:trace>
  <inkml:trace contextRef="#ctx0" brushRef="#br1" timeOffset="330176.3226">12072 11595 204 0,'0'0'25'15,"0"0"76"-15,0 143-47 16,0-89 12-16,0-4-20 16,0 6-17-16,0 2-5 15,0-2-17-15,0 2-3 16,6 10-4-16,22-2-33 16,-9 2-134-16</inkml:trace>
  <inkml:trace contextRef="#ctx0" brushRef="#br1" timeOffset="330441.8676">12380 13548 130 0,'0'0'2'16,"0"0"1"-16,0 0 0 16,10 158 8-16,-10-118 27 15,0 2 10-15,0-3 56 16,0 4-10-16,0-5-67 16,0 5-12-16,0-3-12 15,0 7-3-15,-10-3-127 0</inkml:trace>
  <inkml:trace contextRef="#ctx0" brushRef="#br1" timeOffset="331332.7569">12408 14328 319 0,'0'0'32'0,"0"0"39"0,0 0 3 15,0 0-58 1,0 0 28-16,0 0 9 0,-208-35-18 15,180 35 7-15,9 0 24 16,0 0-30-16,10 17-26 16,0 6 6-16,-1 1-5 15,10-2 10-15,0-1-5 16,0 2-5-16,10-7-1 16,8 2 4-16,1 0-4 15,9-6 0-15,-9-2-6 16,-4 3-1-16,4-3-2 15,-10-9 1-15,1-1-2 0,8 0-6 16,-8 0 6 0,8-11 29-16,7-7-19 0,-6 1-6 15,-10-6 4-15,1 0-8 16,-1 7-1-16,0-6 0 16,-9 6-19-16,0 3 15 15,0-3-7-15,0 3 5 16,0 3 6-16,0 4 1 15,-18-6 5-15,-1 11 7 16,-6-5-3-16,-3 6-9 16,-9 0-3-16,-1 0 1 15,-5 0 2-15,-4 19 5 16,19 3 2-16,3 1-4 16,6-6 0-16,16 9 5 15,3-6-5-15,0-3 4 0,0 4 1 16,0-3-6-16,3-7 7 15,22 5-8-15,-6-4 1 16,9-6-1-16,-9 1 2 16,-1-3 8-16,-8-4-6 15,5 0 8-15,-5 0 39 16,-1 0 16-16,0-16-38 16,1 0-15-16,-10 2-10 15,0-1-5-15,0 2-37 16,0 4-69-16,0-3-134 15</inkml:trace>
  <inkml:trace contextRef="#ctx0" brushRef="#br1" timeOffset="332848.4494">11742 8422 364 0,'0'0'102'0,"0"0"-24"16,0 0-77-16,0 0 6 16,0 0-7-16,-10 161 2 15,1-86-2-15,-10 13 5 16,10 15-5-16,-19 24-6 15,0 10-138-15,-16 4-265 16</inkml:trace>
  <inkml:trace contextRef="#ctx0" brushRef="#br1" timeOffset="334145.4928">11477 15448 189 0,'0'0'265'0,"0"0"-184"16,0 0-8-16,0 0-11 0,0 0-43 15,0 0 8 1,0-5-6-16,-9 5-1 0,-19 10 6 15,-10 14 4-15,1-1 12 16,3 2-5-16,15-5-1 16,10 2-16-16,9-6-2 15,0 2-3-15,0-7-10 16,18-6 11-16,16 0-8 16,-5-5 4-16,8 0-4 15,0-5-4-15,-2-11 5 16,-17 3-7-16,-15 4 3 15,-3 4-1-15,0-2-1 16,0 2-3-16,0 5-1 16,-9-4-1-16,-10 4 1 0,-9 0-8 15,0 0-7-15,-9 0 4 16,-7 4-15-16,-2 13 24 16,8 0 3-16,19-5-2 15,13 2 2-15,6-11-2 16,0 7-7-16,0-10 2 15,35 0 7-15,-7 0 23 16,0 0-8-16,-4 0-7 16,-14 0-8-16,-10 0-8 15,0-5-142-15,-62 0-276 16</inkml:trace>
  <inkml:trace contextRef="#ctx0" brushRef="#br1" timeOffset="335505.1904">10972 7008 161 0,'0'0'23'0,"0"0"-6"0,0 0-12 15,0 0 22-15,0 0-22 16,0 0-5-16,0 22-7 16,0-22-4-16,10 5 11 15,-1-5 5-15,0 0 13 16,1 5-3-16,-1 0-12 16,0-4-3-16,-9 12-30 15,10-3 22-15,-10-1 3 16,9-7-37-16,0 6 21 15,1-8 16-15,-4 0 5 16,3 0 34-16,4 0-32 16,-7 0-2-16,3 0-145 0</inkml:trace>
  <inkml:trace contextRef="#ctx0" brushRef="#br1" timeOffset="335739.5044">10972 7008 314 0,'175'56'87'16,"-175"-62"6"-16,0-6-20 15,0 6-22-15,0 1 5 16,0 0-9-16,0 5 9 16,0 0-8-16,-10 0-30 15,10 0 2-15,-9 0-20 16,-10 0-8-16,10 16-12 16,-19 18 19-16,3 17-11 15,6 14-52-15,10 20-2 16,9 30-33-16,-19 15-104 0</inkml:trace>
  <inkml:trace contextRef="#ctx0" brushRef="#br1" timeOffset="336005.1076">10399 10517 408 0,'0'0'61'16,"0"0"18"-16,6 136-13 16,22-90-32-16,10 5-9 15,-10 1-14-15,-9 4-3 16,-1 17-4-16,-18 9-4 15,0 18-26-15,0 3-51 16,-28 1-196-16,-9-8 42 16</inkml:trace>
  <inkml:trace contextRef="#ctx0" brushRef="#br1" timeOffset="336223.8616">10599 12639 422 0,'0'0'56'15,"0"0"-3"-15,0 0-37 16,62 148-16-16,-50-80-13 15,-5 22-157-15</inkml:trace>
  <inkml:trace contextRef="#ctx0" brushRef="#br1" timeOffset="337193.0039">10050 16074 53 0,'0'0'248'0,"0"0"-194"16,0 0 20-16,0 0 16 15,0 0-33-15,0 0-2 16,-74 4 9-16,49-4 29 16,6 5-17-16,10 3-18 15,-19 3-23-15,9 5-12 16,0 2 17-16,4 6-17 15,2-8-10-15,7 2-9 16,6-4 11-16,-3-5-5 16,3-9 0-16,0 0-2 15,0 0-2-15,0 0 10 16,0 0-5-16,0 0-11 16,0 0-18-16,0-18-123 15,0 2-178-15</inkml:trace>
  <inkml:trace contextRef="#ctx0" brushRef="#br1" timeOffset="339709.072">12190 14454 14 0,'0'0'230'0,"0"0"-112"16,0 0-20-16,0 0-26 0,0 0-35 16,0 0-3-16,-3-7 18 15,3 7 11-15,0-5 15 16,0 5 7-16,0 0-19 16,0 0-20-16,0 0-14 15,0 0-14-15,0 0-17 16,-6 0-2-16,6 0-5 15,-9 0-2-15,9 5 7 16,-10 16 1-16,10 2 10 16,-9 1 0-16,0 5 2 15,-1 5-11-15,1-5 3 16,-10 5 3-16,10 0-6 16,-10-1 4-16,0 1-1 0,-5-5 3 15,14-6 0 1,-8-1-4-16,8 3 4 0,1-9-2 15,0 6-2-15,-1-6-2 16,1 7 0-16,-1 1-1 16,-8 4 0-16,-1-6 3 15,-6 1-3-15,6 1 0 16,1-1 1-16,-1-7 0 16,0 6 8-16,-6-10-1 15,13 5-2-15,-13-1-4 16,16-3 0-16,-1 2-1 15,1-4-1-15,0 2 0 0,-1-1 1 16,1 6 0-16,0-3-1 16,9-1 2-16,-10-4 0 15,1 7-2-15,-7-5 2 16,4 1 1-16,3-4-2 16,-7 3-1-16,7 1 2 15,-1 1-2-15,-8-3 1 16,-1 2-1-16,10 3 2 15,-19-3-1-15,12 2 0 16,-3-2 0-16,-9-2 2 16,10 0-1-16,-1 1-2 15,-9-1 1-15,9 0 2 16,0 5-3-16,-5-4 2 0,5 0 0 16,0 0 1-16,-9 1-1 15,9 3 0-15,1-7 0 16,-7 9 1-16,6-7-1 15,0 2-1-15,1 2 2 16,-1-4-1-16,0 2 4 16,4-8 2-16,5 1-2 15,-2 6-1-15,-4-12 1 16,7 6 1-16,-10-1 1 16,10-5-1-16,0 5-4 15,-1 0-1-15,1-4-1 16,-10 10-1-16,4-4 1 0,-4-2 2 15,0 0-2-15,1 3 2 16,-10 1 0-16,0-2 0 16,3 4-3-16,-3 0 2 15,0 1-4-15,0 1 4 16,9-4-1-16,0-2-1 16,4-3 0-16,5-4 1 15,1 5 0-15,0-5 5 16,-1 5 7-16,1-5 13 15,0 0-14-15,-1 0-3 16,1 3-4-16,-19 2-5 16,0 0 1-16,-6 0 1 15,-4-3-2-15,10 2 1 0,0 1 4 16,0 3 2 0,3-3-1-16,-3-5-5 0,9 5 7 15,1 0-4-15,-1-4 1 16,10 4 3-16,-7-5-1 15,4 5 3-15,-13-5-7 16,6 8-1-16,-9-3-1 16,-9 5 2-16,-16-4-3 15,15 7-2-15,-8-3 2 16,11-4 1-16,-2 5 2 16,9-4 7-16,9-2 1 15,1 0-3-15,2-5-1 16,3 4-6-16,-5 0 0 15,-16 0 1-15,5 1 0 0,1 0-2 16,-6-3 2-16,-3-2 4 16,-1 5-1-16,1-1 4 15,0-4-4-15,-7 5 0 16,16-2 3-16,0 2-4 16,9 0-2-16,-6-3 3 15,-3-2-5-15,19 5 1 16,-10-5-1-16,1 4 3 15,-1-4-2-15,0 0 6 16,-6 5 5-16,-3-5-10 16,10 3 2-16,-10-3-2 15,0 5-1-15,-7 0 3 16,-2 0-6-16,9-3 5 0,0-2-2 16,3 4 1-16,3-4 1 15,-12 0 0-15,15 0-1 16,-9 0 0-16,9 0-2 15,1 5 1-15,-1-5 0 16,-6 0 1-16,16 0 0 16,-10 5 1-16,0-5 0 15,1 3 1-15,-1-3 0 16,0 6-1-16,-6-6 0 16,-3 10-3-16,10-9 1 15,-10 9-1-15,9-3 0 16,0-6 1-16,-6 4-1 0,-3 5 1 15,0-4-1-15,0 5 0 16,-6-4 1-16,-3 3-1 16,-1 2 0-16,10-5 1 15,0-2-1-15,3 4 0 16,-3-7 1-16,9 5-2 16,-9-3 0-16,10-4-20 15,-10 0-48-15,-16 0-203 16,16-11-458-16</inkml:trace>
  <inkml:trace contextRef="#ctx0" brushRef="#br1" timeOffset="344053.947">7873 16217 107 0,'0'0'116'15,"0"0"-92"-15,0 0 10 16,0 0-3-16,0 0-7 16,0 0 23-16,0 0-10 15,0 0-37-15,-16-7-12 16,16 7-64-16,0 0-46 16,0 0 41-16,0 0 78 0,0 0-92 15</inkml:trace>
  <inkml:trace contextRef="#ctx0" brushRef="#br1" timeOffset="344850.8334">7873 16217 299 0,'230'-7'115'0,"-230"7"-18"16,0 0-9-16,0 0-32 15,0 0-32-15,0 0 18 16,0 0 0-16,0 0-28 15,0 0 2-15,0 0-1 0,-9 0-4 16,-19 0 15-16,9 0-15 16,-9 0-11-16,-6 0 10 15,15 0 7-15,-9 0 0 16,0 0-10-16,-6 0-4 16,-3 0-1-16,9 0 2 15,-10 0 0-15,10 0 1 16,-6 0-4-16,6 0 0 15,0 0 0-15,0 7 3 16,0-3 1-16,-16 1-1 16,7-3 2-16,-1-2-2 15,-15 5 4-15,7-1 10 16,2 5-10-16,-12-5 0 16,9 1-8-16,4 6 0 15,-4-1 2-15,0-2-1 0,4 4 0 16,-4-3 3-16,0-1-2 15,0-3-1-15,-5 2 1 16,14-3 9-16,-9 1 11 16,-6 3-13-16,16-3-4 15,-7 5 0-15,7-9-3 16,0 9 2-16,-1-2-4 16,10 2 0-16,-6-4 1 15,6-1-2-15,0 2 2 16,0-1 1-16,-6-1-1 15,6 6 2-15,-10-4 0 16,20-3 3-16,-7 3-3 0,6-2-2 16,10 0-1-16,-10-5 0 15,10 4 0-15,-1 0 0 16,-8 0 3-16,8 1-1 16,1 0 3-16,-10-3-2 15,10 3 0-15,-1 4 0 16,1-6 0-16,0 2-2 15,3 0 6-15,2-5-2 16,-2 0 9-16,6 0 2 16,0 0 2-16,0 0 3 15,0 0-4-15,0 0-5 16,0 0-7-16,0 0-5 16,0 5-1-16,0-5 0 0,0 2 1 15,0 2 0-15,0 1 0 16,0 3-1-16,0 4-26 15,0 2-70-15,28-11-159 16,6-3-290-16</inkml:trace>
  <inkml:trace contextRef="#ctx0" brushRef="#br1" timeOffset="348288.7666">6505 16444 164 0,'0'0'121'16,"0"0"-43"-16,0 0 19 16,0 0-39-16,0 0-22 15,0 0 9-15,0 0-8 16,-112 0-15-16,103 0-14 15,0 0 0-15,-10 0 6 0,3 0 12 16,-2 0-4-16,-10 10 2 16,0 2-12-16,-7 0 1 15,-2-7-3-15,0 7-7 16,8-7 8-16,5 7-1 16,2-3-7-16,-12 4 0 15,15 3-1-15,-9-3-1 16,9-3 0-16,10-4 0 15,-7 12 4-15,7-7 2 16,-1 1 2-16,1-1 5 16,-10 0 2-16,10 7 2 15,0-2-8-15,-10 7 8 16,10 4-3-16,9-3 5 0,-10 2 4 16,10-2-13-1,0 5 5-15,0 0-2 0,0-1 3 16,0 6-7-16,0-10 10 15,10-2-5-15,8-1-5 16,1 3 3-16,15-6-4 16,4-5 2-16,-10 4 5 15,19-1-9-15,-10 1 5 16,6-1-8-16,14-3 6 16,5-2 8-16,-6 0-8 15,9 5-3-15,-12-4-4 16,3 0 0-16,-3-2 0 0,-6 1 2 15,0-3-3 1,-4 2 3-16,13-3 6 0,-3 2-2 16,-6 4-6-16,9-3 2 15,7 1-3-15,-17 7 2 16,17-7 0-16,-7 2 4 16,9-3-2-16,7-4 4 15,-7 5 2-15,7 1-3 16,2 1 0-16,-11-4-7 15,2 3 0-15,-2-6 0 16,-17 5-2-16,10 1 3 16,-12-8-3-16,-7 5 3 15,16-5-1-15,-15 1 1 16,8 2-2-16,1-3 3 16,-3-4-4-16,2 5 5 0,17 3-1 15,-7-3-3-15,0-5 4 16,6 5 1-16,4 0 3 15,-4-5 1-15,3 2-1 16,7-2 3-16,-7 0-1 16,-2 0-5-16,-7 0 5 15,6 0-1-15,-15 0-8 16,-1 0-2-16,1 4 3 16,-3-4 1-16,3 0-3 15,5 0 3-15,-5 0 5 0,9 0-9 16,7 0 4-1,-7 0 2-15,6 0-4 0,-15 0 0 16,9 0 1-16,6 0 2 16,-6 0 5-16,-3 0-5 15,3 0 3-15,0 0-2 16,7 0-5-16,11 0 0 16,-11 0 2-16,-7 0 6 15,6 0-8-15,-15-4 2 16,9-3 3-16,6 7 2 15,-6-5-3-15,6 0 4 16,-6 5-2-16,10-3 0 16,-4 3-4-16,10-5-1 15,-7 0 1-15,-9 5-2 16,-3 0-1-16,-6 0 1 0,6 0 1 16,-6 0 1-16,-1 0 1 15,-2 0 2-15,3 0 2 16,-10 0-1-16,10 0-1 15,6 0-2-15,-6 0 0 16,5 0 2-16,-5 0-2 16,-9 0-1-16,-1 0 0 15,0 0-1-15,-2 0 1 16,-7 5 0-16,9 3-2 16,-3 2 3-16,4-3-2 15,-1 2-1-15,0 4 0 16,7-2 2-16,-7-1-1 0,-9 3 1 15,10-8-3-15,-13 1 1 16,3-1 0-16,0 3-1 16,-9-3 1-16,9 5 1 15,-4-9 0-15,-5 4 0 16,0 2 0-16,0-1 1 16,-1-1-2-16,1 5-1 15,0-2 2-15,9 1-2 16,-13-2 3-16,13 2-2 15,-9-1 0-15,0-3 2 16,-1 7 1-16,-8-8-1 16,8 9-1-16,-2-3-1 15,-7-4-1-15,1 7-1 0,-1 3 1 16,10 1 0 0,-10-1 1-16,0 1 0 0,10 1 1 15,-10 0-1-15,1-2 0 16,8 7 0-16,-8-6 0 15,-4-1 1-15,-3 3-1 16,3 2 2-16,4-1-2 16,-10-3 0-16,9-1-1 15,-9 2 4-15,0-2-4 16,9 2 0-16,-9-2 0 16,0 7 0-16,0-1 1 15,0-6 1-15,0 2-1 0,0-2 3 16,0-3-1-1,0 3 0-15,0-8-2 0,0 7 1 16,0-9-2-16,0 7 2 16,0-3 0-16,0-4-1 15,0 6 0-15,0-1-1 16,-9-1 1-16,9-4 1 16,0 5-1-16,0-4 1 15,-9 4-1-15,9 0-1 16,0-4 1-16,0 2 0 15,-10 4 0-15,10-8-1 16,0 7 0-16,0-4 0 16,-6 1 1-16,6-4-1 15,-3 2 1-15,3-3-1 16,-6 9 0-16,6-3 1 0,-3-4-1 16,3 4 0-1,-7-2 2-15,7-8-2 0,-3 5 3 16,3-5-1-16,0 5 6 15,0-5-2-15,0 0 2 16,-6 0 0-16,6 0 0 16,0 0 0-16,-9 0-1 15,9 0-7-15,-19 0-3 16,-37 0-70-16,-34 0-140 16,-29-44-1019-16</inkml:trace>
  <inkml:trace contextRef="#ctx0" brushRef="#br1" timeOffset="431587.8833">27370 4450 308 0,'0'0'159'16,"0"0"-67"0,0 0-17-16,0 0-24 15,0 0 31-15,0 0-22 16,0 0-3-16,0-13 22 15,0 9 2-15,0-5-8 16,-10 3-16-16,-8 1-11 16,2-3-11-16,-2 3-16 15,-11 0-13-15,-8 4 9 0,-13 1-11 16,0 0 12 0,-15 0-6-16,-16 9-8 0,3 12 8 0,10 5 3 15,2-1-8-15,23 1-1 0,15-2-2 16,18 1-2-1,10-3-2-15,0-2-3 0,28-4 5 16,25 1 3 0,13-5 4-16,-1-4-3 0,7-7-4 15,-16 7-1 1,-3-3 0-16,-7 2 0 0,1 2 1 16,-13 8 0-1,4-5-1-15,-10 9 1 0,0 0-4 16,-16 0 4-1,1 5-2-15,-13-7 2 0,0 2 1 16,-16-3 0 0,-21-7 3-16,-1 6 0 0,-8-9-4 15,2 0 7 1,-3-7-5-16,1-1-2 0,2 0 4 16,-3 0-4-1,10 0-56-15,3 0-67 0,6 0-50 16,9 0-119-1,0 0-201-15</inkml:trace>
  <inkml:trace contextRef="#ctx0" brushRef="#br1" timeOffset="431909.0029">27681 4540 475 0,'0'0'168'0,"0"0"8"16,0 0-31-1,0 0-61-15,0 0 2 0,0 0-27 16,0-2-31-16,0 2-28 16,0 25 0-16,10 13 17 15,-1 1 19-15,0 0-4 16,1-1-12-16,-10-5-12 15,0-4-3-15,0-7-4 16,0 1 0-16,0-4-1 16,0-1-4-16,0-4-14 15,0-4-89-15,-10-10-20 16,-8 0-67-16,-1-6-139 16</inkml:trace>
  <inkml:trace contextRef="#ctx0" brushRef="#br1" timeOffset="432205.9885">27856 4105 724 0,'0'0'278'0,"0"0"-69"0,0 0-63 15,0 0-84-15,0 0-35 16,0 0-14-16,0 0-11 16,0-5-2-16,0 0-12 15,9 1-81-15,0-3-134 16,-9 6-165-16</inkml:trace>
  <inkml:trace contextRef="#ctx0" brushRef="#br1" timeOffset="432815.2841">28239 4592 475 0,'0'0'200'16,"0"0"-30"-16,0 0-34 16,0 0-44-16,0 0-34 15,0 0 16-15,9-108 5 0,-9 108-41 16,10 0-29-16,8 9-9 16,1 23 0-16,6 12 27 15,-6 8-21-15,-1 1 2 16,1-2 6-16,-19-9-8 15,0-5-2-15,0-12 3 16,0-3-2-16,0-12 6 16,0-9 4-16,0-1 2 15,0 0 7-15,0 0 17 16,0-16 2-16,0-18-28 16,0-11-13-16,0-5-2 15,0 4 0-15,0 5 0 16,9 12 0-16,19 7-2 0,3 6-1 15,19 4-1-15,-3 6 2 16,15 6-1-16,-6 0-5 16,-9 9 7-16,-3 22 1 15,-7 9-10-15,-18 6 7 16,-19 8-5-16,0 0-12 16,0 0-63-16,-28 0-131 15,9-12-59-15,-9-21-213 16</inkml:trace>
  <inkml:trace contextRef="#ctx0" brushRef="#br1" timeOffset="433534.2909">29865 4412 657 0,'0'0'159'16,"0"0"-24"-16,0 0-11 16,0 0-66-16,0 0-30 15,0 0-1-15,-284-46 1 16,213 66 2-16,5 9 20 15,-5 9-12-15,24 2-12 0,10 7-7 16,12 5 4-16,25-2-7 16,0 1-3-16,0-6-5 15,43 0 0-15,4-6-5 16,0-8-1-16,-4-4 1 16,-5-6-1-16,-1-8-2 15,-15-6-4-15,-3-7 4 16,2 0 2-16,7 0 2 15,1-7 17-15,8-16-4 16,7-6-10-16,-7 0-6 16,0 0 1-16,-9 0-1 15,-3 0 4-15,3-3-4 0,-18-2 6 16,8 0-7-16,1 1 0 16,-10-1 3-16,-9 6-2 15,0-2 1-15,0 1 0 16,0 0 0-16,0-1 1 15,0 0 1-15,0 6-2 16,0 2 2-16,-18 6-3 16,-1 3-1-16,0 3 0 15,-9 4 0-15,-6-1 0 16,-3 2 0-16,-1 5-1 16,-5 0 1-16,15 0 0 15,0 0-1-15,-1 0 1 16,11 18-5-16,-1 6 1 0,-6 8 1 15,19 2 3-15,6 6 0 16,0-1-1-16,0-1 0 16,16 0-1-16,27-9-1 15,4 0-3-15,25-10-111 16,-16-19-251-16</inkml:trace>
  <inkml:trace contextRef="#ctx0" brushRef="#br1" timeOffset="435174.9524">15405 15851 387 0,'0'0'126'16,"0"0"6"-16,0 0 4 16,0 0-66-16,0 0-2 15,0 0 3-15,0 0-7 16,-6-34 26-16,-4 29-18 16,-8 5 5-16,-10 0-16 0,-10 0-33 15,-5 0-16 1,-13 16-7-16,-10 23-5 0,13 13 0 15,16-1 0-15,28 7 1 16,9-3 0-16,0-2-1 16,9-6 0-16,38-9 0 15,15-4-1-15,3 0-7 16,7-10-54-16,3-8-95 16,-13-6-59-16,-15-10-151 15</inkml:trace>
  <inkml:trace contextRef="#ctx0" brushRef="#br1" timeOffset="435612.414">16065 16045 573 0,'0'0'78'0,"0"0"33"16,0 0-5-16,0 0-64 16,0 0 18-16,0 0 10 15,-102-7-5-15,86 7-22 16,-3 0-2-16,10 0-17 0,-10 0-12 16,10 19-8-1,0 7 1-15,9-1-1 0,0 3-3 16,0-4 0-16,0-8 1 15,18 2-2-15,10-8-1 16,-3-4 1-16,3-6 3 16,-18 0 1-16,-1 0 0 15,0 0 18-15,-9-11 17 16,10-13-11-16,-10-9-11 16,0 4-8-16,0-6-2 15,0 6-4-15,-10 8 1 16,-8 4-4-16,18 10-12 15,0 2-46-15,0 5-61 16,0 0-200-16,9 0-125 0</inkml:trace>
  <inkml:trace contextRef="#ctx0" brushRef="#br1" timeOffset="436003.0493">16732 15880 938 0,'0'0'96'0,"0"0"89"16,0 0-83-16,0 0-86 16,0 0-3-16,0 0-8 0,-265 34 4 15,237-5-8-15,19 5-2 16,9-7-2-16,0 9-1 15,9-9 4-15,38 3 0 16,15-2 1-16,-6-11-1 16,-3 1 0-16,-15-2 6 15,-10-5-4-15,-28 6-2 16,0 0 0-16,0 8 0 16,-10 0 2-16,-36 0 11 15,-7-3-9-15,-13-1-4 16,20-8-2-16,-7-7-17 15,6-6-79-15,13 0-56 0,-4 0-129 16,10-24-79 0</inkml:trace>
  <inkml:trace contextRef="#ctx0" brushRef="#br1" timeOffset="436784.3344">17536 15867 788 0,'0'0'136'16,"0"0"56"-16,0 0-96 15,0 0-74-15,0 0 12 16,0 0-19-16,-175-39-15 0,132 62-1 16,5 6-1-16,10 10 4 15,0 8-1-15,19-2 3 16,9 1 3-16,0-1-3 16,0-5 2-16,19 1-1 15,18-14-4-15,10 0 6 16,-4-2-4-16,4-11 2 15,-10-6-4-15,-9-3-1 16,-3-5 2-16,3 0 6 16,10 0 4-16,8-5-4 15,7-19 5-15,-6-8-1 16,-3 3-4-16,-7 0-5 16,-9 0 4-16,-9-4 0 0,0 8-2 15,-10-1 5 1,-9 2 9-16,0 2-9 0,0-7 1 15,0 5-1-15,0-4 2 16,0-1-6-16,-9 3-1 16,-19 7-4-16,9-4 1 15,0 7-4-15,-9 7 2 16,3 0 0-16,-12 5 4 16,-1-1-4-16,10 5-5 15,-6 0 5-15,-3 0 0 16,18 0-4-16,-9 5 3 15,9 17-7-15,1 7-4 0,18 10 10 16,0 1 0-16,0 5 0 16,37-6-1-16,38-8 2 15,24-4-10-15,1-20-220 16,-16-7-441-16</inkml:trace>
  <inkml:trace contextRef="#ctx0" brushRef="#br1" timeOffset="503200.942">20526 13492 311 0,'0'0'181'0,"0"0"-36"0,0 0-21 16,0 0-7-16,0 0-11 15,0 0-9-15,0 0-28 16,0 0-15-16,0-57-5 16,0 55-5-16,0 2-7 15,0 0-3-15,0 0-8 16,0 0-14-16,0 25-12 15,0 21-16-15,0 9 16 16,0 2 0-16,6 6 2 16,4-2-1-16,-1-13-1 15,0 2 2-15,-9-9-2 16,0-8 0-16,0-4 0 16,0-8 0-16,0-3-36 0,0-8-77 15,0-9-35-15,0-1-43 16,-18-6-164-16</inkml:trace>
  <inkml:trace contextRef="#ctx0" brushRef="#br1" timeOffset="503638.4777">20233 13593 319 0,'0'0'208'16,"0"0"-78"-16,0 0-26 16,0 0-21-16,0 0 1 15,0 0 2-15,25-16-15 16,3 11-17-16,0-3-8 16,10 3-14-16,5-6-4 15,13-2-8-15,10-1-4 0,5-3-3 16,4 5-10-16,-22 0-2 15,-6 4-1-15,-19 7-2 16,-9 1-6-16,-13 0-34 16,-6 4-53-16,0 13-109 15,-6 12-77-15,-41-2-334 16</inkml:trace>
  <inkml:trace contextRef="#ctx0" brushRef="#br1" timeOffset="503982.2471">20140 14037 99 0,'0'0'404'0,"0"0"-289"16,0 0-24-16,0 0-19 15,0 0 8-15,0 0 21 16,165-12-22-16,-90 1-9 16,6-2-24-16,0 3-6 15,3-1 3-15,-13 1-23 16,-14 2-13-16,-5 2-5 16,-24 3 4-16,-18 3-6 15,-1 0-2-15,-9 0-3 16,0 0-16-16,10 0-54 0,-10 0-49 15,9 0-64-15,0-2-72 16,10-12-337-16</inkml:trace>
  <inkml:trace contextRef="#ctx0" brushRef="#br1" timeOffset="504388.5756">21155 13525 522 0,'0'0'121'0,"0"0"16"0,0 0-15 15,0 0-95-15,0 0 23 16,0 0-15-16,-56-119-6 16,47 116 2-16,-7 3 6 15,-2 0-1-15,8 0-16 16,-8 26-16-16,-1 8 2 15,10 7 1-15,-1 3 14 16,10 1 3-16,0 2 2 16,0 1-2-16,0-1-12 15,10-2-2-15,8 2 3 16,10-2 9-16,-9-5-10 16,6 1-7-16,-6-7-1 15,-10-2-4-15,-9-3 2 0,0-7 0 16,0-4-2-16,0 0-2 15,0 0-1-15,-9-9-24 16,-16 3-13-16,-3-8-21 16,0-4-47-16,-10 0-5 15,1 0-75-15,-7-16-63 16</inkml:trace>
  <inkml:trace contextRef="#ctx0" brushRef="#br1" timeOffset="504638.5561">20834 13953 394 0,'0'0'160'0,"0"0"-6"16,0 0-10-1,0 0-100-15,0 0 11 0,240-97 8 16,-168 79-42-16,-7 12-18 16,-21 1-3-16,-25 5-103 15,-19-5-184-15</inkml:trace>
  <inkml:trace contextRef="#ctx0" brushRef="#br1" timeOffset="505169.835">22087 13622 548 0,'0'0'87'0,"0"0"118"16,0 0-49-16,0 0-105 15,0 0-20-15,0 0-22 16,-35 69-2-16,35-30 13 15,0 1 13-15,0-1-4 0,35-10 2 16,11-1-3-16,1-11-19 16,6-5 0-16,-6-7-2 15,-10-5-6-15,7 0 4 16,-16 0-5-16,0-21-1 16,0-15-7-16,0 2-8 15,-12-6-1-15,-7-4 0 16,10 10 12-16,-19 15 5 15,9 5 0-15,-9 6 3 16,0 8 3-16,0 0 9 16,0 8-15-16,9 21-17 15,10 5 14-15,0-4 3 16,24-6 3-16,-5-1 3 16,8-12 7-16,7-4-9 15,-6-7 7-15,0 0 6 0,-4 0-2 16,-5-23 6-16,-1-6 0 15,-9-5-10-15,-9-5 3 16,-10-7 3-16,-9 7-6 16,0 4 1-16,0 7-5 15,-9 15-7-15,-19 8-9 16,9 5-32-16,0 0-67 16,1 5-59-16,18 3-197 15</inkml:trace>
  <inkml:trace contextRef="#ctx0" brushRef="#br1" timeOffset="505625.2418">23560 13746 426 0,'0'0'140'0,"0"0"-70"15,0 0 63 1,0 0-48-16,0 0-61 0,0 0 31 16,19 13 4-16,-16-13-4 15,19 0-11-15,-13 0-5 16,19-13 2-16,-9-8-18 0,9-1-8 16,-9-7-9-1,-10 5 1-15,-6-4 24 16,-3 6 6-16,0-1 13 15,0 5-10-15,0 7-5 16,0 1-16-16,0 2-1 0,-12 8-2 16,-16 0-8-1,-10 0-6-15,-21 13-2 0,0 26 0 16,12 1-1 0,13 12 1-16,15-4 4 0,19-1 2 15,9-12 0 1,44-1-3-16,31-6 4 0,26-6-1 15,-11-10 3 1,1-4-6-16,-16-8-3 0,-40 0-31 16,-44-8-119-16,-16-36-247 0</inkml:trace>
  <inkml:trace contextRef="#ctx0" brushRef="#br1" timeOffset="506636.0065">25395 13400 723 0,'0'0'254'16,"0"0"-95"0,0 0-41-16,0 0-72 15,0 0-42-15,0 0-4 0,0 0-17 16,0 0 17-16,0 172 12 16,37-111 3-16,10-6 1 15,0-13-2-15,15-8-8 16,-15-10-3-16,-4-9-3 15,-5-9 6-15,-20-6-6 16,-8 0 4-16,-1 0-3 16,0-21-1-16,1-8-5 0,-10-9-10 15,0-4-6 1,0-4-7-16,0 1 21 0,-19 16 7 16,10 13 1-1,-1 8 6-15,10 8-5 0,0 0-2 16,0 24-26-1,0 23 19-15,0 9 7 0,28-6 6 16,13-8 8 0,18-9-2-16,-3-16 3 0,7-5-1 15,-7-12 2-15,-16 0-9 0,10 0 17 16,-13-36 5 0,-18-4-12-16,0-13-5 0,-19-5-5 15,0-7-4 1,0 10-2-16,-10 9 3 0,-18 18-8 15,10 17 2 1,8 11-6-16,10 0-60 0,-9 14-159 16,0 19-76-16,9 0-214 15</inkml:trace>
  <inkml:trace contextRef="#ctx0" brushRef="#br1" timeOffset="507046.1111">26448 13514 903 0,'0'0'144'0,"0"0"-29"15,0 0 14 1,324-43-86-16,-228 43-3 0,-33 21-20 16,-7 17-2-16,-28 9-15 0,-19 5 0 15,-9 2 4 1,0-12 5-16,-28-3 2 0,-9-15-10 16,18-14 2-1,-6-4 3-15,16-6 7 0,-1 0 12 16,-8-24 1-1,8-15-21-15,10-6-4 0,0-6 1 16,0 6-5 0,0-1 0-16,28 13 0 0,-6 4-3 15,9 12-5-15,-3 5-26 16,0 12-33-16,0 0-82 16,7 0-134-16,-17 0-134 15</inkml:trace>
  <inkml:trace contextRef="#ctx0" brushRef="#br1" timeOffset="507906.4865">27572 13559 599 0,'0'0'108'0,"0"0"107"16,0 0-87 0,0 0-50-16,0 0 33 0,0 0-51 15,-146-84-2-15,99 84-30 0,-3 10-15 16,10 19-10 0,12 11-1-16,9 12 1 0,10-4 5 15,9-6 2 1,0-3 8-16,46-10-1 0,17-6-9 15,12-12-2 1,-19-5-1-16,-3-6-2 0,-25 0-3 16,0-6-9-1,-19-22 6-15,3-7-11 0,-12-9-7 16,0 3-9-16,0-3 17 16,-21 2 7-16,2 13 6 15,0 8 0-15,19 15 1 16,-9 2 7-16,9 4-8 15,0 0-7-15,19 21-3 16,30 8 10-16,20 5 1 16,-1-1-1-16,10-4 0 15,3-7 1-15,-25-6-1 0,-9-8-45 16,-13-3-100 0,-15-5 2-16,-19 0-41 0,0-27 15 15,0-7 12 1,0-6 149-16,0 4 8 0,-31 10 59 15,28 9 129 1,-7 5-16-16,10 11-44 0,0 1-12 16,0 0-69-1,0 16-44-15,0 32-2 0,13 18 92 16,18 13-20-16,-3 2-14 0,-9 4-27 16,0-1-8-1,-19-8-6-15,0-13-12 0,0-15-5 16,0-15 4-1,0-17-4-15,0-12 1 0,0-4 1 16,-10-4 10 0,-9-37 9-16,1-26-21 0,-1-24 2 15,0-25-3-15,19-14-1 16,0 5-1-16,0 22-6 16,0 36 8-16,10 23 1 15,18 14-1-15,0 19-2 16,-9 3 1-16,9 8 1 15,6 0-7-15,-6 17 1 16,-9 20-2-16,-10 6-2 16,-9 14 10-16,-9 1-1 15,-60-7-36-15,0-5-93 16,-21-19-153-16,6-25-385 0</inkml:trace>
  <inkml:trace contextRef="#ctx0" brushRef="#br1" timeOffset="511393.0935">29581 13524 553 0,'0'0'86'16,"0"0"95"-16,0 0-54 16,0 0-79-16,0 0-1 15,0 0-13-15,0 0-10 16,0 0 12-16,-171-5 5 16,124 24-5-16,1-3-3 15,2 12-14-15,16-4-4 16,19 3-15-16,9-2-11 15,0 0 9-15,9 0 2 16,44 2 7-16,3-4-2 0,-6-6 1 16,0 1-3-16,-13-2-2 15,-18-3-1-15,-19 3 0 16,0 0-2-16,0 2 2 16,-28 5 15-16,-19-6-5 15,-6 0-5-15,6-8 3 16,1-6 1-16,-17-3-6 15,17 0 4-15,-4 0-7 16,19 0-7-16,3 0-51 16,18 0-49-16,10 0-93 15,0-17-135-15</inkml:trace>
  <inkml:trace contextRef="#ctx0" brushRef="#br1" timeOffset="511658.742">29940 13571 657 0,'0'0'174'16,"0"0"2"-16,0 0-41 15,0 0-92-15,0 0 3 16,0 0-5-16,31-33-18 16,-31 49-23-16,0 18 5 15,0 11 14-15,0 5 1 16,12-3-8-16,7-3-4 15,0-2-3-15,-10-8-5 0,10-5 0 16,-10-8 0-16,0 1-44 16,1-7-85-16,-10-14-69 15,0-1-160-15</inkml:trace>
  <inkml:trace contextRef="#ctx0" brushRef="#br1" timeOffset="511924.3701">29949 13173 763 0,'0'0'168'0,"0"0"-34"16,0 0-47-16,0 0-61 15,0 0 2-15,0 0-15 16,0-58-13-16,0 58-26 16,0 0-170-16,0 5-243 15</inkml:trace>
  <inkml:trace contextRef="#ctx0" brushRef="#br1" timeOffset="512846.3225">30697 13543 901 0,'0'0'47'16,"0"0"89"-16,0 0-43 16,0 0-85-16,-265 10-2 0,193 30 17 15,25 5 8-15,10-4-8 16,28 2-2-16,9-7-11 15,0-14-6-15,28 2-1 16,19-12-2-16,2-8-1 16,1-4-18-16,-3 0-19 15,-7-27 33-15,1-12-4 16,-22-7 2-16,-10-4 3 16,-9 3 3-16,0 8 3 15,0 10 1-15,0 11 14 16,0 12 13-16,0 6-2 15,0 0-24-15,19 19-5 0,18 31-5 16,7 20 5-16,2 9 11 16,1 6 18-16,-3-3-6 15,-26 1-4-15,-8-11-7 16,-10-11-9-16,0-9 0 16,-10-21-3-16,-8-10 1 15,-4-20-1-15,3-1 2 16,7 0 21-16,-16-34-4 15,-10-17-19-15,1-12-2 16,12-10 1-16,6 2-12 16,10 4 8-16,9 17 1 15,0 3 4-15,31 8 0 16,38 5 0-16,5 7-1 0,-2 8 3 16,-7 7-2-16,-12 7 2 15,-15 5-1-15,-10 0-1 16,-9 17-4-16,-7 20 0 15,0 6 3-15,-12 2 0 16,0 7 0-16,0-7 1 16,0-9 1-16,0-7-1 15,0-10 1-15,0-13 0 16,0-1-1-16,0-5 1 16,0 0 2-16,0 0 10 15,0-9-6-15,0-25-7 16,0-2-15-16,0-9 4 0,0 0 10 15,29 11 1 1,-1 0-5-16,0 16 5 0,0 9-3 16,-16 7 1-16,19 2-1 15,-3 0-3-15,10 16 4 16,2 13 1-16,10 5 0 16,-13 2 1-16,-9-2-1 15,-6-5 1-15,-12 4-32 16,-10 1-120-16,0-10-122 15,-13-14-314-15</inkml:trace>
  <inkml:trace contextRef="#ctx0" brushRef="#br1" timeOffset="513471.2414">31899 13725 818 0,'0'0'125'0,"0"0"19"15,0 0-39-15,0 0-93 16,0 0-2-16,0 0 0 16,-215-24-4-16,196 35 0 15,10 14-3-15,9 2-3 16,0-3-3-16,0 4 3 15,9-12 0-15,19-5 5 0,0 2 0 16,1-13-5-16,-11 0-21 16,-5 0-10-16,8 0 10 15,-21-24-12-15,10-5-6 16,-10-5 3-16,0-5 9 16,0 10 26-16,-19 2 1 15,4 15 6-15,8 8 27 16,7 4-14-16,0 0-19 15,0 16-45-15,7 22 45 16,27 8 3-16,13-6 3 16,-10-6 4-16,7-5-1 15,-7-18 4-15,0 0 18 16,-9-11 7-16,-6 0-5 16,9 0 19-16,-12-17-9 15,0-12-17-15,-1-10-11 0,-8-13-13 16,-1-6 5-16,-9-14-7 15,0-14 0-15,0 7 3 16,0-1-2-16,0 22 13 16,-9 24 10-16,-1 18 28 15,10 11-9-15,0 5-29 16,0 10-14-16,0 30-17 16,0 23 17-16,28 22 4 15,-9 2 1-15,6 10 2 16,-16 0-7-16,-9-12-66 0,0-17-289 15</inkml:trace>
  <inkml:trace contextRef="#ctx0" brushRef="#br1" timeOffset="514875.1532">20816 15375 408 0,'0'0'289'0,"0"0"-162"16,0 0 16-16,0 0-53 15,0 0-45-15,0 0 11 16,0 0-25-16,-246-67 9 16,193 67-10-16,-3 0 5 15,-10 4-16-15,-15 26-14 16,16 3 6-16,3 6-3 15,15 6-8-15,28 7-4 0,4-1-6 16,15-1 10 0,0-4 0-16,0-17-4 0,24 0 2 15,5-13 2-15,-11-7 0 16,1-5 1-16,0-4-1 16,9 0 2-16,6 0 8 15,3-25-3-15,1-4-7 16,-1-4-2-16,-12-8-13 15,3 3 1-15,-9-8-5 16,9 6 19-16,0 0 2 16,-3 1-2-16,12 10-2 15,-9 2 0-15,0 15-2 16,-9 4 3-16,6 8 1 16,-7 0 1-16,10 0-1 15,1 13-4-15,-1 21 1 16,6 6 1-16,3 17 2 15,-9-1 1-15,-9-3 3 16,0-4-3-16,-10-9 2 16,-9-4-3-16,0-15 2 15,0-4 2-15,0-10 3 16,0-2-6-16,0-5 13 16,0 0-2-16,0 0 6 15,0-12 7-15,0-22-25 16,-19-11 0-16,-9-5 6 15,19-3-4-15,0 2-2 16,9 5 2-16,0 8-2 0,0 10 0 0,28 9-4 16,18 4 4-16,-11 7 5 15,11 3-5-15,1 5-1 16,-3 0-7-16,2 29 5 16,1 10 0-16,-3 13 3 15,-7 4 6-15,0-3-5 16,-27-3 5-16,-1 0-6 15,0-9-2-15,-9-12-13 16,0-2-61-16,10-11-83 16,5-12-132-16,4-4-190 15</inkml:trace>
  <inkml:trace contextRef="#ctx0" brushRef="#br1" timeOffset="515265.2502">22507 15283 609 0,'0'0'48'0,"0"0"128"0,0 0-43 0,0 0-81 16,0 0-9-16,0 0-19 15,-246 5 6-15,190 19 12 16,3 10-1-16,6 10-3 16,19 3-8-16,10 7-1 15,11-5 2-15,7-1-17 16,0-6-2-16,44-13-6 15,12-1-4-15,25-7-2 16,3-13-4-16,7-8-33 16,-10 0-61-16,-16 0-56 15,-9-23-112-15,-31-6-131 16</inkml:trace>
  <inkml:trace contextRef="#ctx0" brushRef="#br1" timeOffset="515550.2584">22819 15375 645 0,'0'0'166'16,"0"0"57"-16,0 0-66 16,0 0-84-16,0 0 5 15,0 0-16-15,9-42-36 16,0 42-21-16,10 25-2 15,0 18 11-15,6 4 9 16,-7 5-8-16,1-2-10 0,0-9-4 0,0-2-1 16,-10-5 0-16,-9-7 0 15,0-10-46-15,0-5-46 16,0-12-83-16,0 0-90 16,0-11-57-16</inkml:trace>
  <inkml:trace contextRef="#ctx0" brushRef="#br1" timeOffset="515805.1865">22837 14934 993 0,'0'0'182'0,"0"0"-13"16,0 0-65-16,0 0-87 16,0 0-2-16,0 0-15 15,0-60-2-15,0 60-73 16,0 0-173-16,0 10-207 16</inkml:trace>
  <inkml:trace contextRef="#ctx0" brushRef="#br1" timeOffset="516270.5882">23161 15342 1007 0,'0'0'32'0,"0"0"59"15,0 0 3-15,0 0-66 16,296-34-12-16,-230 43 4 15,-10 30-8-15,-13 6-1 16,-5 7 8-16,-19-1-5 16,-19-10-5-16,0-3-5 15,0-13-2-15,0-16-2 16,-10-1 2-16,-9-8 11 16,1 0 9-16,-10-13 7 15,-7-16-4-15,7-14-11 16,0-4-10-16,10 7 3 15,18 1-1-15,0 5-6 16,0 5 0-16,0 7-3 16,37-3-16-16,10 4-54 0,6 9-54 0,3 2-112 15,-25 8-216-15</inkml:trace>
  <inkml:trace contextRef="#ctx0" brushRef="#br1" timeOffset="516625.3332">24392 15324 761 0,'0'0'149'0,"0"0"11"0,0 0-48 16,0 0-64-16,0 0 11 16,0 0-20-16,-137-41-18 15,81 41-13-15,-16 12-3 16,16 17 5-16,9 9-5 16,4 9 13-16,33 3-9 15,10-3 4-15,10-3-5 16,43-11-6-16,12-4 3 15,16-11-5-15,-16-2-11 16,-2-11-78-16,-7-5-57 16,-9 0-146-16,-23-29-279 15</inkml:trace>
  <inkml:trace contextRef="#ctx0" brushRef="#br1" timeOffset="516890.923">24435 14895 950 0,'0'0'123'16,"0"0"100"-16,0 0-95 15,0 0-115-15,0 0-2 16,0 0 14-16,94 91 13 16,-41-22-14-16,-16 5-1 15,-9 0-4-15,-18-6-9 16,-1-6-7-16,0-4-1 0,-9-6-2 15,0-8-1-15,0-9-27 16,0-12-41-16,10-14-121 16,5-9-198-16,4-14-308 15</inkml:trace>
  <inkml:trace contextRef="#ctx0" brushRef="#br1" timeOffset="517265.9215">25021 15385 714 0,'0'0'130'0,"0"0"3"15,0 0-38-15,0 0-41 0,0 0 45 16,0 0-23-16,128 5-18 16,-100-5-24-16,9-5-11 15,-18-5-13-15,-7 2-7 16,1-1 0-16,-4-3 5 15,1-5-7-15,-10 5 7 16,0-10-4-16,0 2-3 16,0-1 4-16,-19-6 4 15,-6 8-4-15,-3 2 4 16,9 5-2-16,10 7 2 16,-1 5 0-16,1 0-8 15,-10 29-1-15,-12 11 0 0,19 12 0 16,12 4 6-16,0 1 4 15,9-12-2-15,44-5-5 16,13-8 1-16,15-7-3 16,9-13-2-16,13-7-46 15,6-5-165-15,-19-22-454 16</inkml:trace>
  <inkml:trace contextRef="#ctx0" brushRef="#br1" timeOffset="550091.9475">26055 15720 398 0,'0'0'189'15,"0"0"0"-15,0 0-23 16,0 0-55-16,0 0-8 16,0 0-7-16,0 0-13 15,0 0-22-15,0-33-24 16,0 33-20-16,0 0-17 0,0 21-20 16,-37 20 20-1,-10 9 2-15,-15 13-2 16,-13 5-51-16,3-16-203 15,7-23-414-15</inkml:trace>
  <inkml:trace contextRef="#ctx0" brushRef="#br1" timeOffset="551076.3946">26977 15209 468 0,'0'0'178'16,"0"0"0"-16,0 0-33 15,0 0-61-15,0 0-2 16,0 0-29-16,-218-93-22 15,153 93-4-15,-7 0-6 16,7 13-5-16,6 16-6 16,18 5-1-16,13 6-5 15,28 7-1-15,0-4-3 0,0-3-4 16,47-1 3-16,15-3 1 16,4-15 6-16,-14-8-2 15,-14-7-4-15,-10-6-11 16,0 0-2-16,-9-18 13 15,-4-16 6-15,-5-11-2 16,-10-6-3-16,0-3 0 16,0 0 6-16,0 7-7 15,9 12 2-15,10 8-1 16,18 6 0-16,0 13-1 16,26 8 0-16,11 0-2 15,7 12 0-15,10 27 0 16,-26 1 2-16,-9 11 3 0,-22 3-2 15,-24 0-1-15,-10-2 0 16,0 0 0-16,0-12 6 16,-19-13-4-16,-6-9-1 15,16-11 2-15,0-3 1 16,-1-4 12-16,1-8 26 16,-1-24-33-16,1-8-7 15,9-5-3-15,0-5 2 16,19 4-1-16,18 6 8 15,16 5-7-15,-6 6 1 16,0 5-1-16,-4 8 1 16,-5 16 3-16,-1 0-4 0,7 0 0 15,2 24-1-15,-18 16 7 16,0-1 2-16,-3 2-9 16,-25 5-2-16,0-3-4 15,0-1-17-15,0 2-83 16,0-20-112-16,-25-19-290 15</inkml:trace>
  <inkml:trace contextRef="#ctx0" brushRef="#br1" timeOffset="551545.0659">28083 15333 535 0,'0'0'107'15,"0"0"24"-15,0 0-20 16,0 0-74-16,0 0-6 16,0 0 26-16,47-9-1 15,-28 2 8-15,-7-2-7 16,10-4-13-16,-13 1-9 15,-9-5-17-15,10 5 6 16,-10-10 7-16,9 4-13 0,-9 1-6 16,0-1 13-1,0 7-3-15,0 1-4 0,0-3-3 16,0 9-6-16,0-3-8 16,-9 7 5-16,-1 0-5 15,-15 0 0-15,7 0 5 16,-1 16 1-16,0 8-2 15,0 11-4-15,19-1 7 16,0 6 1-16,0-6-6 16,38 0 0-16,15-10 1 15,3-3-3-15,9-8 10 16,7-3-11-16,-13-4-19 16,-9-6-180-16,-50-6-336 15</inkml:trace>
  <inkml:trace contextRef="#ctx0" brushRef="#br1" timeOffset="553060.7206">29307 15279 672 0,'0'0'130'16,"0"0"69"-16,0 0-68 16,0 0-93-16,0 0 8 15,0 0-24-15,-177-105-8 16,136 105-1-16,-24 17-3 15,3 17 0-15,15 2 6 16,9 11-6-16,23 1 2 16,15-8-9-16,0 1 2 15,0-7-5-15,34-14 0 16,4-5 7-16,8-10 1 16,-2-5-3-16,-7 0 3 0,1-18 2 15,-10-17-8 1,6-14-2-16,-25-9-22 15,1-3 1-15,-10-15 13 0,0-9-2 16,0-7 6-16,-19 2 4 16,-6 14 9-16,6 26 16 15,10 18 14-15,9 19-3 16,0 13-3-16,0 0-33 16,0 23-4-16,28 33-2 15,16 13 6-15,2 12 13 16,-5 5-2-16,-10-9-5 15,6 5-2-15,-27-15 5 16,8-9-6-16,-8-9 2 16,-1-15-4-16,-9-15-1 15,9-5 0-15,1-12-3 0,-7-2 3 16,6 0 0-16,13-29-5 16,-3-10-35-16,-1-1-5 15,1 6 5-15,-10 12 34 16,1 10 6-16,-10 7 0 15,9 5 0-15,1 0-4 16,2 0-11-16,19 12 11 16,-3 15 3-16,0-3 1 15,0 10 1-15,0-6-1 16,-18-1 0-16,-7 0-3 16,-3-7-17-16,0-9-123 15,0-11-135-15,-10 0-93 16</inkml:trace>
  <inkml:trace contextRef="#ctx0" brushRef="#br1" timeOffset="553326.3687">29510 15015 971 0,'0'0'184'0,"0"0"42"16,0 0-121-16,0 0-84 16,0 0-21-16,0 0-16 0,-10-34-127 15,-18 44-339-15</inkml:trace>
  <inkml:trace contextRef="#ctx0" brushRef="#br1" timeOffset="554201.527">29874 15237 678 0,'0'0'119'15,"0"0"57"-15,0 0-35 16,0 0-86-16,0 0-33 16,0 0 0-16,147-74-4 15,-119 108-7-15,9 12 22 16,-15 19 8-16,0-1-1 0,-22 1-26 16,0-11-14-1,0-12 3-15,0-13-1 16,0-12 2-16,0-13 4 0,0-4 4 15,0 0 11-15,0-4 24 16,0-30-16-16,0-11-31 16,0-7 1-16,18 0 5 15,1 7-6-15,0 11 0 16,9 12 2-16,-9 10-1 16,2 8-1-16,10-3-2 15,7 7 1-15,-1 0-3 16,7 0-1-16,-7 23 3 15,-9 6-3-15,-9 9-2 16,-19 8-1-16,0-6 2 16,0-6 3-16,0 0 1 0,0-10-1 15,-9-10 2 1,-1-6 1-16,1-8 0 0,9 0 7 16,0 0 4-16,0 0 5 15,0-29-2-15,0-22-14 16,0-7-3-16,0-10 3 15,0 7 3-15,28 20-3 16,-9 19 2-16,-1 15-2 16,7 7 0-16,3 0-6 15,10 25-3-15,8 13 9 16,-2 3 4-16,-7-3 0 16,-9 4-4-16,-28 2-4 0,0 3-15 15,0-14-141-15,0-12-194 16,-37-21-362-1</inkml:trace>
  <inkml:trace contextRef="#ctx0" brushRef="#br1" timeOffset="554607.9719">30880 15453 476 0,'0'0'193'0,"0"0"-59"16,0 0 16-16,0 0-51 0,0 0-58 16,0 0 11-1,184-29-19-15,-174 14-11 0,-1-3 21 16,-9 2-17-16,0-1-6 16,0-3-19-16,-6-1 3 15,-16-1 11-15,3 6-4 16,0-2-2-16,10 11 19 15,-10-4 0-15,10 11 9 16,9 0-19-16,-19 0-18 16,-2 7-1-16,-1 22-1 15,-6 9 2-15,18 3 1 16,10 2 12-16,0-1-5 0,0-3-5 16,28-10 4-1,10-2-2-15,5-7 1 0,-15-6-6 16,-9-7-17-16,0-3-103 15,-19-4-79-15,0 0-75 16,0-21-522-16</inkml:trace>
  <inkml:trace contextRef="#ctx0" brushRef="#br1" timeOffset="554717.2596">30880 15453 810 0</inkml:trace>
  <inkml:trace contextRef="#ctx0" brushRef="#br1" timeOffset="555014.2209">30880 15453 810 0,'247'-178'170'0,"-238"175"47"0,-9 3-79 0,9 0-114 0,1 0-17 0,8 23-3 16,10 15 35-16,-9 14-2 0,-3 4-15 15,-16-4-11-15,0 0-11 16,0-18 4-16,0-7-7 16,0-16 6-16,0-3-1 15,0-8-1-15,0 0 5 16,0 0 0-16,0 0 6 15,0-29-12-15,0-9-13 16,0-9 9-16,0 7 4 16,0-1 0-16,9 7-1 15,10 10 1-15,-1 3 1 16,10 12-1-16,-9 5 2 16,0 4 1-16,-1 0-2 0,17 4 2 15,-7 21-1-15,9 16 3 16,-6-6-2-16,0 4-1 15,-3-5-2-15,-18 0 0 16,-1-10-4-16,-9-2-38 16,0-10-79-16,0-3-71 15,0-9-100-15,-19 0-142 16</inkml:trace>
  <inkml:trace contextRef="#ctx0" brushRef="#br1" timeOffset="555373.703">31740 15308 69 0,'0'0'804'0,"0"0"-607"16,0 0 14-16,0 0-96 16,0 0-91-16,0 0 1 15,-106-8-16-15,84 32-5 16,4-2 12-16,18 4-12 15,0-7-2-15,0 9-1 16,28-4-1-16,15 8 4 16,4-7 0-16,0 4 1 15,-4 0-1-15,-24-8-4 16,-9 1-2-16,-10-1 2 0,0-3-6 16,-29-7 6-16,-23 2 0 15,5-3 1-15,-12-10-1 16,-1 0-16-16,4 0-36 15,3-10-58-15,16-13-51 16,9-1-111-16,19-5-154 16</inkml:trace>
  <inkml:trace contextRef="#ctx0" brushRef="#br1" timeOffset="555654.9575">31930 15351 536 0,'0'0'303'0,"0"0"-90"16,0 0-46-16,0 0-95 0,0 0-62 15,0 0 4-15,47 63 33 16,-28-18 2-16,-10 2-11 16,0-3-20-16,1-3-17 15,-10-7-1-15,0-8-1 16,0-3-47-16,0-17-80 15,-19-6-87-15,-9 0-182 16</inkml:trace>
  <inkml:trace contextRef="#ctx0" brushRef="#br1" timeOffset="555795.5848">31831 15107 563 0,'0'0'423'16,"0"0"-150"-16,0 0-91 16,0 0-103-16,0 0-74 15,0 0 1-15,0-41-6 16,0 41-20-16,0 0-193 16,-50 0-426-16</inkml:trace>
  <inkml:trace contextRef="#ctx0" brushRef="#br1" timeOffset="556514.4296">32223 15464 798 0,'0'0'117'0,"0"0"86"16,0 0-55-16,0 0-88 15,0 0-49-15,0 0-9 16,-181 13 0-16,163 26 1 16,-1 3 4-16,19-4-1 15,0-9-5-15,0-3-1 16,0-8-6-16,19-12 6 16,2-6-5-16,-2 0-36 15,3 0-9-15,6-16-31 16,-19-18 0-16,10 0-3 15,0-3 19-15,-1 4 56 0,1-1 9 16,15 6 6 0,-15 12 20-16,9 10 21 0,-9-1 0 15,-1 7-10-15,4 0-5 16,9 28 7-16,-12 1-1 16,0 6-4-16,-1 1 5 15,-8-3-13-15,-10-7-6 16,0-2-13-16,0-14 2 15,0-2-2-15,0-8-1 16,0 0 0-16,0 0 8 16,0 0 12-16,0-24-1 15,0-15-25-15,0 1 8 16,0-4-1-16,0 1-7 16,31 3-2-16,0 15 2 0,6 5-1 15,-8 18 2-15,-1 0 4 16,6 0-4-16,3 28 1 15,-9 6-2-15,0 1 1 16,-9 5-1-16,0 1 0 16,-19-3-10-16,0 8-71 15,0-17-165-15,-25-13-213 16</inkml:trace>
  <inkml:trace contextRef="#ctx0" brushRef="#br1" timeOffset="557123.8228">33064 15487 834 0,'0'0'130'16,"0"0"38"-16,0 0-25 15,0 0-113-15,0 0-18 16,0 0-12-16,-156-28 2 15,113 33 0-15,15 13 11 16,0 0 3-16,18 3-9 16,1-4-7-16,9-5-1 15,0 0-3-15,0 0 0 16,28-7-4-16,0-5 3 0,3 0-19 16,10-7-10-16,-13-20-22 15,0-2 2-15,-10-5 16 16,1-5 31-16,-6 10 7 15,-4 5 4-15,-9 9-1 16,12 7 22-16,-12 8 3 16,0 0-27-16,0 8-1 15,0 26 0-15,10 0 37 16,8 5-19-16,10-10 0 16,0-7 6-16,4-5-7 15,-1-9 2-15,6-8 2 16,-9 0 0-16,0 0-5 15,-6-18 1-15,9-11-1 16,-12-5-6-16,0-6-9 16,-10-7-2-16,-9-10 3 0,0-5-3 15,0-18 5-15,0-16 6 16,-28 9-3-16,9 13 15 16,10 24 25-16,-4 23 4 15,13 25-22-15,0 2-24 16,0 40-5-16,0 35 0 15,0 21 2-15,22 11-2 16,6-1 0-16,0 0-1 16,-28-9-59-16,0-17-282 15</inkml:trace>
  <inkml:trace contextRef="#ctx0" brushRef="#br1" timeOffset="558217.683">20663 16641 730 0,'0'0'210'15,"0"0"-17"-15,0 0-25 16,0 0-73-16,0 0-86 15,0 0 5-15,-268-49-10 16,187 70 4-16,16 8-1 16,-7 5 7-16,25 6 0 15,38-6-13-15,9 0-1 16,0 0-5-16,38 0 5 16,36 0 2-16,17-10 3 15,-1-2 1-15,-6-1-3 0,-12-3-3 16,-35-2 0-1,0 8-1-15,-27-5 0 0,-10 2-5 16,0 8 1-16,0-6 5 16,-28 1 0-16,-10-8 3 15,-8 0 0-15,-7-9 0 16,-13-7 2-16,4 0-1 16,6 0 0-16,3-5-4 15,6-13-10-15,29 0-46 16,18-9-104-16,0 3-127 15,18-4-222-15</inkml:trace>
  <inkml:trace contextRef="#ctx0" brushRef="#br1" timeOffset="558498.966">20909 16771 789 0,'0'0'179'0,"0"0"45"15,0 0-64-15,0 0-106 16,0 0-9-16,0 0-37 16,0-16-8-16,19 40-8 15,0 10 8-15,6 5 8 16,-7 0-6-16,10-2 1 16,-9-3-3-16,0-9 0 15,-10 0-7-15,0-7-86 16,-9-2-94-16,0-4-70 0,-18-12-163 15</inkml:trace>
  <inkml:trace contextRef="#ctx0" brushRef="#br1" timeOffset="558811.4417">20937 16381 937 0,'0'0'87'0,"0"0"84"0,0 0-43 15,0 0-91 1,0 0-29-16,0 0-8 0,0-47-8 16,0 47-131-16,0 0-131 15,0 0-450-15</inkml:trace>
  <inkml:trace contextRef="#ctx0" brushRef="#br1" timeOffset="559467.7839">21713 16800 998 0,'0'0'23'15,"0"0"145"-15,0 0-51 16,-284-50-103-16,219 60-14 15,21 19-2-15,7 11-2 16,28 1-3-16,9 4 6 16,0-7-1-16,0-4 1 15,28-9-7-15,18-7 4 0,-2-13-5 16,3-5-34-16,0 0-3 16,-13-13-19-16,-6-27 5 15,-9-10 38-15,-10-6 14 16,-9-7 8-16,9 16 10 15,1 7 30-15,8 13-11 16,10 15-10-16,-3 12 3 16,22 0-4-16,0 25-8 15,24 25 13-15,-5 11 15 16,-13 8 15-16,-7 1-6 16,-18 3-8-16,-18 1-20 15,-10 0-17-15,-10-6-2 16,-36-11 0-16,-10-12 6 0,3-16-2 15,15-18 1-15,1-11 3 16,3 0 8-16,-4-11-1 16,20-28-8-16,-1-13-7 15,10-6 4-15,9 4-4 16,0-4 1-16,28 1 0 16,28-1-1-16,15 5 0 15,-5 10 0-15,5 9 1 16,-24 5 1-16,-3 11 2 15,-26 12 3-15,10 6-2 16,0 0-5-16,0 11 1 16,7 18-2-16,-7 16-1 0,-10 0 0 15,-8 8 0-15,-1 0 1 16,-9-3 2-16,0 0-3 16,0-9 0-16,0-3-1 15,0-9-31-15,0 0-72 16,0-1-98-16,0-15-75 15,0-13-411-15</inkml:trace>
  <inkml:trace contextRef="#ctx0" brushRef="#br1" timeOffset="560045.8401">23037 16953 802 0,'0'0'115'15,"0"0"75"-15,0 0-71 16,0 0-89-16,0 0-4 16,-309-79-12-16,235 79 2 15,2 2 2-15,16 21 3 16,19-2-4-16,12 3-8 15,15 3-8-15,10-2-1 16,0 1-6-16,53-6 3 0,-6-3 3 16,15-7 7-1,-15-5-2-15,-10-4-5 0,-9-1-25 16,-18 0 1-16,-1 0 15 16,-3 0 8-16,-6-6-3 15,0-12-15-15,0-4 10 16,0-6-4-16,0-2 10 15,-6 3 6-15,-3 7 3 16,9 6 2-16,0 7 4 16,0 7 5-16,0 0-17 15,0 0-24-15,25 17 5 16,12 16 19-16,19-4 1 16,-3 6 1-16,13-6 0 15,-4-1 2-15,-6-10-3 16,-19-7-1-16,-9-6-3 0,-25-5-8 15,10 0-5-15,-4 0 11 16,1-28-19-16,-1-6-64 16,-9-6-23-16,0-4-17 15,0 2 49-15,0-2-18 16,0 10 23-16,-19 5-174 16,-15 0-146-16</inkml:trace>
  <inkml:trace contextRef="#ctx0" brushRef="#br1" timeOffset="560342.742">23021 16444 536 0,'0'0'134'0,"0"0"122"16,-18-139-83-16,18 118-36 0,0 16-30 15,0 5-20-15,0 0-52 16,0 21-35-16,18 31 6 16,35 29 17-16,-6 12 19 15,-7 7 2-15,1 2-16 16,-13-7-16-16,-9-19-9 15,-1-9-2-15,-18-21-2 16,10-7-1-16,-1-5-64 16,0-21-146-16,1-13-286 15</inkml:trace>
  <inkml:trace contextRef="#ctx0" brushRef="#br1" timeOffset="561045.8462">24454 16966 22 0,'0'0'753'16,"0"0"-576"-16,0 0-2 16,0 0-32-16,0 0-45 15,0 0-37-15,-53-80-36 16,53 80-25-16,-9 38-27 16,-10 14 27-16,10 7 6 15,9-2 0-15,0-7-6 16,0-9 0-16,0-12-1 15,0-8 1-15,0-11 0 16,0-7-1-16,0-3 1 16,18-3 3-16,11-31 11 0,5-14-14 15,3-10-16-15,1 1-30 16,5 7-34-16,-5 3 21 16,-1 18 56-16,-9 8 1 15,-6 13 1-15,9 8 0 16,6 0-4-16,10 29 5 15,6 13 16-15,-16 2 7 16,-18-4-1-16,-10-1-22 16,-9-10 1-16,0-6-1 15,0-10 0-15,-46-4-8 16,-7-9-20-16,-22 0-82 16,-15-9-119-16,-4-32-240 15</inkml:trace>
  <inkml:trace contextRef="#ctx0" brushRef="#br1" timeOffset="561358.3565">24245 16584 869 0,'0'0'209'15,"0"0"-10"-15,0 0-107 16,0 0-78-16,0 0 6 16,0 0-20-16,28-50-4 15,-28 57-219-15,0 7-310 0</inkml:trace>
  <inkml:trace contextRef="#ctx0" brushRef="#br1" timeOffset="562295.9606">26420 16829 461 0,'0'0'223'16,"0"0"-2"-16,0 0-79 15,0 0-27-15,0 0-37 16,0 0-29-16,0 0-1 16,-165-87-18-16,84 87-18 15,-3 8-2-15,12 21 11 16,6 10-13-16,23 6 6 15,15 2-6-15,18 5-8 16,10-2-5-16,19 2 4 16,53-13-3-16,12-5 3 15,16-17-31-15,9-10-50 16,9-7-59-16,-6 0-77 0,-22-19-262 16</inkml:trace>
  <inkml:trace contextRef="#ctx0" brushRef="#br1" timeOffset="562874.167">26840 16829 827 0,'0'0'113'0,"0"0"15"16,0 0-56-16,0 0-65 16,0 0 4-16,0 0 7 15,-227 108 14-15,227-63-7 16,0-5-15-16,9-4 0 0,44-9-8 15,3-9-1-15,-3-7 5 16,3-4-6-16,-18-7-18 16,-20 0-7-16,1-18 4 15,-16-16 3-15,-3-13-17 16,0-4 18-16,0-5 8 16,0-1 9-16,0 12 2 15,0 11 0-15,22 10 4 16,15 6 3-16,1 18 2 15,24 0 1-15,13 5-7 16,-4 32 3-16,4 8 1 16,-13 17 14-16,-15-4 11 15,-19 4-22-15,-28-9 1 0,0-9-12 16,0-10 11 0,0-12 0-16,0-15 2 0,-9-7 12 15,-10 0 15-15,0 0 11 16,1-29-33-16,-10-15-1 15,3-9-13-15,16-9-5 16,9-6-5-16,0 10 3 16,34 11-5-16,31 8 5 15,-9 18 0-15,16 13-1 16,-7 8 0-16,-2 5-2 16,-17 32-5-16,7 7 6 15,-15 7 1-15,-29 7 2 16,0-3-6-16,-9 4-26 15,0-2-63-15,0-17-91 0,0-12-25 16,0-20-318-16</inkml:trace>
  <inkml:trace contextRef="#ctx0" brushRef="#br1" timeOffset="563233.4728">27993 16703 845 0,'0'0'133'15,"0"0"-12"-15,0 0-62 16,0 0-54-16,0 0 20 0,90 126 45 16,-43-69 10-16,-7-6-54 15,10-6-13-15,-3-5 3 16,-19-11-10-16,6-11-1 15,-15-7-5-15,-10-6 2 16,-9 2 0-16,0-7 8 16,0 0 10-16,0-18 0 15,0-16-20-15,0-10 2 16,0-15-2-16,-18-2-2 16,-1-7 2-16,-6 2 1 15,16 7-1-15,9 7-23 16,0 23-26-16,0 19-41 0,0 10-117 15,18 0-63-15,7 5-143 16</inkml:trace>
  <inkml:trace contextRef="#ctx0" brushRef="#br1" timeOffset="563686.7139">28731 16978 797 0,'0'0'125'0,"0"0"-50"15,0 0 31-15,0 0-92 16,0 0-1-16,0 0 22 15,122-25 3-15,-119 21 13 16,-3-8 18-16,0 3-12 16,0-11-37-16,-3-2-17 15,-25-1-2-15,-10-6-1 16,10 13 9-16,0-2-4 16,3 7 0-16,16 11 12 15,-1 0-1-15,1 0-5 0,9 0-11 16,0 11 1-1,0 23-1-15,0 13 5 0,0-8 5 16,0 3 3-16,28-8-1 16,16 0-5-16,12-6 1 15,-9-12-1-15,6-5-6 16,-16-3-2-16,0-3-19 16,-15-5-68-16,9 0-90 15,-21-13-110-15,-10-21-349 16</inkml:trace>
  <inkml:trace contextRef="#ctx0" brushRef="#br1" timeOffset="563811.6869">28731 16978 610 0</inkml:trace>
  <inkml:trace contextRef="#ctx0" brushRef="#br1" timeOffset="564139.823">28731 16978 610 0,'312'-189'185'0,"-312"184"34"0,0 0-56 0,18 5-107 0,20 0-34 0,15 21 14 16,3 20 3-16,0 4 7 15,-13 11 13-15,-15-2-27 16,-18-4-23-16,-10-4-5 15,0-11-4-15,0-12-1 16,0-12 1-16,-10-6 1 16,1-5 7-16,-10-5 15 15,1-29-18-15,-7-13-1 16,6-11-3-16,10-2-1 16,9-3-1-16,0 11-6 15,0 0 3-15,53 12-14 16,-7 6 11-16,10 7 4 0,-3 7-2 15,-6 6 3-15,0 8 2 16,-13 6 0-16,-6 0 0 16,10 0-4-16,-1 22 3 15,-3 14 2-15,4 12 4 16,-10 5 12-16,-10-3-5 16,1 7-8-16,-10-6-1 15,-9-5-2-15,0-4 0 16,0-3-2-16,0-12 0 15,0-9 0-15,0-7-3 16,0-4-41-16,0-7-66 16,0 0-66-16,-18 0-36 15,-10-18-392-15</inkml:trace>
  <inkml:trace contextRef="#ctx0" brushRef="#br1" timeOffset="564936.7442">29600 16992 721 0,'0'0'112'16,"0"0"45"-16,0 0-78 15,0 0-60-15,0 0 12 16,0 0 14-16,265-64-2 16,-181 44-8-16,6 3 6 15,1-4-14-15,-7 3-18 0,-3 0-8 16,-25 2 0-16,-16 3 0 15,-8 3 0-15,-23 4 2 16,-9 1-2-16,0-8 3 16,0 4 3-16,0-8-7 15,0 0-5-15,0-3-3 16,-41-1-14-16,1 4 6 16,-7 7 10-16,-6 4 6 15,6-1 4-15,10 7-1 16,18 0-6-16,1 23 3 15,-4 6 0-15,22 5 0 16,0 4 3-16,0 4 9 16,31-3-2-16,25 0-1 15,16-10 5-15,12-5-4 16,16-6-3-16,-1-9-6 0,4-9-1 16,-3 0-57-16,-10 0-38 15,-15-9-34-15,-22-16-66 16,-16 3 42-16,-9-7 19 15,-28-5 58-15,0 5 76 16,0-5 3-16,0 5 63 16,-37 2 31-16,-1 6 47 15,-5 3-14-15,5 11-17 16,10 7-55-16,-15 0-29 16,15 7-13-16,-10 20-2 15,20 7-4-15,8 2 1 16,10-3 3-16,0 1 6 0,19-11-11 15,28-1 0-15,15-10 2 16,-6-7-2-16,6-5-9 16,4 0-16-16,-16-12-54 15,0-20 10-15,-22-2-14 16,-19-13 22-16,-9-3 7 16,0-12 26-16,0-8 17 15,-19-14 2-15,-18-1 40 16,-4 9 5-16,20 16 16 15,2 23 55-15,9 21-2 16,10 16 5-16,0 0-64 16,0 24-55-16,0 31 1 15,19 26 17-15,12 9 3 0,0 7-6 16,-2 4-9 0,-20-4-6-16,-9-5-6 0,-9-6-151 15,-63-18-296-15</inkml:trace>
  <inkml:trace contextRef="#ctx0" brushRef="#br1" timeOffset="565859.1912">20679 18213 551 0,'0'0'161'16,"0"0"73"-16,0 0-92 15,0 0 4-15,0 0-39 16,0 0-24-16,-25-58-35 16,25 58-29-16,0 16-19 15,-10 18-10-15,10 13 10 16,0 5 8-16,0-12-3 16,0 3-4-16,0-9 1 15,0-10-1-15,0-1-1 0,0-7-2 16,0 2-31-16,0-8-72 15,0-2-64-15,0-8-41 16,-28 0-299-16</inkml:trace>
  <inkml:trace contextRef="#ctx0" brushRef="#br1" timeOffset="566171.704">20517 17882 620 0,'0'0'148'0,"0"0"35"0,0 0-102 16,0 0-43-16,0 0-13 15,0 0-9-15,0-34-16 16,0 34-65-16,0 0-117 15,-10 0-191-15</inkml:trace>
  <inkml:trace contextRef="#ctx0" brushRef="#br1" timeOffset="566624.8382">20972 18194 950 0,'0'0'75'0,"0"0"85"16,0 0-82-16,0 0-67 15,0 0-3-15,0 0 13 16,193 148 16-16,-165-90-18 16,-10-8-14-16,-18 2 1 15,0-18 2-15,0-12-2 0,0-10-1 16,0-8-2-16,-9-4 2 16,0 0 12-16,-1-4 22 15,-18-25-10-15,10-15-28 16,-1-14 0-16,10-10 1 15,9 5-2-15,0 7-3 16,0 16 3-16,46 12 0 16,1 10 0-16,6 7 0 15,3 11-7-15,6 0 7 16,4 7-2-16,-4 31-3 16,4 3 2-16,-20 9 1 15,-11-4 2-15,-17 4-6 0,-18-3 0 16,0-3-44-16,0-9-58 15,-18-6-38-15,-26-6-63 16,-3-14-157-16</inkml:trace>
  <inkml:trace contextRef="#ctx0" brushRef="#br1" timeOffset="566921.7537">21803 18042 995 0,'0'0'99'16,"0"0"112"-16,0 0-86 15,0 0-111-15,0 0-2 0,0 0-5 16,147 79 17-16,-119-16-7 16,0 10 6-16,-19-10-8 15,0 0-14-15,-9-12 3 16,0-6-4-16,0-11-5 15,0-6-39-15,0-4-50 16,-9-13-144-16,-19-11-115 16,-19 0-460-16</inkml:trace>
  <inkml:trace contextRef="#ctx0" brushRef="#br1" timeOffset="567281.0913">21666 18429 721 0,'0'0'188'15,"0"0"-75"-15,0 0-34 16,0 0-41-16,274-114-28 16,-155 91 7-16,-7 12-1 15,-22-2-8-15,-9 8-6 16,-43-1-2-16,-10 6-2 16,-19 0-11-16,-9 0-24 15,0 0-2-15,0 0 31 16,0 22 8-16,0-4 5 15,0 11 3-15,0 3-8 16,9-3 6-16,10 0 2 16,15-1 1-16,4-10 9 15,8-12-10-15,17-6 14 0,-17 0 1 16,10 0 2-16,-12-13-4 16,-16-8 10-16,-9-8 5 15,-10 0 17-15,-9-10-2 16,0-6-16-16,-28 5-12 15,-25 0-5-15,-3 4-16 16,9 15-2-16,4 16-13 16,15 5-99-16,9 5-172 15,19 11-592-15</inkml:trace>
  <inkml:trace contextRef="#ctx0" brushRef="#br1" timeOffset="567952.9739">23878 18268 703 0,'0'0'74'16,"0"0"146"-16,0 0-102 15,-9-126-34-15,46 100-11 16,0-3-24-16,10 12 0 0,-3 5-20 15,2 8 1-15,1 4-12 16,-13 0-14-16,4 0-3 16,-10 22-1-16,-10 18-4 15,-18 6-2-15,0 5-1 16,-28 11 7-16,-37-13 4 16,-7 3 3-16,7-18-5 15,21-10-1-15,26-8-1 16,8-11 2-16,10 2-4 15,0-6-2-15,0-1-23 16,38 0 27-16,33 0 2 16,20 0 9-16,11 0-5 15,-2 0-3-15,0-8-2 0,-16-2 4 16,-12 4-5-16,-16 1 5 16,-28 5-5-16,-28 0-3 15,0 0-83-15,0 0-127 16,-47 0-280-16</inkml:trace>
  <inkml:trace contextRef="#ctx0" brushRef="#br1" timeOffset="568890.7028">25871 18337 604 0,'0'0'144'16,"0"0"32"-16,0 0-48 15,0 0-44-15,0 0 35 16,-109-125-40-16,72 113-29 16,-10 12-26-16,-15 0-23 0,6 34 1 15,-6 13-2-15,34-2-8 16,18 5 6-16,10-10-2 15,0-11 2-15,38-6-2 16,24-13 8-16,3-10 3 16,-2 0-6-16,2-10-1 15,-15-24-25-15,-10-13 0 16,-12-7-5-16,-28-4-11 16,0-12 29-16,0-2 12 15,-9-7 0-15,-38-7 1 16,4 4 2-16,-4 20 8 15,19 16 34-15,9 19-25 16,19 22 12-16,0 5-32 16,0 16-4-16,47 36-13 15,18 16 17-15,7 13 8 0,3 3 13 16,15 2-7-16,-9-7-8 16,-6-16 6-16,-3-12-7 15,-7-11 1-15,-28-14-6 16,-12-13 0-16,-6-8 0 15,-10-5-2-15,-9 0-7 16,0-10 7-16,0-19 1 16,0-5-50-16,0-12-11 15,-9 2 19-15,-10 2-16 16,10 16 35-16,9 9 24 0,0 15 4 16,0 2 3-1,0 0-7-15,19 24-3 0,27 10 3 16,10 5 18-16,-12-5-4 15,3-1-7-15,-28-8-7 16,-10-8 0-16,-9 0-14 16,0-8-86-16,-56-9-170 15,-16 0-332-15</inkml:trace>
  <inkml:trace contextRef="#ctx0" brushRef="#br1" timeOffset="569218.7462">26401 17859 901 0,'0'0'111'0,"0"0"53"16,0 0-101-16,0 0-63 15,0 0-27-15,0 0-199 16,0 0-245-16</inkml:trace>
  <inkml:trace contextRef="#ctx0" brushRef="#br1" timeOffset="569797.1812">26769 18179 1029 0,'0'0'68'0,"0"0"68"16,0 0-31-16,0 0-93 16,0 0-5-16,0 0-2 15,246-19 0-15,-218 71 5 0,-3-1 4 16,-25 6-4-16,0-11-6 16,0-12-2-16,0-18 1 15,0-3 1-15,0-13 2 16,0 0 7-16,0 0 3 15,0-3 1-15,0-28 2 16,0-6-19-16,0-11 0 16,0 0-1-16,0-1 0 15,28 2-4-15,9 14 1 16,10 8 3-16,-4 16-4 16,4 4-6-16,0 5 4 15,-4 10 2-15,-5 23-7 0,-1 14 6 16,-6 3 6-16,-21 2 0 15,-10-5-1-15,0-14-1 16,0-7-6-16,-3-8-1 16,-7-16 9-16,10-2 7 15,-9 0 19-15,0-12 1 16,-1-12-12-16,10-19-13 16,0 1 1-16,0-4 2 15,0 1-5-15,28 11-3 16,7 18 3-16,2 3 0 15,-9 13 0-15,9 0-4 16,-2 5-2-16,2 24 2 16,10 0-1-16,-19 12 5 0,6-3 1 15,-25-2-1-15,-9-2-7 16,0 4-71-16,-18-4-179 16,-35-16-222-16</inkml:trace>
  <inkml:trace contextRef="#ctx0" brushRef="#br1" timeOffset="570187.7818">27965 18333 187 0,'0'0'712'15,"0"0"-606"-15,0 0-26 16,0 0 16-16,0 0-83 15,0 0 7-15,205-41 3 16,-192 28 1-16,-13-9 3 16,0-1 2-16,0 2-29 15,-34-8-3-15,-13 0 3 16,-9 7 15-16,12 5-14 16,7 9 27-16,9 8 1 15,9 0-11-15,0 8-6 16,4 26-7-16,5 11 0 15,10 12 10-15,0-5 7 16,4-7-9-16,45-7 2 0,-2-4-6 16,0-10 0-1,6-6-3-15,-6-8-6 0,-19-4-1 16,-7-1-68-16,1-5-138 16,-22 0-107-16,0-29-524 15</inkml:trace>
  <inkml:trace contextRef="#ctx0" brushRef="#br1" timeOffset="570544.3973">28230 18150 829 0,'0'-8'148'15,"9"8"74"-15,10 0-98 16,9 0-98-16,6 29-8 16,13 13 26-16,-10 2-1 15,-6 3-14-15,-9-2-9 0,-22-2-9 16,0-6-11-16,0-4-3 15,0-16 0-15,0-5 3 16,-13-12 0 0,10 0 0-16,-3-12 0 0,3-22 0 15,3-11-7 1,0-11 7-16,0 3 1 0,0-4-1 16,3 17 2-1,28 8 1-15,-3 12-3 0,0 11 0 16,0 9 3-1,0 0-3-15,16 9 1 0,-7 28-1 16,1 7 7-16,5 8-1 16,-15-7-4-16,0 6-2 15,-9-6-3-15,-9-6-32 16,-10-3-130-16,0-20-185 16,0-16-557-16</inkml:trace>
  <inkml:trace contextRef="#ctx0" brushRef="#br1" timeOffset="570974.4714">29354 18234 649 0,'0'0'185'16,"0"0"-10"-16,0 0 4 0,0 0-71 16,0 0-74-1,-293-50 19-15,222 55-6 0,24 11-24 16,19 7-14 0,19-6-9-16,9 1 0 0,0 0-9 15,28 5 9 1,37-3 3-16,16 5-2 0,0 2 8 15,-16 2-7-15,-2-5-1 16,-26-3-2-16,-18 2 1 16,-19-5-3-16,0-2-8 15,-28 1 11-15,-44-5 3 16,-3 1 5-16,-15-4-8 16,12-9-4-16,19 0-9 15,12 0-14-15,4-9-54 16,24-20-85-16,10-7-111 15,9-3-363-15</inkml:trace>
  <inkml:trace contextRef="#ctx0" brushRef="#br1" timeOffset="571284.4368">29419 18247 793 0,'0'0'189'16,"0"0"-51"-16,0 0-21 0,0 0-81 15,0 0 39-15,0 0-15 0,122 124-13 16,-106-85-15 0,-13-4-13-16,9-1-12 0,-12-6-7 15,0-4 0 1,0-6-7-16,0-7-39 0,0-6-71 16,0-5-114-1,-31-5-150-15</inkml:trace>
  <inkml:trace contextRef="#ctx0" brushRef="#br1" timeOffset="571404.4167">29419 17934 809 0,'0'0'175'0,"0"0"67"15,0 0-91-15,0 0-99 0,0 0-52 16,0 0-12 0,0-34-193-16,-28 39-307 0</inkml:trace>
  <inkml:trace contextRef="#ctx0" brushRef="#br1" timeOffset="572224.751">29968 18354 769 0,'0'0'52'0,"0"0"121"0,0 0-30 16,0 0-73-1,0 0-8-15,0 0-18 0,-184-92-31 16,156 93-3 0,-9 33-6-16,2 13-2 0,17 9 14 15,8-1-13 1,10-3-3-16,0-10 2 0,28-17-4 15,16-12 2-15,3-8-4 0,-1-5-30 16,-2-9-35 0,-16-25-12-16,-9-8 3 0,-10-3-13 15,-9-7 39 1,0 0 35-16,0 4 17 0,0 6 19 16,0 8 35-1,0 13 12-15,0 8-8 0,28 13-3 16,-6 0-38-1,28 0-5-15,15 29 3 0,7 10 2 16,-7 3 3-16,-12 2 5 16,-6-3-5-16,-10-2 8 15,-18-5-6-15,-10-7-8 16,-9-10-14-16,0-9-1 16,0-8 1-16,0 0 0 15,0 0 15-15,-18-23 5 16,-1-11-8-16,0-8-8 15,10-8 1-15,9-6-3 0,0-2 1 16,0 6-2 0,37 13-1-16,-6 10 0 0,19 20-2 15,-3 9 4 1,-7 0-1-16,20 27 0 0,-14 12 5 16,7 8-3-1,-15-2 7-15,-20 6-3 0,-8-5-7 16,-10 5-6-1,0-6-21-15,-28-4-109 0,-19-8-159 16,-6-21-489-16</inkml:trace>
  <inkml:trace contextRef="#ctx0" brushRef="#br1" timeOffset="572900.6734">31201 18354 794 0,'0'0'71'0,"0"0"101"16,0 0-32-16,0 0-97 15,0 0-34-15,0 0 1 16,-283-44-3-16,236 58 6 15,19 6 0-15,9 2 5 16,7-1-7-16,12 2-7 16,0-7-4-16,22-3 0 15,15-7 8-15,10-6-8 0,6 0-8 16,-16 0-39-16,-9-6-13 16,-9-12-13-16,-10-3-5 15,-6-8 5-15,13 0 31 16,-1-3 38-16,-5 8 2 15,-1 1 2-15,-9 12 31 16,10 6-3-16,-10 5 4 16,0 0-2-16,0 0-16 15,9 0-11-15,0 16 19 16,19 12 11-16,0 1-3 16,7 0 2-16,2-7-5 15,10-6-4-15,-10-8 1 0,-3-3-7 16,4-5-6-1,-10 0-5-15,-10 0 1 0,-5-8-3 16,-4-18 0-16,-3-3-4 16,-6 0 0-16,0-16 0 15,0-5 1-15,0-8 4 16,-18-21 17-16,-1 0 13 16,10 3 17-16,-1 21-15 15,10 19-11-15,0 30-5 16,0 6-16-16,0 24-5 15,0 40-7-15,0 21 7 16,19 10 6-16,0 2-2 16,3-11-4-16,-10-3 0 15,-12-7-69-15,0-19-184 16,-53-19-262-16</inkml:trace>
  <inkml:trace contextRef="#ctx0" brushRef="#br1" timeOffset="573869.7074">32472 18223 583 0,'0'0'53'16,"0"0"139"-16,0 0-52 16,0 0-40-16,0 0-15 15,0 0 8-15,0 0-8 16,-212-115-43-16,141 115-31 16,-4 29-9-16,13 13 9 15,24 2-1-15,20-4-5 16,18 1-5-16,0-3 0 15,37-4 0-15,25-5 2 16,13-5 1-16,-3-3 3 16,-7 2 1-16,-12-5-6 0,-34-7-2 15,-10 0 0-15,-9 0-6 16,0 1-5-16,0 5 12 16,-28 0 8-16,-16-4-8 15,-2-2-5-15,-1 3-8 16,-15-6 5-16,6-3-12 15,3 0-26-15,6-5-1 16,0 0-21-16,29 0-36 16,-7-5-103-16,25-17-226 15</inkml:trace>
  <inkml:trace contextRef="#ctx0" brushRef="#br1" timeOffset="574213.3737">32644 18234 864 0,'0'0'154'0,"0"0"27"15,0 0-57-15,0 0-114 16,0 0-3-16,0 0 5 16,0 0 13-16,56 90 8 15,-56-43-25-15,9-8 3 16,-9-5-8-16,0-10-2 15,0-8-2-15,0 2-15 16,0-7-85-16,0-4-95 0,-9-7-154 16</inkml:trace>
  <inkml:trace contextRef="#ctx0" brushRef="#br1" timeOffset="574353.9958">32572 17814 886 0,'0'0'111'16,"0"0"85"-16,0 0-83 16,0 0-90-16,0 0-23 0,0 0-36 15,0-36-117 1,-19 38-264-16,0 8-118 0</inkml:trace>
  <inkml:trace contextRef="#ctx0" brushRef="#br1" timeOffset="574901.0308">33201 18142 734 0,'0'0'95'16,"0"0"104"-16,0 0-56 15,0 0-103-15,0 0-17 16,0 0-22-16,-199-26 4 16,133 65-4-16,23 1 1 15,24-1 0-15,10-5-1 16,9-5 3-16,0-11-4 16,9-9-2-16,25 0 0 15,-6-9-6-15,10 0-27 0,2-18-30 16,-9-16-30-16,-3-6 13 15,-18-6 18-15,-1 6 39 16,-9-3 25-16,0 7 29 16,9 18 29-16,1 7 1 15,8 11-17-15,1 0-34 16,25 0-5-16,-7 18 4 16,10 25 9-16,-10 11 19 15,7 7 20-15,3 2 12 16,-26-5-7-16,-11 3-10 15,-10-4-12-15,0-6-28 16,-22-6-4-16,-25-11-3 0,-12-10-1 16,9-19-4-16,3-5-84 15,-12 0-111-15,19-34-101 16</inkml:trace>
  <inkml:trace contextRef="#ctx0" brushRef="#br1" timeOffset="575213.5645">33805 18395 959 0,'0'0'66'16,"0"0"-66"-16,0 0-249 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21T10:28:38.97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5041 4958 32 0,'0'0'143'0,"0"0"-86"15,0 0 28-15,0 0-52 16,0 0 21-16,0 0 7 0,0 0-7 16,-43-5 12-16,43 5-6 15,0 0 5-15,0 0-23 16,0 0-10-16,0 0-6 15,0 0-2-15,0 0-5 16,0 0-6-16,0 0-6 16,0 0-7-16,0 0-4 15,6 0-17-15,13 0-8 16,9 0 29-16,15 0 5 16,13 0-1-16,10 0 1 15,15 0 7-15,9 0-12 16,13-3 2-16,25-4 2 0,9 1 0 15,18-1 5-15,17 6-7 16,-7 1 7-16,-9 0 7 16,-1 0-7-16,1 0 6 15,0 0-2-15,25 0 0 16,2 0 7-16,20 0-7 16,6 0-4-16,-7-4-7 15,7 0 3-15,3-3-3 16,-4 1 0-16,-15-6-2 15,10 3 1-15,-13-3 2 16,-6-1-3-16,-4 2 0 16,-5-2 3-16,-1 2-3 15,-9-4 3-15,-3 7-6 0,-25-3 3 16,-25 3 0 0,-12 2-3-16,-25 6 2 0,-13 0-2 15,-15 0 3-15,6 0-4 16,-16 0 4-16,-9 0 1 15,0 0-1-15,0 0 0 16,-12 0 2-16,-7 0-2 16,1 0 0-16,-10 0-8 15,9 0-32-15,0 0-83 16,-9 0-20-16,0 0-42 16,0-4-106-16</inkml:trace>
  <inkml:trace contextRef="#ctx0" brushRef="#br0" timeOffset="296.9998">10683 4637 128 0,'0'0'309'0,"0"0"-258"16,0 0 88-16,0 0-9 15,0 0-40-15,0 0-21 16,-19-70-53-16,25 70 5 16,22 0-14-16,0 0 1 15,19 0-3-15,0 2 1 16,6 17-4-16,-16 6-2 0,7 7 3 16,-26 3-6-16,-18 12-3 15,0 9-2-15,-53 7-81 16,-40 5-64-16,-16 1-144 15</inkml:trace>
  <inkml:trace contextRef="#ctx0" brushRef="#br0" timeOffset="766.1048">10371 5828 682 0,'0'0'18'16,"0"0"136"-16,0 0-33 15,0 0-31-15,0 0-33 16,0 0-43-16,19-32-14 15,-4 65 0-15,13 24 11 16,-9 1 0-16,0 0-2 16,0-2-2-16,-10-6-6 15,0-3 0-15,-3-13-1 16,-6-2-1-16,0-10-10 16,0-7-70-16,-15-6-48 15,-13-5-67-15,-10-4-92 0</inkml:trace>
  <inkml:trace contextRef="#ctx0" brushRef="#br0" timeOffset="1110.0927">9941 5963 168 0,'0'0'84'0,"0"0"-5"0,0 0 56 15,0 0-47-15,0 0-8 16,0 0 20-16,-28-106-46 16,28 88-3-16,38-1-6 15,5-1-24-15,4 4-8 16,15-2-5-16,4 7 2 15,8-2-4-15,7 4 1 16,0 2-6-16,-6 2-1 16,6 2 1-16,-15 3-2 15,-20 0-49-15,-11 0-52 16,-26 8-79-16,-9 3-103 16</inkml:trace>
  <inkml:trace contextRef="#ctx0" brushRef="#br0" timeOffset="1485.3771">9969 6277 239 0,'0'0'117'15,"0"0"-63"-15,0 0 55 0,0 0-49 16,0 0-31-16,0 0 51 16,109 0-1-16,-37 0-38 15,18 0 7-15,-6 0-5 16,7 0-11-16,2 0-2 15,-2 0-8-15,-7 0-9 16,-3 0-1-16,-10-6-7 16,-15-7-5-16,7 1-11 15,-26 0-60-15,-9-6-137 16,-28 1-264-16</inkml:trace>
  <inkml:trace contextRef="#ctx0" brushRef="#br0" timeOffset="7411.422">5079 2142 144 0,'0'0'101'0,"0"0"-51"0,0 0 19 0,0 0-10 16,0 0-4-16,0 0-18 0,0 0 6 31,-19 0 1-31,19 0-12 15,0 0 21-15,0 0 4 16,0 0-9-16,0 0-13 16,-9 0-7-16,9 0-12 15,0 0 1-15,0 0-2 16,0 0 1-16,0 0 6 16,0 0 8-16,0 0 0 15,0 0-18-15,0 0-12 16,0 0-1-16,0 0-7 15,0 0-7-15,0 7 3 16,0 17 12-16,0 5 3 16,0 3 1-16,0 4-3 0,0 2 0 15,0 4-1-15,0 3 1 16,0 5 3-16,0 0-3 16,0 2 0-16,0 1-1 15,0 1-1-15,0-2 1 16,0-2 0-16,0-6 1 15,0-2 1-15,0-1 0 16,0 0-1-16,0-1 4 16,0 4-3-16,0-2-2 15,0 1 1-15,0 2 1 16,0-3 0-16,0 0-2 16,9-2 2-16,-9-9-1 0,9 3 5 15,1 1-4-15,-10-1 3 16,9 0 2-16,-3 3-3 15,-3-5-3-15,-3 2 4 16,0 1 0-16,0-3-2 16,0-1 1-16,7-2-1 15,-4 0-1-15,-3 0 5 16,6 3 0-16,3 2 2 16,-6 0-2-16,4 3-1 15,2-3 3-15,-9 0-1 16,9-5-2-16,1 2 1 15,-1 1-2-15,0 2-1 16,1 0 0-16,-10-5-1 0,9 3 0 16,-9-6-1-1,9-1 0-15,-9-2-2 0,0 0 6 16,10-1-4-16,-10-2 2 16,0-3-1-16,0 4 0 15,0 0-1-15,0-1 1 16,0 2-2-16,9 2 0 15,-3 2 1-15,-6-1-1 16,0 3 0-16,0-4 2 16,0-2 0-16,0 1 0 15,0-2 3-15,3-2 0 16,-3-2 2-16,0-1-5 0,7-5 3 16,-7 0-3-1,3 4 0-15,-3-1-1 0,6 4 1 16,-6 1-2-16,3-3 2 15,3 5-1-15,-6-4-1 16,4 0 5-16,-4 3-4 16,6-6 1-16,-6 1 4 15,3-1-3-15,-3-3-1 16,6 2-3-16,-6-1 4 16,0-3 0-16,9 4-3 15,-9-1 1-15,0-3-2 16,0-1-1-16,0-8-35 15,0 0-76-15,-9-13-195 0</inkml:trace>
  <inkml:trace contextRef="#ctx0" brushRef="#br0" timeOffset="8475.2264">5079 2289 262 0,'0'0'116'16,"0"0"8"-16,0 0-57 15,0 0-22-15,0 0 26 16,0 0 8-16,0 0-12 15,15-55-1-15,-15 55-17 16,0 0-14-16,0 0-9 16,0 0-26-16,-15 0 6 15,-32 21-1-15,-6 8-3 16,-12 8-2-16,9 7 6 16,-7 3 6-16,17-2 0 15,8-5-5-15,10-3 7 16,3-8-3-16,16-6-7 15,9-9-3-15,0-4 2 0,0-5-3 16,0-4 1-16,0-1 4 16,0 0 1-16,0 0 8 15,0 0 8-15,0 0 16 16,0-16-4-16,0-10-32 16,0-4-2-16,9-2 5 15,10-1-5-15,0-1-1 16,6 2 1-16,3 3 1 15,0-1 2-15,0 1-3 16,0-2 0-16,0 2 1 16,-3 3 0-16,3 0 2 15,-10 5 4-15,-8 5-2 0,8 0-2 16,-8 6 1-16,-1 4 7 16,-3 4 1-16,-6-1-1 15,0 3-5-15,0 0 0 16,0 0-6-16,10 0-5 15,-1 0-9-15,28 16 6 16,16 18 8-16,3 8 1 16,28 6-1-16,-3 6 0 15,-6 2-1-15,-3 0-82 16,-19-7-187-16,-25-19-201 16</inkml:trace>
  <inkml:trace contextRef="#ctx0" brushRef="#br0" timeOffset="17138.9726">5764 1871 338 0,'0'0'60'0,"0"0"41"16,0 0-35-16,0 0-27 16,0 0 12-16,0 0-5 15,0 0-1-15,0 0 3 16,-9 0 8-16,9 0-6 16,0 0 1-16,0 0-12 15,0 0-7-15,0 0 0 16,0 0 4-16,0 0-7 15,0 0-10-15,0 0 0 16,0 0-8-16,0 0-6 16,0 0-5-16,0 0-4 15,0 13-9-15,0 3 7 0,0 13 6 16,0 5 0-16,9 7 4 16,0 2-3-16,10 1 2 15,-13-1 2-15,-6-1-5 16,0-2 4-16,0-6-4 15,0-5-1-15,0-4 1 16,-25-11 2-16,7-1 7 16,-1-7 3-16,0-2-9 15,10-3 8-15,-7-1-7 16,-5 0-4-16,-4 0-8 0,-13-16-43 16,10-8-69-1,0 1-112-15,3-6-62 0</inkml:trace>
  <inkml:trace contextRef="#ctx0" brushRef="#br0" timeOffset="17436.1464">5717 1529 502 0,'0'0'65'16,"0"0"132"-16,0 0-13 16,0 0-94-16,0 0-7 15,0 0-35-15,0-33-11 16,0 33-37-16,0 0-1 15,0 0-84-15,0 0-169 16,10 0-211-16</inkml:trace>
  <inkml:trace contextRef="#ctx0" brushRef="#br0" timeOffset="18953.3351">6568 1779 257 0,'0'0'89'16,"0"0"-6"-16,0 0 32 0,0 0-51 15,0 0 9-15,0 0 11 16,0 0-14-16,0-11 11 15,0 8-14-15,0 3-24 16,0 0-1-16,0 0-11 16,0 0-11-16,0 0-20 15,0 5-12-15,0 27 1 16,0 16 11-16,0 12 13 16,0 6-5-16,0-3-2 15,0-2-2-15,0-7-4 16,0-6 0-16,0-9-2 15,0-10-19-15,0-5-56 16,0-10-44-16,-10-10-96 0,1-4-126 16</inkml:trace>
  <inkml:trace contextRef="#ctx0" brushRef="#br0" timeOffset="19406.8108">6266 1813 167 0,'0'0'154'16,"0"0"-74"-16,0 0-21 16,0 0-41-16,0 0-3 15,0 0 10-15,-10 5 33 16,10-5 12-16,0 0 7 15,0 0-9-15,0 0-16 16,0 0-22-16,0 0-10 16,0 0-4-16,0 0 2 0,0 0 0 15,10 0 10-15,18 0-17 16,28-1 2-16,15-12-9 16,4 1-4-16,-3 4-5 15,2 5-151-15,-11 1-60 16,-26-1-93-16</inkml:trace>
  <inkml:trace contextRef="#ctx0" brushRef="#br0" timeOffset="19907.4913">6284 2239 332 0,'0'0'76'16,"0"0"16"-16,0 0-51 16,0 0 8-16,0 0-14 15,0 0 15-15,-9 0-7 16,9 0-7-16,0 0-6 15,0 0-16-15,0 0-7 16,0 0-7-16,0 0 0 16,0 0 0-16,19 0 6 15,18 0 46-15,25 0-12 16,4 0-7-16,15 0-11 0,18 0-19 16,-5 0-3-1,-4 0-10-15,-9 0-164 0,-25 2-128 16</inkml:trace>
  <inkml:trace contextRef="#ctx0" brushRef="#br0" timeOffset="28945.2403">1129 5175 101 0,'0'0'65'15,"0"0"-5"-15,0 0 46 16,0 0-44-16,0 0-32 15,0 0-11-15,0 0 17 16,0 0-4-16,0 0 2 16,0 0 0-16,0 0-12 15,0 0-7-15,0 0-2 16,0 0-1-16,0 0 3 0,0 0-7 16,0 0 3-16,9 0 11 15,19 0-3-15,19 0 3 16,6 0-5-16,12-1-9 15,7-3 4-15,18-2-7 16,4 0 2-16,15-6-5 16,3 6 3-16,-3-4-3 15,6 2-2-15,-3-2 0 16,7 9 5-16,-10 1-5 16,9 0 0-16,-18 0 0 15,-7-3 0-15,-2 1 0 16,2-8-3-16,-12 5 3 15,13-3 4-15,-13 2-4 0,-1-2 1 16,14 1 0-16,-13-1-1 16,9-3 1-16,-6 1 2 15,-3-1 0-15,0 0-2 16,-6 4 0-16,-9-1 0 16,-14 5 2-16,5 1 2 15,-20 2-1-15,-3 0 1 16,4 0-2-16,-10 0-2 15,18 0 1-15,-2 0 1 16,3 0 2-16,6 0 0 16,-7 0-1-16,1-3-3 15,-3 3 0-15,-16 0-1 0,9 0 0 16,-9 0 0-16,10 0 0 16,-4 0 0-16,13 0 0 15,-4 0 1-15,4 0-1 16,0 0 4-16,6 0 4 15,3 0 22-15,0-11-7 16,-3 0-5-16,-7-1-4 16,1 6 1-16,-13 4-5 15,-6-3-3-15,-9 5-4 16,0 0-1-16,-10 0-1 16,10 0-1-16,-10 0 2 15,0 0-1-15,1 0 7 16,-4 0 6-16,-3 0 6 0,-3 0-6 15,0 0-9-15,0 0-3 16,0 0-2-16,0-4-84 16,-56-14-246-16</inkml:trace>
  <inkml:trace contextRef="#ctx0" brushRef="#br0" timeOffset="30461.8738">1341 4880 262 0,'0'0'82'16,"0"0"17"-1,0 0 4-15,0 0-60 0,0 0 16 16,0 0 19-16,0 0 0 16,9-18 4-16,-9 18-11 15,0 0-22-15,0 0-8 16,0 0-21-16,0 0-18 15,-12 5 2-15,-23 23-1 16,-11 2 4-16,-1 7-7 16,3 1 2-16,7-3-2 15,0-1 3-15,8-7-2 16,5 2-1-16,5-9 2 16,10-6 0-16,-1-3-2 0,10-1-5 15,0-2-2 1,0 2 7-16,28 0 2 0,6 4 1 15,16 5 1-15,22 6-3 16,0 4 1-16,18 4-2 16,-6 15-2-16,-9 5-59 15,-41 2-124-15,-34 5-321 16</inkml:trace>
  <inkml:trace contextRef="#ctx0" brushRef="#br0" timeOffset="31900.8054">1104 6314 400 0,'0'0'82'16,"0"0"49"-16,0 0-40 16,0 0-23-16,0 0-27 15,0 0-7-15,-3-8 5 16,-3 8-10-16,6 0-8 16,0 0-21-16,0 18 5 15,0 11 0-15,0 6 21 16,0 10-1-16,9 4-2 15,0-1-6-15,-2 2 0 16,2-3-11-16,-9-8 6 16,0-5-2-16,0-2 2 15,0-13 3-15,0-4-2 0,-16-2-2 16,-5-12-1-16,-14-1-4 16,-11 0 1-16,2 0-7 15,-12-13-39-15,9-16-66 16,0-9-99-16,-6-8-101 15</inkml:trace>
  <inkml:trace contextRef="#ctx0" brushRef="#br0" timeOffset="32182.0639">1092 5971 551 0,'0'0'90'16,"0"0"108"-16,0 0-88 15,0 0-58-15,0 0-28 16,0 0-23-16,18-45-1 15,-8 45-7-15,-1 0-99 16,-9 0-137-16,0 0-220 16</inkml:trace>
  <inkml:trace contextRef="#ctx0" brushRef="#br0" timeOffset="32886.1446">1621 6165 513 0,'0'0'8'16,"0"0"22"-16,0 0 39 15,0 0-18-15,-162 173 16 16,162-105-10-16,0 5-1 16,0-1-15-16,0-9-23 15,28 2-8-15,6-15-9 16,4-4-1-16,-1-12-40 16,1-6-84-16,-4-12-32 15,-16-15-75-15</inkml:trace>
  <inkml:trace contextRef="#ctx0" brushRef="#br0" timeOffset="33292.9596">1870 6396 434 0,'0'0'54'16,"0"0"86"-16,0 0 19 16,0 0-78-16,0 0-29 15,0 0-14-15,10-14-15 16,-10 14-17-16,9 0-2 16,7 18 3-16,-7 3 41 0,10 1-27 15,-7-1 1-15,4 3 0 16,2 4 5-16,-8-2-7 15,-1 3-14-15,0 3-1 16,-9 3-4-16,0 2-1 16,0 0 5-16,0-6-5 15,0-7 1-15,0-1-2 16,0-12-2-16,0 0 3 16,-9-9 4-16,-19 3-4 15,3-5-9-15,-12 0-60 16,-10 0-57-16,10-11-66 15,-10-25-94-15</inkml:trace>
  <inkml:trace contextRef="#ctx0" brushRef="#br0" timeOffset="33542.9852">1908 6097 544 0,'0'0'63'0,"0"0"150"16,0 0-97-16,0 0-37 0,0 0-15 16,0 0-31-16,0-35-28 15,0 35-5-15,0 0-37 16,0 0-179-16,0 1-133 15</inkml:trace>
  <inkml:trace contextRef="#ctx0" brushRef="#br0" timeOffset="33949.2725">2674 6404 664 0,'0'0'59'0,"0"0"55"16,0 0-2-16,0 0-22 16,0 0-51-16,0 0-27 15,-28-22-12-15,28 33-15 0,-6 21 15 16,6 10 28 0,-3 3-2-16,3 2-10 0,-7-3-11 15,7-4-3-15,-3-8 2 16,-3-7-4-16,-3-1-1 15,6-15-25-15,-13 4-64 16,-12-9-44-16,0-4-142 16,0 0-196-16</inkml:trace>
  <inkml:trace contextRef="#ctx0" brushRef="#br0" timeOffset="34199.1914">2197 6493 516 0,'0'0'50'0,"0"0"121"15,0 0-98-15,0 0-15 16,0 0-5-16,0 0 3 16,112-100-21-16,-65 84 5 15,6-2-6-15,13 2-14 16,-4 2-15-16,-9-1-5 15,-3 10-2-15,-16 0-32 16,3 5-64-16,-12 0-127 16,-25 0-54-16</inkml:trace>
  <inkml:trace contextRef="#ctx0" brushRef="#br0" timeOffset="34480.4753">2219 6808 270 0,'0'0'82'15,"0"0"28"-15,0 0-33 16,0 0-12-16,0 0 42 15,0 0-14-15,162 1-23 0,-90-14-24 16,3-3-23 0,-1 3-9-16,7-3-10 0,0-3-3 15,-15-1-1-15,5 1-68 16,-33 1-116-16,-20-1-156 16</inkml:trace>
  <inkml:trace contextRef="#ctx0" brushRef="#br0" timeOffset="34792.9566">2848 6054 559 0,'0'0'40'0,"0"0"2"15,0 0-11-15,0 0-16 16,0 0 51-16,137 129-33 16,-84-69-8-16,-15 6-14 15,-10 5-5-15,-28 7-6 16,0 4-11-16,-38 0-102 15,-52-9-137-15</inkml:trace>
  <inkml:trace contextRef="#ctx0" brushRef="#br0" timeOffset="35528.1815">926 7733 592 0,'0'0'74'16,"0"0"122"-16,0 0-74 0,0 0-79 15,0 0-43-15,0 0 1 16,0 71 9-16,22-17 19 15,-3 9-2-15,-10 0-8 16,-9-4-11-16,0-4-2 16,0-10-6-16,0-5 1 15,-22-11-1-15,-6-6 5 16,-6-5 0-16,6-12-5 16,0-1-20-16,-9-5-30 15,-7 0-44-15,-3-11-86 16,13-17-96-16</inkml:trace>
  <inkml:trace contextRef="#ctx0" brushRef="#br0" timeOffset="35762.7489">811 7616 339 0,'0'0'257'16,"0"0"-116"-16,0 0 41 0,0 0-106 15,0 0-53 1,0 0-20-16,6-17-3 0,-6 17-44 16,0 0-128-16,0 0-197 15</inkml:trace>
  <inkml:trace contextRef="#ctx0" brushRef="#br0" timeOffset="36263.3871">1166 7363 631 0,'0'0'40'16,"0"0"114"-16,0 0-30 16,0 0-58-16,0 0-29 15,0 0-5-15,181-77-17 0,-159 77-11 16,-7 0-4-16,-5 24-8 16,-10 13-6-16,0 5 12 15,0 3 2-15,-28 4 0 16,-16-14 4-16,7-6-6 15,9-5 3-15,18-12-1 16,-5-3 1-16,15-7 1 16,0-2-2-16,0 0-4 15,0 0 1-15,0 0 3 16,25 0 1-16,21 0 9 16,10-7-10-16,7-4-25 0,8 0-91 15,-15 0-131-15,0-1-419 16</inkml:trace>
  <inkml:trace contextRef="#ctx0" brushRef="#br0" timeOffset="36654.2508">1658 8061 238 0,'0'0'479'15,"0"0"-369"-15,0 0 58 16,0 0-89-16,0 0-36 16,0 0-43-16,-24-29-13 15,24 56 13-15,0 2 0 16,0 0 8-16,0 5-7 0,0-5 2 16,0-8-3-1,0 2-31-15,0-5-85 0,-13-7-92 16,-12-11-101-16</inkml:trace>
  <inkml:trace contextRef="#ctx0" brushRef="#br0" timeOffset="36919.9936">1384 8080 442 0,'0'0'65'0,"0"0"65"0,0 0-7 16,0 0-71-16,0 0 8 15,0 0-10-15,109-122 0 16,-62 98-9-16,0 2-15 16,0 1-21-16,5 3-5 15,-14 3-5-15,5 6-71 16,-11 9-84-16,-17 0-78 15,-5 0-157-15</inkml:trace>
  <inkml:trace contextRef="#ctx0" brushRef="#br0" timeOffset="37263.9975">1285 8330 443 0,'0'0'92'0,"0"0"79"16,0 0-80-16,0 0-42 16,0 0-4-16,0 0 18 15,81-5-12-15,-25-4-26 16,6-3-10-16,13 1-12 16,6 5-3-16,3 1-3 15,-12 0-127-15,-26-1-329 16</inkml:trace>
  <inkml:trace contextRef="#ctx0" brushRef="#br0" timeOffset="77509.295">5206 4953 94 0,'0'0'134'0,"0"0"-80"16,0 0-3-16,0 0-13 15,0 0-14-15,0 0 0 0,0 0-1 16,0-49-6-16,0 49 10 16,0 0-8-16,0 0 10 15,0 0 7-15,0 0 5 16,0 0 7-16,0-3 1 15,0-2 0-15,0 5-12 16,0 0-9-16,0 0 5 16,0 0-9-16,0 0 4 15,0 0-8-15,0 0-11 16,0 0-8-16,0 0-1 16,0 0-7-16,0 0-3 15,0 28 10-15,0 2 2 0,0 7 0 16,0 10-1-16,0 6 3 15,-9 10-1-15,9 10 0 16,-9-1 2-16,-10 8-4 16,10-4 1-16,-10 5 0 15,10-4-1-15,-7 7 0 16,4-2-1-16,-4 2 1 16,-3 2 0-16,1-6 2 15,-1 3-3-15,10-6 0 16,-10 0 0-16,10-1 0 15,2-4 0-15,4-3 1 16,-3-1-1-16,3 2 0 16,3-8-2-16,0-2 2 0,-6 1 2 15,3-6-1-15,-4 2-1 16,4-1 0-16,3-3-1 16,0 2 1-16,0 7 1 15,0-4-1-15,0 5 0 16,0-6-1-16,3-4 1 15,4 3 1-15,-7-2-1 16,0-6 0-16,3 4 0 16,-3-7 2-16,6 2-2 15,-6 1 0-15,0 3 0 16,0-5 1-16,0 0-2 16,0 3 1-16,0-2 0 0,0-2 3 15,0-2-2-15,3-10 6 16,3 6-4-16,4-10 2 15,-1 0 2-15,0-1-3 16,1-6 2-16,8 1-1 16,-8 1 5-16,-1-5-7 15,0-1 1-15,1-7-3 16,-10-3-1-16,9-3-1 16,-3 0-32-16,-3-5-37 15,-3 0-108-15,0 0-87 16</inkml:trace>
  <inkml:trace contextRef="#ctx0" brushRef="#br0" timeOffset="77993.679">4777 8150 446 0,'0'0'56'16,"0"0"156"-16,0 0-98 15,0 0-45-15,0 0-36 16,0 0-13-16,0 0-8 15,-10-7-3-15,10 7-5 16,0 0 1-16,0 0 8 16,0 13 20-16,0 6-11 15,19 2-6-15,25 7-11 16,-7-4-1-16,0-1-2 16,1-2 1-16,5-4-3 15,-5-10 0-15,-1-7 3 16,-3 0 6-16,4 0 0 15,-10 0 12-15,0-16-2 16,0-7-3-16,-10 4-2 16,-8-4-3-16,-1 7-1 0,-3-2 0 15,-2 2-10-15,2 6-12 16,-3-2-56-16,-3 0-123 16,0-6-343-16</inkml:trace>
  <inkml:trace contextRef="#ctx0" brushRef="#br0" timeOffset="78900.5572">6048 8503 609 0,'0'0'23'16,"0"0"139"-16,0 0-99 16,0 0-51-16,0 0-12 15,0 0 0-15,-10 34 19 16,20 8 13-16,-1 6 15 16,0 5-13-16,-3 4-1 15,-6-7-11-15,0 1-7 16,0-6-1-16,0 3 0 15,0-14-8-15,0-7 5 16,0-2-7-16,-24-9 3 16,-5-3-4-16,11-9 2 15,-20 1-2-15,4-5 4 0,-13 0-7 16,10 0-15-16,-7-17-46 16,7-4-42-16,0-4-66 15,9-4-66-15,3-3-278 16</inkml:trace>
  <inkml:trace contextRef="#ctx0" brushRef="#br0" timeOffset="79181.8474">5973 8300 235 0,'0'0'378'16,"0"0"-243"-16,0 0 54 15,0 0-113-15,0 0-11 16,0 0-41-16,-81-25-24 15,81 25-5-15,0 0-96 16,0 0-261-16</inkml:trace>
  <inkml:trace contextRef="#ctx0" brushRef="#br0" timeOffset="80057.1153">6412 7933 462 0,'0'0'19'0,"0"0"92"16,0 0-26-16,0 0-7 0,0 0-22 15,0 0-15-15,-9-84-12 16,27 82-4-16,1 2-7 16,0 0-5-16,9 0-8 15,0 0 0-15,-3 16-3 16,-7 8-1-16,1 4 1 16,-10 1 4-16,-9 5-6 15,0 0 0-15,0 0 1 16,-28 0 3-16,-6 0-1 15,-3-2 1-15,-10-6-3 16,10-3-1-16,12-6 1 16,3-5 0-16,13-6-1 15,2-1 0-15,7-5-2 16,0 0-1-16,0 0-2 0,0 0 4 16,7 0 1-16,39 0 6 15,20-5-2-15,15-8-4 16,18-3-6-16,4 0-66 15,-3-3-153-15,-10-9-444 16</inkml:trace>
  <inkml:trace contextRef="#ctx0" brushRef="#br0" timeOffset="81746.6304">7107 8600 125 0,'0'0'254'0,"0"0"-186"16,0 0 51-16,0 0-41 0,0 0 9 16,0 0-33-16,-190 17 7 15,171-2-2-15,0 4-11 16,-9 15-17-16,9 18-2 15,1 15 9-15,8 6 8 16,10 13-4-16,0-3-29 16,10-6-4-16,46-8-3 15,9-7-6-15,7-16 0 16,18-2-33-16,4-22-152 16,-4-22-198-16</inkml:trace>
  <inkml:trace contextRef="#ctx0" brushRef="#br0" timeOffset="82887.7027">7792 8691 500 0,'0'0'83'15,"0"0"98"-15,0 0-109 0,0 0-30 16,0 0-17-16,0 0-17 16,0 18 12-16,37 21 28 15,-9 12-11-15,10 16-3 16,-23 3-8-16,4-2-5 15,-19-5-13-15,0-2-2 16,0-10-4-16,0-10 1 16,-28-7 0-16,-6-12 0 15,-4-11 1-15,10-6-4 16,-6-5-19-16,-3-5-24 16,-1-24-24-16,1-14-94 15,9-15-55-15,-6-15-316 0</inkml:trace>
  <inkml:trace contextRef="#ctx0" brushRef="#br0" timeOffset="83122.0813">7829 8445 449 0,'0'0'337'0,"0"0"-215"16,0 0 10-16,0 0-78 15,0 0-49-15,0 0-5 16,0-33-61-16,0 33-176 0,-18 4-188 16</inkml:trace>
  <inkml:trace contextRef="#ctx0" brushRef="#br0" timeOffset="83684.5974">8680 8725 277 0,'0'0'170'0,"0"0"-36"0,0 0 49 15,0 0-69-15,0 0-18 16,0 0-5-16,-38-24-30 15,38 24-2-15,0 0-9 16,0 0-30-16,0 0-20 16,0 16-14-16,0 20 10 15,0 10 4-15,0 4 4 16,0 2 2-16,0-6-5 16,10-1 2-16,-1-6-1 15,-9-8-2-15,0-4 0 0,0-11-1 16,0-3-21-1,0-2-81-15,0-7-62 0,0-4-113 16,-28-15-308-16</inkml:trace>
  <inkml:trace contextRef="#ctx0" brushRef="#br0" timeOffset="83997.094">8430 8737 364 0,'0'0'92'16,"0"0"26"-1,0 0 9-15,0 0-53 0,0 0-20 16,0 0 1-16,-6-36-11 15,6 31-11-15,10-6-13 16,24 1-7-16,22-4 0 16,6-2-3-16,4 0-7 15,5 3-3-15,-5-3-1 16,-20 14-11-16,7 2-70 16,-34 0-119-16,-19 0-87 15</inkml:trace>
  <inkml:trace contextRef="#ctx0" brushRef="#br0" timeOffset="84387.7254">8303 9210 218 0,'0'0'103'0,"0"0"22"0,0 0-52 15,0 0-22-15,0 0-15 16,0 0 2-16,-6 0 10 15,6 0-2-15,0 0 16 16,0 0-10-16,0 0-22 16,28 0 21-16,25 0 5 15,12-13-32-15,16-5-8 16,9-9-11-16,4 8-5 16,-13-1-1-16,-7 3-106 15,-30 0-175-15,-16 0-262 0</inkml:trace>
  <inkml:trace contextRef="#ctx0" brushRef="#br0" timeOffset="84747.1048">8779 8391 715 0,'0'0'14'0,"0"0"81"16,0 0-45-16,0 0-30 15,246 10-1-15,-133 40 9 16,-4 16 14-16,-10 12-10 16,-24 10-2-16,-31 6-15 15,-44 12-13-15,0 24-2 16,-109 9-12-16,-38-4-139 16,-37-15-105-16,-34-23-228 15</inkml:trace>
  <inkml:trace contextRef="#ctx0" brushRef="#br0" timeOffset="90002.0794">13561 1493 142 0,'0'0'559'16,"0"0"-518"-16,0 0 110 16,0 0-103-16,0 0-36 15,0 0-12-15,0 0 0 16,-28 97 24-16,28-54 8 16,0 6-6-16,9 7-5 15,-9 3 2-15,0-1-9 16,0 4 7-16,0-3-9 15,-18-2-7-15,-10-9 7 0,-10-8-3 16,19-12-1-16,-5-11-1 16,14-10-4-16,10-7-1 15,-19 0-2-15,-9 0 3 16,10-15-3-16,-17-10-70 16,17-12-92-16,-1-7-131 15</inkml:trace>
  <inkml:trace contextRef="#ctx0" brushRef="#br0" timeOffset="90252.3161">13533 1148 275 0,'0'0'329'15,"0"0"-155"-15,0 0-3 16,0 0-64-16,0 0-41 16,0 0-16-16,0-48-40 15,0 48-10-15,0 0-37 16,0 0-199-16,0 1-321 16</inkml:trace>
  <inkml:trace contextRef="#ctx0" brushRef="#br0" timeOffset="90815.2214">14436 1765 414 0,'0'0'39'0,"0"0"55"16,0 0-3-16,0 0-56 16,0 0-14-16,0 0-11 15,0 0 17-15,-109 32 3 16,109-30-7-16,0-2-9 15,10 0 21-15,46 0 26 0,25 0-7 16,28-5-36-16,12-8-2 16,13 2-6-16,-3 1 6 15,-13-1-12 1,-27 0 3-16,-26 6-4 0,-31 0-3 16,-15-1 0-16,-10 4-6 15,-9 2-35-15,0 0-22 16,0-4-40-16,0-3-10 15,0-6-39-15,-9-1-20 16,-25-2-58-16</inkml:trace>
  <inkml:trace contextRef="#ctx0" brushRef="#br0" timeOffset="91002.7371">15097 1572 70 0,'0'0'191'16,"0"0"-33"-16,0 0-12 16,0 0-23-16,0 0-10 0,0 0-7 15,-75-87-52-15,75 87-53 16,47 5 3-16,6 19 8 15,12 5 4-15,-3 0-2 16,-6 3-3-16,-9 2 4 16,0 0-5-16,-22 5-9 15,-16 5-1-15,-9 3-1 16,0 1-57-16,-44-6-139 16,-21-17-155-16</inkml:trace>
  <inkml:trace contextRef="#ctx0" brushRef="#br0" timeOffset="91879.0794">16969 1779 474 0,'0'0'67'15,"0"0"175"-15,0 0-87 16,0 0-27-16,0 0-36 15,0 0-53-15,-44-41-39 16,44 78-6-16,0 24 6 16,0 13 16-16,0 12 3 0,0-4-3 15,0-6-8-15,0-17-6 16,0-9 1-16,0-16-2 16,0-15 0-16,0-7-1 15,0-12 1-15,0 0 3 16,0 0 12-16,-9-31-6 15,-1-11-10-15,-8-13-11 16,8-11 6-16,1-10 4 16,9-7 1-16,0 0-3 15,0 8-1-15,28 13 4 16,25 16 0-16,-16 16-2 16,1 13-2-16,-4 8-2 0,-6 9 4 15,-9 0-4-15,0 1-3 16,-1 27 5-16,-8 6 2 15,-10 5 2-15,0 0 0 16,0-2 2-16,-28-6-6 16,-1-5 1-16,11-9-29 15,-1-1-26-15,-6-8-14 16,6 1-62-16,-9-9-108 16,10 0-164-16</inkml:trace>
  <inkml:trace contextRef="#ctx0" brushRef="#br0" timeOffset="92410.3374">17545 1330 595 0,'0'0'54'15,"0"0"166"-15,0 0-77 16,0 0-95-16,0 0-48 0,0 0-4 16,-9 70 4-1,9 2 15-15,9 14 12 0,0-1-4 16,-9 5-15-16,0-5 7 15,0-4-5-15,0-13-8 16,0-17-1-16,0-12 0 16,0-15 2-16,0-13-2 15,0-6-1-15,0-5 2 16,0 0 6-16,0 0 11 16,0-16 10-16,0-13-29 15,0-5 0-15,0-5 0 16,0-1-1-16,28 1-1 15,0 6-4-15,7 7 5 16,-7 6-2-16,0 8 0 16,0 10-2-16,6 2-1 0,-6 0 5 15,10 24-8-15,-10 7 9 16,6 7-2-16,-16 4 2 16,1 0 0-16,-9 0-5 15,-10 0-71-15,0 0-54 16,0-13-146-16,0-14-169 15</inkml:trace>
  <inkml:trace contextRef="#ctx0" brushRef="#br0" timeOffset="92832.2463">18579 1788 74 0,'0'0'40'15,"0"0"87"-15,0 0-47 16,0 0-23-16,0 0 15 15,0 0-17-15,-9-13-42 16,0 13-13-16,9 0-143 16,-10 0-96-16</inkml:trace>
  <inkml:trace contextRef="#ctx0" brushRef="#br0" timeOffset="109454.3953">18632 1860 440 0,'0'0'35'0,"0"0"93"15,0 0-65-15,0 0-28 16,0 0-10-16,0 0 14 15,0 0 9-15,0 0 20 16,0-95-16-16,0 90-7 16,-28 0-10-16,-15 2 5 15,-14 0-31-15,11 3 0 16,-26 0 0-16,7 0-8 16,2 16 4-16,7 3 2 15,3 6 0-15,16 4 10 16,0 8-3-16,9 1-2 15,12 4 0-15,13-1 0 16,3-4 8-16,0-3-14 0,19-4-3 16,18-7 1-16,0-4 0 15,7-8 8-15,-16-3-8 16,0-6 1-16,-9-2-3 16,-1 0-1-16,1 0 5 15,0-5 3-15,6-17-1 16,-7-11-6-16,10-7-1 15,-9-5-1-15,-10-3 3 16,1 2 0-16,-10 6-3 16,0 14 4-16,0 9 0 15,9 7-1-15,-9 7 8 16,0 3-5-16,9 0-6 0,10 3-15 16,15 24 3-16,13 6 11 15,9 0 2-15,-3 1 2 16,-6-3-3-16,6-2 0 15,-6-2-2-15,-10-1-1 16,0-3-47-16,-12-2-54 16,-6-4-66-16,-10-12-196 15</inkml:trace>
  <inkml:trace contextRef="#ctx0" brushRef="#br0" timeOffset="109814.119">19355 1706 283 0,'0'0'497'0,"0"0"-437"16,0 0 112-16,0 0-104 16,0 0-37-16,-256-2-28 15,228 28 3-15,19 3 2 16,9 0-5-16,0-4 0 15,0 4 2-15,47-1-4 16,15 1 1-16,3 0 10 16,7 0-1-16,-6 0-9 15,-20 0-2-15,-21 0-6 0,-15-2 2 16,-10-1-3-16,0 2 3 16,-28-7 1-16,-35 1 3 15,-2-7 13-15,-7-2-11 16,7-9-2-16,2-4-11 15,17 0-42-15,8 0-50 16,4-4-146-16,25-21-140 16</inkml:trace>
  <inkml:trace contextRef="#ctx0" brushRef="#br0" timeOffset="110439.7098">20031 1836 391 0,'0'0'48'15,"0"0"120"-15,0 0-17 16,0 0-59-16,0 0-16 15,-256 11-25-15,210 12-21 16,18 6-13-16,3 10-4 16,15 4-2-16,10 2 14 0,0-4-7 15,0-4-8 1,35-7 2-16,2-6-5 0,0-3-5 16,1-4 1-16,-13-8-3 15,-16-4 0-15,0-5-12 16,1 0 11-16,-10-8 1 15,0-21 0-15,9-10-6 16,-9 1-9-16,9-4 14 16,10 6 0-16,0 2-2 15,18 7-17-15,-3 8 20 16,4 9 3-16,-1 10 3 16,7 0 1-16,-7 0 0 15,1 22 6-15,-1 9 5 16,-12 3-6-16,-16 3-9 0,-9-2-1 15,0-1 1-15,0-6 3 16,-34-11-1-16,15-5 1 16,-9-7 18-16,10-5 3 15,-1 0 21-15,9 0 3 16,-5-28-15-16,15-7-17 16,0-10-16-16,0-7 0 15,25-9-3-15,22-1 0 16,-1 3-18-16,7 7-62 15,3 18-51-15,-3 14-83 16,-25 10-145-16</inkml:trace>
  <inkml:trace contextRef="#ctx0" brushRef="#br0" timeOffset="110783.5464">21090 1570 710 0,'0'0'28'0,"0"0"144"15,0 0-51-15,0 0-88 16,-246 26-27-16,184 53-2 16,24 22 12-16,10 17 5 15,19 3 8-15,9-10-15 16,9-16 12-16,57-17-11 16,15-15-14-16,9-20-1 15,13-11-6-15,6-14-19 16,9-13-94-16,-18-5-158 15</inkml:trace>
  <inkml:trace contextRef="#ctx0" brushRef="#br0" timeOffset="111158.887">21613 1862 902 0,'0'0'23'16,"0"0"122"-16,0 0-84 16,0 0-54-16,0 0 21 15,0 0 12-15,147 95-6 16,-113-48-9-16,-6-4-15 16,-19 1-8-16,1-2-1 0,-10-12 1 15,0-6 2-15,0-6-4 16,0-11 5-16,0-6-4 15,-10-1 7-15,1 0 12 16,-10-3 1-16,1-24-18 16,11-7 10-16,7-7-9 15,0-9 4-15,0-8-1 16,16 0-2-16,31 8-5 16,-1 8-1-16,-2 13-30 15,3 12-49-15,-1 10-73 16,-2 2-108-16,-7 2-173 15</inkml:trace>
  <inkml:trace contextRef="#ctx0" brushRef="#br0" timeOffset="111612.5732">22454 2054 489 0,'0'0'154'0,"0"0"-56"15,0 0 11-15,0 0-69 16,0 0-3-16,0 0-23 16,72 0-4-16,-72 0-1 0,0-2 15 15,0-13 20-15,0-4-25 16,0-3-13-16,0-3 1 15,-9 4-1-15,-19-3 1 16,3 3 6-16,6 5 17 16,0 2 12-16,1 9 10 15,18 2-16-15,-10 3-16 16,-8 0-13-16,8 21-6 16,-8 14 5-16,8 9 2 15,10 2 5-15,0-1 9 16,0 1 9-16,28-8-14 15,28-7-7-15,-3-4-7 0,3-11-3 16,10-1 0-16,5-10-3 16,-5-5-85-16,-13 0-75 15,-7-10-122-15,-18-24-406 16</inkml:trace>
  <inkml:trace contextRef="#ctx0" brushRef="#br0" timeOffset="111972.3766">23112 1570 667 0,'0'0'82'16,"0"0"93"0,0 0-106-16,0 0-14 0,0 0 22 15,0 0-45-15,-119-100 10 16,110 97-2-16,0 2 9 15,9 1-27-15,-10 0-3 16,1 14-19-16,-1 25 1 16,1 19 1-16,9 10 5 15,0 12 11-15,0 4 2 16,0 1 5-16,28-3-10 16,0-6-5-16,-9-8 0 15,6-12-5-15,-16-7-5 16,1-11 0-16,-10-9 3 0,9-8-2 15,-9-3-1-15,0-12-7 16,0-1-19-16,-19-5-41 16,-24 0-86-16,-14 0-103 15,1-17-130-15</inkml:trace>
  <inkml:trace contextRef="#ctx0" brushRef="#br0" timeOffset="112144.5173">22738 2078 607 0,'0'0'109'0,"0"0"85"16,0 0-107-16,0 0-41 16,0 0 7-16,0 0-16 15,318-97-18-15,-234 84-9 16,-3 0-8-16,-7 0-2 0,-11 0-43 16,-26 1-118-16,-28-6-218 15</inkml:trace>
  <inkml:trace contextRef="#ctx0" brushRef="#br0" timeOffset="112410.4637">23423 1321 583 0,'0'0'62'0,"0"0"78"0,0 0-37 16,0 0-58-16,0 0 39 16,190 145-10-16,-124-53-4 15,-14 9-29-15,-5 3-1 16,-28-2-25-16,-19-4-15 16,0-3-4-16,-47-4-2 15,-53-6-132-15,-37-20-174 16,-9-14-456-16</inkml:trace>
  <inkml:trace contextRef="#ctx0" brushRef="#br0" timeOffset="114864.6953">24738 1910 752 0,'0'0'25'16,"0"0"156"-16,0 0-75 16,0 0-48-16,0 0-44 15,0 0-14-15,0 0-16 0,-72 40 11 16,63 14 5-16,-1 5 8 16,10-1 2-16,0-6-1 15,0-7-1-15,0-9-3 16,0-15 1-16,0-9-6 15,0-7 0-15,0-5-3 16,10 0 3-16,8 0 11 16,7-19 35-16,13-13-26 15,8-9-20-15,7-4 0 16,-6 5 4-16,9 3-5 16,-3 11 1-16,-6 7-3 15,-10 11 0-15,-9 8 0 16,6 0-4-16,-6 8-4 0,1 17 2 15,-20 4 9-15,0 1 0 16,-9-5 0-16,0-4-3 16,0-1 3-16,-28-6 7 15,-19-1 0-15,-6-5-7 16,-3-1-11-16,-15-6-65 16,5-1-113-16,-5 0-186 15</inkml:trace>
  <inkml:trace contextRef="#ctx0" brushRef="#br0" timeOffset="115067.8236">24582 1580 863 0,'0'0'65'16,"0"0"89"-16,0 0-40 15,0 0-73-15,0 0-41 16,0 0-2-16,-19-32-101 16,19 32-207-16</inkml:trace>
  <inkml:trace contextRef="#ctx0" brushRef="#br0" timeOffset="115912.2793">26311 1962 650 0,'0'0'36'0,"0"0"128"15,0 0-64-15,0 0-65 0,0 0 0 16,0 0-3 0,274-102 4-16,-184 102-3 0,-15 0-11 15,-3 32-13-15,-16 10 1 16,-16 10-4-16,-9 4-4 16,-21-2 0-16,-10-4-2 15,0-7-2-15,0-3 2 16,-19-14 0-16,-15-6 1 15,15-12 10-15,-9-8-4 16,9 0 7-16,1-4 14 16,-1-28 0-16,0-8-3 15,7-13-11-15,12-5-3 16,0-9 3-16,12 5-3 16,26 3-10-16,8 11-2 15,-18 13 0-15,7 14-20 0,-7 16-67 16,0 5-67-16,-10 0-120 15,1 14-140-15</inkml:trace>
  <inkml:trace contextRef="#ctx0" brushRef="#br0" timeOffset="116287.4421">27544 1926 581 0,'0'0'144'0,"0"0"12"16,0 0-11-16,0 0-110 15,-302 41 11-15,240 2-11 16,6 10-13-16,9-1-1 16,38-4 7-16,9-4-4 15,0-7-7-15,37-8-6 16,38-8-6-16,6-8 3 15,0-8-4-15,-6-5 0 16,-16 0 10-16,0-20 0 16,-31-9-8-16,-9-5 7 15,-19-6-6-15,0 0-7 16,-19-1 1-16,-37 0 1 16,-6 7-2-16,5 6-3 0,-5 14 0 15,15 9-15-15,19 5-51 16,0 0-66-16,19 10-91 15,9-2-204-15</inkml:trace>
  <inkml:trace contextRef="#ctx0" brushRef="#br0" timeOffset="116584.6386">27909 1759 794 0,'0'0'54'0,"0"0"194"16,0 0-140-16,0 0-18 15,0 0-33-15,0 0-19 16,-35-60-35-16,35 91-3 16,0 23 0-16,0 14 27 15,0 8-5-15,0 0-8 16,13-9-10-16,9-9-2 15,-13-4-2-15,0-12-2 16,-9-9-5-16,0-7-56 16,0-8-79-16,-9-8-86 15,-44-10-181-15</inkml:trace>
  <inkml:trace contextRef="#ctx0" brushRef="#br0" timeOffset="116787.8289">27644 2049 711 0,'0'0'45'15,"0"0"172"-15,0 0-132 16,0 0-59-16,255-49 21 16,-143 25-14-16,-12 8-15 15,-19-2-18-15,-15 9 0 16,-29 9-77-16,-28 0-241 0,-9-4-257 15</inkml:trace>
  <inkml:trace contextRef="#ctx0" brushRef="#br0" timeOffset="117460.5927">28659 1926 704 0,'0'0'71'0,"0"0"124"16,0 0-85-16,0 0-81 16,0 0-5-16,-302 24-15 15,221 2-4-15,16 6 16 0,12-1 4 16,16 5-6 0,18-6-5-16,19 4-4 0,0-5-9 15,0-5-1-15,47-6-5 16,15-10 5-16,-6-5 7 15,16-3-7-15,-16 0-27 16,-16-5-16-16,-9-15 2 16,-12-3 4-16,-19-6 26 15,0-3-3-15,0 1 14 16,0-3 1-16,-9 5 4 16,-10 7 28-16,6 7 4 15,10 13-11-15,3 2-17 0,0 0-9 16,0 15-19-1,0 20 19-15,16 11 0 0,12-1 2 16,9-5 0-16,10-3-4 16,15-8 2-16,4-9 0 15,5-8 5-15,-5-7-1 16,6-5-1-16,-26 0 1 16,-8-9 2-16,-13-20-3 15,-16-7-3-15,-9-3-17 16,0-7 14-16,0-9 2 15,-9-8-1-15,-16-10 4 16,-13 1-2-16,10-1 3 16,0 9 2-16,9 19 12 0,7 19-8 15,9 17 23 1,3 9-14-16,0 0-18 0,0 30-19 16,34 22 19-16,4 17 9 15,18 3 6-15,-13 4 1 16,-5-3-4-16,-10-9-3 15,-10-7-9-15,-8-3-7 16,-10-12 4-16,0-5-27 16,-10-12-90-16,-46-11-41 15,-12-14-261-15</inkml:trace>
  <inkml:trace contextRef="#ctx0" brushRef="#br0" timeOffset="118351.5664">28613 2004 725 0,'0'0'81'15,"0"0"118"-15,0 0-182 16,0 0 20-16,0 0 8 16,0 0 0-16,311-37-16 15,-220 20-8-15,-7 1-8 16,6 0-9-16,-25 2-4 15,-2 4-3-15,-17 4-2 16,-18 2-25-16,-6 4-1 16,0 0-20-16,-13 0 21 15,-9 0 23-15,0 0 6 0,0 0-1 16,10 0 4-16,-10-3 0 16,0 3 3-16,0 0-5 15,0 0 0-15,0-2 0 16,0 2 1-16,0-4 2 15,0-4 3-15,0 1-6 16,0-6-1-16,0 7-4 16,0 1 1-16,-19-3 4 15,-6 8-9-15,-3 0 9 16,0 0 1-16,-9 13 2 16,9 16 4-16,6 5-4 15,19 1 7-15,3 7 1 0,0-8-2 16,25-2-2-16,31-4 1 15,0-11-4-15,15-4 3 16,7-6-7-16,10-7 0 16,2 0-6-16,-6 0-74 15,-3-20-68-15,-13-4-26 16,-8-5-15-16,-14-2-17 16,-18-1 9-16,-28 2 197 15,0 2 99-15,0 4 89 16,-18 1-33-16,-29 7 1 15,0 3-41-15,-6 7-26 16,-3 6-34-16,6 0-20 16,10 6-22-16,12 19 2 0,0 4-6 15,9 4-8-15,7 0 5 16,12-4-3-16,0 0 6 16,0-7-3-16,40-6-4 15,7-6 1-15,0-3-1 16,15-7-1-16,-6 0-1 15,-3-17-18-15,-6-12-12 16,-10-6-9-16,-24-9 2 16,2-6 18-16,-15-4 7 15,0-8 12-15,0-6 4 16,-6-7 12-16,-16-8 25 16,3-3 10-16,1 14 13 0,8 23 9 15,10 23 4-15,0 26-23 16,0 2-54-16,0 46-1 15,0 31 1-15,19 15 6 16,9 11 6-16,-9 7-8 16,6-2-4-16,-25-1-2 15,0-7-71-15,-31-22-165 16,-47-25-503-16</inkml:trace>
  <inkml:trace contextRef="#ctx0" brushRef="#br0" timeOffset="119305.8243">16586 3670 828 0,'0'0'46'15,"0"0"196"-15,0 0-122 16,0 0-65-16,0 0-55 0,0 0-2 16,0 0-7-16,-19 95 9 15,19-32 5-15,0 5 5 16,0-2 5-16,0-13-12 16,0-10 0-16,0-9-3 15,0-14 0-15,9-6-1 16,-9-6-39-16,0-8-74 15,0 0-17-15,0-18-82 16,0-25-505-16</inkml:trace>
  <inkml:trace contextRef="#ctx0" brushRef="#br0" timeOffset="119524.678">16392 3412 197 0,'0'0'469'0,"0"0"-278"15,0 0 10-15,0 0-102 16,0 0-68-16,0 0-7 16,0-37-17-16,0 37-7 15,0 0-66-15,0 0-199 16,0 0-317-16</inkml:trace>
  <inkml:trace contextRef="#ctx0" brushRef="#br0" timeOffset="120103.0356">16922 3794 746 0,'0'0'51'0,"0"0"131"16,0 0-93-16,0 0-52 16,0 0-6-16,0 0-18 15,28-52-6-15,0 81-3 16,0 18 12-16,10 6 6 16,-4 9-1-16,-16-3-14 15,1-7 0-15,-9-9-7 16,-10-12-2-16,0-5 2 0,0-15-1 15,0-3 1 1,0-6 3-16,0-2 14 0,0 0 6 16,0-2 36-16,-10-22-33 15,1-10-21-15,-1-13-4 16,1-6-1-16,9-6 4 16,0-1-3-16,19 11 0 15,18 16 2-15,16 13-2 16,-6 12-2-16,0 8 0 15,6 0-3-15,12 13-4 16,0 16 1-16,-12 8 3 16,-6-1 3-16,-10 7-6 15,-21 9-23-15,-7-1-108 16,-9-5-190-16,0-17-383 0</inkml:trace>
  <inkml:trace contextRef="#ctx0" brushRef="#br0" timeOffset="120634.6905">18953 3750 838 0,'0'0'26'0,"0"0"81"15,0 0 34-15,0 0-100 16,-237-71-37-16,191 71 3 16,-11 17-6-16,14 13 1 15,5 11 2-15,10 2 2 16,19 7 3-16,9-5 7 15,0-3-3-15,37-8-12 16,20-10 4-16,5-8-5 16,-15-4 0-16,15-8-1 15,-25-4 1-15,1 0-24 0,-4-12-5 16,-15-21-13-16,-1-5-19 16,-8-11 17-16,-10-1 34 15,0-5 10-15,0 13 5 16,0 9 8-16,0 12 30 15,0 14 12-15,0 7-24 16,0 0-31-16,9 24 1 16,19 18-1-16,9 5 18 15,16 10-6-15,-15-6-6 16,-1-3 3-16,-3-1-9 16,-15-6 0-16,-19-3-51 15,0-14-91-15,0-15-237 16</inkml:trace>
  <inkml:trace contextRef="#ctx0" brushRef="#br0" timeOffset="121009.8238">19190 3775 496 0,'0'0'268'0,"0"0"-241"15,0 0 129-15,0 0-50 16,118 133-23-16,-90-79-20 15,-9-3-18-15,-19-2-14 16,0-1-16-16,0-14-7 16,0-13-8-16,0-11 6 0,-19-10 1 15,10 0 7-15,-10-12 3 16,0-25-13-16,13-11-4 16,6-4 0-16,0-3 0 15,0 2 2-15,6 10-2 16,22 10-1-16,1 12 0 15,-1 10-1-15,-10 9 2 16,1 2-5-16,6 2-4 16,12 30-3-16,1 5 7 15,15 4 5-15,-7 2 2 16,-8 2-2-16,-10-4-9 16,-3 1-75-16,-25-8-98 15,0-15-161-15,0-16-331 0</inkml:trace>
  <inkml:trace contextRef="#ctx0" brushRef="#br0" timeOffset="121275.5449">19922 3578 831 0,'0'0'61'0,"0"0"141"15,0 0-120-15,0 0-73 16,0 0 1-16,0 0 64 0,99 151-34 16,-80-80-6-1,0 5-6-15,-10 0-14 0,-9-12-13 16,0-7 0-16,0-12-1 16,0-9-22-16,0-11-85 15,-37-7-71-15,-10-18-145 16</inkml:trace>
  <inkml:trace contextRef="#ctx0" brushRef="#br0" timeOffset="121635.3964">19729 4026 771 0,'0'0'74'15,"0"0"35"-15,0 0-61 16,0 0-8-16,311-68-11 0,-221 56 4 15,-5-5-7-15,-14 3-17 16,-5-1 0-16,-13 4-6 16,-16-3-2-16,-18-1-1 15,-10 5-3-15,0-1-9 16,-9 6 8-16,0 4 4 16,0 1 1-16,0 0-1 15,0 0 0-15,0 0-8 16,0 17 0-16,10 19 8 15,-1 6 28-15,0 6-3 0,10 2 2 16,-13-5-8 0,13-6-7-16,-10-8-8 0,-9-9-1 15,0-10-3-15,0-8 0 16,0-4-29-16,0 0-87 16,-9-1-12-16,-35-32-293 15</inkml:trace>
  <inkml:trace contextRef="#ctx0" brushRef="#br0" timeOffset="121823.075">20395 3433 821 0,'0'0'146'16,"0"0"51"-16,0 0-122 15,0 0-59-15,0 0-16 16,0 0-10-16,47-24-120 16,-47 32-188-16</inkml:trace>
  <inkml:trace contextRef="#ctx0" brushRef="#br0" timeOffset="122667.4024">21448 3952 239 0,'0'0'221'0,"0"0"-127"16,0 0 31-1,0 0-49-15,0 0-4 0,0 0 8 16,-56-106-24-16,3 106 0 15,-22 0-11-15,-6 6-7 16,-12 31 15-16,12 11-10 16,9 7-15-16,26 2-7 15,27-1 0-15,19-6 5 16,0-8-3-16,28-8-17 16,44-10 0-16,21-13-5 15,25-6 6-15,1-5-7 16,8 0-87-16,-27-24-128 0,-25-11-163 15</inkml:trace>
  <inkml:trace contextRef="#ctx0" brushRef="#br0" timeOffset="122917.8002">21732 3555 812 0,'0'0'100'15,"0"0"121"-15,0 0-167 16,0 0-45-16,0 0-6 16,0 0 39-16,0 95 13 15,0-28 2-15,9 5-18 0,-9 1-17 16,9-1-7 0,-9-9-13-16,10-6 0 0,-10-6-2 15,9-9 0-15,0-5-26 16,-2-3-80-16,-7-10-121 15,0-19-229-15</inkml:trace>
  <inkml:trace contextRef="#ctx0" brushRef="#br0" timeOffset="123324.7044">22361 3918 606 0,'0'0'28'16,"0"0"204"-16,0 0-137 15,0 0-37-15,0 0-30 16,0 0-1-16,-265 61 6 15,237-14-1-15,19 5 10 16,9-4-14-16,0-6 2 16,18-8-10-16,38-7-10 15,25-15-6-15,-6-8 4 16,6-4 1-16,-6 0-1 0,-22-19 4 16,-16-8-5-16,-18-9 1 15,-19-2-7-15,0-4-1 16,0 1-3-16,-28 3-5 15,-19 5-21-15,-6 11-38 16,16 15-20-16,0 7-52 16,15 0-133-16,19 5-156 15</inkml:trace>
  <inkml:trace contextRef="#ctx0" brushRef="#br0" timeOffset="123621.9743">23193 3857 686 0,'0'0'125'16,"0"0"28"-16,0 0-34 16,0 0-66-16,0 0-32 15,0 0-9-15,-303-36-1 16,241 70 8-16,6 8 13 15,22 7-11-15,15 2-4 16,19 1 5-16,0-6-4 16,44-5-18-16,21-9 0 15,7-8-4-15,21-9 4 0,-2-14-39 16,-1-1-88-16,-15 0-87 16,-19-25-135-16</inkml:trace>
  <inkml:trace contextRef="#ctx0" brushRef="#br0" timeOffset="123856.5832">23211 3644 752 0,'0'0'51'16,"0"0"187"-16,0 0-87 16,0 0-93-16,0 0-50 15,0 0-7-15,19 52 39 0,18 7 14 16,-9 12-17-16,7 0-9 15,-7 0-11-15,-10-5-7 16,-8-5-10-16,-1-2-1 16,-9-14-6-16,0-7-84 15,0-10-82-15,0-19-98 16,0-9-314-16</inkml:trace>
  <inkml:trace contextRef="#ctx0" brushRef="#br0" timeOffset="124122.5441">23716 3850 760 0,'0'0'43'15,"0"0"164"-15,0 0-80 16,0 0-127-16,0 0 12 16,0 0-12-16,-165 29 3 15,109-11 2-15,9 0-5 16,13-4 4-16,15 3 0 15,10-5-4-15,9 9-1 16,0 0-1-16,18 4-3 16,35-1 5-16,3 3 5 15,10-8-5-15,15 2-15 16,-10-3-45-16,-5-8-64 16,-19-4-79-16,-13-6-117 0</inkml:trace>
  <inkml:trace contextRef="#ctx0" brushRef="#br0" timeOffset="124654.381">24006 3821 812 0,'0'0'93'0,"0"0"97"16,0 0-158-16,0 0-9 15,0 0 46-15,28 137-26 16,-10-87-12-16,10-3-9 0,0-7-8 16,7-9-9-1,2-10-5-15,0-5-1 0,-9-6-3 16,16-10-12-16,-16 0-9 16,0 0-29-16,-9-23-9 15,-1-2 7-15,-18-9-8 16,0-3 22-16,0-1 13 15,0 1 26-15,0 4 3 16,0 5 5-16,-18 14 29 16,8 7-5-16,1 7-3 15,-10 16-17-15,10 23-6 16,0 14 5-16,9-3 4 0,0 0-4 16,18-10 4-16,29-7 2 15,6-14 3-15,3-9-7 16,10-10 12-16,-4 0 11 15,3-5-15-15,-12-22-3 16,-6-4 4-16,-19-6 13 16,-19-2 1-16,-9-3 3 15,0-1-14-15,0-1 1 16,-37 5-17-16,-10 10-6 16,-6 10-6-16,7 13-24 15,-1 6-58-15,-6 9-72 16,6 17-63-16,19-7-217 15</inkml:trace>
  <inkml:trace contextRef="#ctx0" brushRef="#br0" timeOffset="124904.2931">25049 3862 79 0,'0'0'811'0,"0"0"-656"15,0 0-16-15,0 0-113 16,0 0-20-16,0 0 30 16,47 104 4-16,-38-50-5 15,7-1-11-15,-7-1-12 16,-9-9-9-16,9-9-1 16,-9-10-2-16,0-9-22 0,0-9-87 15,-9-6-66-15,-25-2-199 16</inkml:trace>
  <inkml:trace contextRef="#ctx0" brushRef="#br0" timeOffset="125107.4414">25068 3509 875 0,'0'0'135'16,"0"0"90"-16,0 0-137 0,0 0-65 16,0 0-13-16,0 0-10 15,71-58-39-15,-71 58-209 16,-18 2-336-16</inkml:trace>
  <inkml:trace contextRef="#ctx0" brushRef="#br0" timeOffset="125514.6055">25871 3760 806 0,'0'0'37'16,"0"0"74"-16,0 0 19 16,-255 32-58-16,199-14-13 15,12 9-24-15,7-7-14 16,18 4-2-16,19 0-4 16,0 0-5-16,0 4-6 15,56 1 0-15,7-2-4 16,11-1 8-16,-2 1-2 15,-7 2-4-15,-12-6-2 0,-25 0 0 16,-18-2-1-16,-10-5-4 16,0 3 5-16,-56-3 6 15,-16 0-3 1,-15-8 6-16,9-4-9 0,6-4-9 16,7 0-38-16,18-23-85 15,22-12-63-15,16-14-272 16</inkml:trace>
  <inkml:trace contextRef="#ctx0" brushRef="#br0" timeOffset="125889.5354">26146 3929 524 0,'0'0'110'0,"0"0"61"15,0 0-24-15,0 0-57 16,274 0-13-16,-237 0-32 15,-18-1 1-15,-10-2-12 16,-9-2 18-16,0-2 19 16,0-6-42-16,-19 2-25 15,-18-7-4-15,9 2 5 16,-16-2 4-16,7-1-1 16,-10 1-4-16,-3 7 6 15,19 3-9-15,-6 8 7 16,9 0-2-16,0 11-1 0,-16 25-1 15,16 11-1-15,19 6 0 16,9-2 7-16,0-4 12 16,0-2-7-1,47-9 4-15,24-9-1 0,7-6-9 16,28-13-2-16,-6-8-6 16,9 0-2-16,-16-1-12 15,-2-30-70-15,-35-9-252 16</inkml:trace>
  <inkml:trace contextRef="#ctx0" brushRef="#br0" timeOffset="126639.7991">27818 3560 893 0,'0'0'109'0,"0"0"140"16,0 0-114-16,0 0-66 16,0 0-51-16,0 0-18 15,0 0-9-15,-37 98 9 0,37-6 10 16,0 4-1-16,0 4-8 16,0-20 4-16,9-11-3 15,-9-19-3-15,0-16 4 16,0-14-6-16,0-7 1 15,0-12 2-15,0-1 4 16,0 0 7-16,0-22-11 16,0-19-9-16,0-4-6 15,19-10 2-15,9 2-7 16,9 5-3-16,16 7 11 16,-6 17 3-16,0 11 4 15,-13 13 1-15,-6 0 1 16,0 29-14-16,-18 13 6 0,-1 3 10 15,-9 5-1-15,0-9 1 16,-28-7 1-16,-19-2 6 16,3-14-2-16,7-12 1 15,-10-6 6-15,-2 0 3 16,8-6-7-16,-6-17-7 16,-3-4-24-16,19-2-90 15,-6-5-112-15,18-2-135 16</inkml:trace>
  <inkml:trace contextRef="#ctx0" brushRef="#br0" timeOffset="127046.503">28102 3828 608 0,'0'0'29'16,"0"0"211"-16,0 0-115 15,109 159-45-15,-62-120-13 16,-1-3-25-16,-2-6-13 15,3-12-12-15,-19-10-12 16,-16-5 0-16,10-3 2 16,-13 0 2-16,1-9 3 15,-1-19-8-15,10-6-4 16,-10-3-24-16,10 0-6 16,-19 7 7-16,0 4 14 15,0 14 5-15,0 8 4 0,0 4 5 16,0 0-1-16,-10 29 0 15,1 19-2-15,-10 15 14 16,19 14 6-16,0-1 4 16,0 1 2-1,0-6 13-15,-9-3-13 0,0-9 1 16,-10-14-6-16,3-12-7 16,7-14-7-16,-10-9-5 15,1-6-4-15,-10-4 0 16,-19 0-7-16,-6 0-114 15,-12-20-158-15,-7-18-408 16</inkml:trace>
  <inkml:trace contextRef="#ctx0" brushRef="#br0" timeOffset="127594.0546">29971 3904 742 0,'0'0'13'0,"0"0"147"16,0 0-43-16,-243-54-36 0,190 54-49 15,16 7-26-15,-1 22 1 16,10 10 6-16,13 7 6 16,15 3 1-16,0-3 2 15,24-7-9-15,33-8-5 16,-8-9 0-16,11-10-7 16,-4-9 1-16,-3-3 9 15,-16 0-7-15,-9-15-4 16,-19-12-14-16,1-9 2 15,-10-1 6-15,0-1 6 16,0-3 5-16,0 9 2 16,0 10-7-16,0 12 15 0,0 8-2 15,0 2-13-15,9 10-13 16,13 25 12-16,28 17 1 16,-13 6 10-16,0 0 0 15,7 0-2-15,-25-1-4 16,-19-6-4-16,0-2-6 15,-10-11 6-15,-52-2 0 16,-3-9-3-16,2-15-76 16,7-7-29-16,19-5-80 15,18-9-153-15</inkml:trace>
  <inkml:trace contextRef="#ctx0" brushRef="#br0" timeOffset="127938.2507">30644 4015 93 0,'0'0'711'16,"0"0"-598"-16,0 0 43 16,0 0-120-16,0 0-24 15,0 0-1-15,-165 51 17 16,155-12 5-16,10 0 1 15,0-5-2-15,0-5-7 16,47-7-7-16,15-6-13 0,13-11 14 16,6-5-11-16,-12 0-1 15,-1-14 2-15,-21-14-3 16,-25-2 0-16,-16-4 2 16,-6-5-8-16,-6 0-1 15,-44-1-2-15,-28 14-33 16,9 2-31-16,-18 10-52 15,19 4-61-15,5 0-143 16,26-4-318-16</inkml:trace>
  <inkml:trace contextRef="#ctx0" brushRef="#br0" timeOffset="128329.3972">30971 3145 846 0,'0'0'8'0,"0"0"159"16,0 0-59-16,0 0-79 15,0 0-18-15,0 0 2 0,-237 204 16 16,237-123 21-16,0-10-21 16,0-17 13-16,47-13-20 15,15-24-6-15,3-5-7 16,7-12 10-16,-6 0 3 16,-4-23 6-16,-6-20-5 15,-28-8-5-15,-9-9-7 16,-19-5-7-16,0 2-4 15,-56 7-1-15,-35 17-13 16,-24 31-55-16,-31 8-207 16,-32 13-570-16</inkml:trace>
  <inkml:trace contextRef="#ctx0" brushRef="#br0" timeOffset="135335.0799">14766 5733 450 0,'0'0'88'0,"0"0"99"16,0 0-84-16,0 0-23 16,0 0 3-16,0 0-9 15,0 0-1-15,-18-70 3 16,18 70-10-16,0 0-11 15,0 0-20-15,0 0-18 16,0 0-17-16,0 0-5 0,0 29-3 16,0 18 6-16,9 14 4 15,10 10-1-15,-1 2-1 16,-8-5 0-16,-10-6 1 16,0-5 1-16,0-12-1 15,0-5-1-15,0-10-1 16,-19-9 1-16,-9-8 0 15,-9-6 0-15,-7-7-4 16,-12 0-11-16,-6 0-47 16,-4-20-85-16,10-9-19 15,3-6-95-15,7-8-157 16</inkml:trace>
  <inkml:trace contextRef="#ctx0" brushRef="#br0" timeOffset="135553.8294">14573 5232 508 0,'0'0'203'0,"0"0"14"16,0 0-135-16,0 0-55 15,0 0-20-15,0 0-7 0,0-34-112 16,0 53-239-16</inkml:trace>
  <inkml:trace contextRef="#ctx0" brushRef="#br0" timeOffset="136022.8579">15361 5947 474 0,'0'0'170'0,"0"0"16"15,0 0-46 1,0 0-78-16,0 0-23 0,0 0-17 16,0 0-9-16,-18 0 6 15,27 0 7-15,44-5 37 16,12-11-21-16,26 3-27 16,-7-8-14-16,6 5-1 15,1 2-35-15,-26 9-140 16,-28 5-107-16,-27 0-213 15</inkml:trace>
  <inkml:trace contextRef="#ctx0" brushRef="#br0" timeOffset="136226.0289">15405 6176 225 0,'0'0'371'16,"0"0"-282"-16,0 0 74 15,0 0-120-15,0 0 14 16,0 0 23-16,112-6-18 16,-50-4-35-16,13 3-27 15,-3-1-43-15,3-1-259 16,-22-7-275-16</inkml:trace>
  <inkml:trace contextRef="#ctx0" brushRef="#br0" timeOffset="137086.6743">16383 5933 761 0,'0'0'90'15,"0"0"144"-15,0 0-144 16,0 0-28-16,0 0-37 0,0 0-13 15,9-20-9-15,38 56 1 16,0 15-2-16,6 12 4 16,-6 10 1-16,6-1-2 15,-16-3-1-15,10-11-2 16,-1-11 0-16,-11-7-1 16,-7-12 0-16,0-11 0 15,-19-5-2-15,0-9 3 16,1-3 1-16,-10 0 9 15,0-15 19-15,0-14 3 16,0-17-30-16,0-8-1 16,0-12-1-16,0-7-1 0,-28-13-1 15,0-3 0 1,9-2-1-16,0 0 1 0,10 15 2 16,0 15-2-16,9 21 0 15,0 11 3-15,0 6-2 16,0 14 0-16,0 1 2 15,0-1 2-15,0 1-4 16,18 4-1-16,20-8-1 16,18 4 0-16,25-6 1 15,18-1-1-15,38 1 2 16,19 2-1-16,28-5 1 16,0 2-1-16,15 1-2 15,-15-2 1-15,6 3-1 0,-6-2 0 16,-10 2-1-16,-18 4 0 15,-28 2-9-15,-47-3-1 16,-25 2-7-16,-19 8-16 16,-28 0-76-16,-9 12-38 15,0 10-39-15,-28 12-163 16</inkml:trace>
  <inkml:trace contextRef="#ctx0" brushRef="#br0" timeOffset="137555.7938">17635 6050 500 0,'0'0'80'16,"0"0"108"-16,0 0-105 0,0 0-37 15,0 0-30-15,0 0-7 16,-25 5-2-16,25-5-1 16,0 0 18-16,0 0 21 15,0 0 1-15,0 0-6 16,0 0-8-16,44 0 19 16,12 0 13-16,25 0-41 15,-6-10-11-15,6 4-10 16,-16-4-1-16,-2 10-1 15,-17-3-3-15,-18 3-108 0,-12 0-130 16,-16 0-94 0</inkml:trace>
  <inkml:trace contextRef="#ctx0" brushRef="#br0" timeOffset="137821.4303">18448 5828 286 0,'0'0'410'16,"0"0"-225"-16,0 0 12 16,0 0-77-16,0 0-23 15,0 0-30-15,0-20-34 0,0 51-33 16,0 25 1-16,10 20 4 15,-1 7-4-15,10 4 1 16,-19 3-2-16,0-12-77 16,0-23-513-16</inkml:trace>
  <inkml:trace contextRef="#ctx0" brushRef="#br0" timeOffset="165953.1998">14692 7684 376 0,'0'0'146'0,"0"0"35"16,0 0-44-16,0 0-41 16,0 0 6-16,0 0-9 15,0 0-36-15,0 0-23 16,0-24-34-16,0 24 0 15,0 34-19-15,0 14 19 16,0 14 10-16,0 5-6 16,0-4-1-16,0 0 3 15,0-10-5-15,0-8-1 16,0-8-1-16,0-11-1 16,0-5 2-16,0-10 0 15,0-5 1-15,-7-2 0 0,-11-4 5 16,-10 0-6-16,-10-4-30 15,4-20-28-15,-13-5-43 16,10-10-71-16,-10-6-102 16,13-12-174-16</inkml:trace>
  <inkml:trace contextRef="#ctx0" brushRef="#br0" timeOffset="166172.3358">14530 7315 414 0,'0'0'60'0,"0"0"154"16,0 0-65-16,0 0-53 16,0 0-23-16,0 0-27 15,9-47-42-15,-9 47-4 16,0 0-41-16,9 13-181 15,-2-2-164-15</inkml:trace>
  <inkml:trace contextRef="#ctx0" brushRef="#br0" timeOffset="166876.3413">15324 7915 64 0,'0'0'310'16,"0"0"-262"-16,0 0 33 15,0 0-55-15,0 0-19 16,0 0-2-16,-9 0 8 16,9 0 3-16,0 0 70 0,0 0 60 15,0 0-31-15,0 0-18 16,0 0-21-16,0 0-24 15,0 0-21-15,0 0-7 16,0 0-11-16,0 0 1 16,0 0-2-16,0 0-3 15,0 0 7-15,0 0-2 16,0 0 1-16,0 0-10 16,0 0-3-16,0 0-2 15,0 0 0-15,0 0-4 16,0 0 4-16,0 0-1 0,0 0 1 15,0 0 1 1,0 0 4-16,0 0 7 0,0-3-8 16,0 1-4-16,0 2-5 15,0 0-29-15,0 0-80 16,-10 0-97-16,-8-3-261 16</inkml:trace>
  <inkml:trace contextRef="#ctx0" brushRef="#br0" timeOffset="167455.1943">14894 7176 440 0,'0'0'58'15,"0"0"90"-15,0 0-53 16,0 0-51-16,0 0-10 16,137-130-6-16,-90 112 3 15,-13 6-9-15,-15 7-3 16,0 5-6-16,-10 0-12 15,-9 5-1-15,0 25-13 16,0 17 13-16,0 6 16 16,-19 1-11-16,-9-2-3 0,-6-7 0 15,-3-5-1 1,18-17 3-16,0-5-4 0,19-9 2 16,-9-7-2-16,9-2-2 15,0 0 1-15,0 0-3 16,19 0 4-16,37-8 15 15,15-15-12-15,13-2-3 16,16 7 0-16,9 0-35 16,0 17-136-16,-25 1-119 15</inkml:trace>
  <inkml:trace contextRef="#ctx0" brushRef="#br0" timeOffset="168018.2358">15386 7939 231 0,'0'0'50'15,"0"0"101"-15,0 0-64 16,0 0-4-16,0 0-6 16,0 0-11-16,-71-10-18 15,52 2 4-15,-9 3-7 16,-6 4-20-16,-13 1-12 0,10 0-12 16,2 0 5-1,-2 1 4-15,28 4 9 0,-1-2-1 16,10-3-11-16,0 2-2 15,0-2-5-15,0 0-8 16,47 0 8-16,25 0 19 16,18 0 6-16,13-11-22 15,6-4-1-15,0 7-3 16,-10-1 1-16,-14 4-57 16,-23 5-82-16,-34 0-48 15,-19 0-119-15</inkml:trace>
  <inkml:trace contextRef="#ctx0" brushRef="#br0" timeOffset="168284.0539">15333 8129 343 0,'0'0'78'0,"0"0"39"16,0 0-10-16,0 0-37 16,0 0-16-16,0 0 4 15,-9 0-10-15,9 0-17 16,0 0-9-16,28 0-11 16,16 0 8-16,12 0 4 0,28 0-21 15,6-7-2-15,10-6-114 16,-10-3-273-16</inkml:trace>
  <inkml:trace contextRef="#ctx0" brushRef="#br0" timeOffset="168643.5233">16604 8008 525 0,'0'0'165'0,"0"0"-3"15,0 0-16-15,0 0-90 16,0 0-41-16,0 0-6 16,38 0 2-16,5 0-1 15,13-1-5-15,-3-6 8 16,13-2-9-16,-4 1-3 0,-15-1-1 16,-10 3-42-1,-9 4-131-15,-18-6-189 0</inkml:trace>
  <inkml:trace contextRef="#ctx0" brushRef="#br0" timeOffset="169018.4458">17875 7712 372 0,'0'0'245'0,"0"0"-82"16,0 0-30-16,0 0-71 16,0 0-3-16,0 0-21 15,0-46-1-15,0 46-4 16,0 0 7-16,0 0-13 15,0 5-27-15,0 24 1 16,0 18-1-16,0 10 14 16,0-3 5-16,0 0-1 15,16-8 5-15,-7-2-14 16,10-9-1-16,-19-6 1 16,9 0-7-16,-9-7-2 0,0 3-40 15,0-17-266-15</inkml:trace>
  <inkml:trace contextRef="#ctx0" brushRef="#br0" timeOffset="176070.7767">5325 4366 126 0,'0'0'74'16,"0"0"35"-16,0 0-35 16,0 0-10-16,0 0-2 15,0 0-3-15,0 0-7 16,-19 0 12-16,19 0 4 0,-9 0-28 15,9 0-6-15,0 0-21 16,0 0-1-16,0 0-3 16,0 0 4-16,-10 0 11 15,1 0 9-15,9 0 8 16,0 0 3-16,-6 0 13 16,6 0-13-16,0 0-16 15,0 0-28-15,0 0-1 16,0 0-7-16,6 0 8 15,41 0 0-15,6 0 5 0,12 0-3 16,7 0-1 0,12 0-1-16,-3-4-1 0,-6-1 1 15,-13 0 0-15,-25 3 2 16,-9-3-1-16,-18 5 2 16,-10 0-1-16,0 0-1 15,0 0 6-15,0 0-2 16,0 0-1-16,0 0-4 15,0 0 0-15,0 0 0 16,0 0 3-16,0 0-2 16,0 0 5-16,0 0-1 15,0 0-5-15,0 0-2 16,0 0-4-16,0 5 0 16,0 21 6-16,0 10 3 15,0 6 3-15,0 10 1 0,0 9-1 16,0 2 3-16,0 0-4 15,0-5 0-15,0-5-3 16,0-11 2-16,0-3-4 16,0-12 6-16,0-9-2 15,0-7-1-15,0-6 3 16,0-3-5-16,0-2 0 16,0 0-1-16,0 0 2 15,0 2-1-15,0-2 0 16,0 0-1-16,0 0 0 0,0 0-3 15,0 0-23 1,0 0-40-16,0 0-51 0,0 0-117 16,0 0-342-16</inkml:trace>
  <inkml:trace contextRef="#ctx0" brushRef="#br0" timeOffset="177760.424">6630 4783 224 0,'0'0'91'16,"0"0"4"-16,0 0-4 16,0 0-60-16,0 0-1 15,0 0-5-15,-16-4 16 0,16-3 26 16,0-1-16-16,0-2 5 16,0-1-19-16,0 5-11 15,0-1-13-15,0-1-8 16,0-2 4-16,0-4-2 15,0-1 7-15,0-4 1 16,0-3 18-16,0 1 0 16,-9-4-2-16,0 3-5 15,-10-2-7-15,0-1-9 16,1 0-2-16,-1-4-3 16,3-5-1-16,-2 0-2 15,-1-7 1-15,-9 5 1 0,9-3 3 16,-9 6 6-1,3-3 6-15,-3 9 5 0,0-2-16 16,0 1 4-16,0 1-7 16,-6 3 1-16,-13-1-2 15,10 0 1-15,-7 0 0 16,-2-2 2-16,8 4-6 16,1 2 1-16,9 2-2 15,-7 1 2-15,7 2-2 16,0 0-2-16,-6 5 0 15,3-4-1-15,-13 1 1 16,7 4 1-16,-10 0-2 16,4 1 3-16,-4 4-6 0,-6 3 6 15,-3-1 0-15,9 3 0 16,-6 0-4-16,6 0 0 16,-5 0 1-16,-5 0 3 15,11 5 0-15,2 0-1 16,7 0 1-16,-1-1 0 15,1-2 1-15,3 5 0 16,-4-1-1-16,1-1-1 16,3 1-1-16,-13 2 2 15,0 2-3-15,1 0 3 16,-7 4-4-16,-4 4 3 16,14-4-2-16,-13 6 2 0,9 1-1 15,0 5-4-15,-6-1-4 16,7 8 0-16,8-4 7 15,-5 4 2-15,15 3 0 16,-10-2-3-16,13 5 4 16,4-1 1-16,-14 7-1 15,17 2-1-15,-10 3 1 16,9 0 0-16,-9 0 1 16,-6-5 0-16,6 0-1 15,9-6 0-15,-9-6 0 16,18 1 1-16,1-10-1 15,3 2-1-15,6-6 0 16,0-4-1-16,0-3 2 0,0-4 1 16,0-2-1-16,0-2-2 15,0-4 2-15,0 6-10 16,0-6-44-16,0 2-11 16,0 2-36-16,0 0-51 15,0 0-16-15,0-3-162 16</inkml:trace>
  <inkml:trace contextRef="#ctx0" brushRef="#br0" timeOffset="178104.2486">3817 4733 277 0,'0'0'166'15,"0"0"-33"-15,0 0 48 16,0 0-81-16,0 0-38 15,0 0 8-15,-28-48-14 16,28 48-21-16,-9 0-12 16,9 0-20-16,-10 18 3 15,1 11-3-15,0 5 9 16,3 1-4-16,2 2 0 16,4-8-2-16,0-5-2 15,0-6 4-15,0-6-4 16,19 0 1-16,0-7-2 15,9-2 1-15,6-3 4 0,-3 0-5 16,13 0 4 0,3-11-2-16,15-11-5 0,-6-6-11 15,6 9-81-15,-24-1-60 16,-10 6-206-16</inkml:trace>
  <inkml:trace contextRef="#ctx0" brushRef="#br0" timeOffset="178792.3356">2353 3167 616 0,'0'0'76'0,"0"0"125"16,0 0-107-16,0 0-40 15,0 0-34-15,0 0-16 16,-62 84 15-16,52-13 12 16,1 2-9-16,-10-6-9 15,10-4-6-15,0-10-2 16,-1-5-4-16,10-9-1 16,-6-8 0-16,6-9 0 15,0-7-12-15,0-2-81 16,0-12-65-16,0-1-149 15,0-5-250-15</inkml:trace>
  <inkml:trace contextRef="#ctx0" brushRef="#br0" timeOffset="179276.7439">2702 3327 667 0,'0'0'105'0,"0"0"104"16,0 0-153-16,0 0-35 16,0 0-13-16,0 0-4 15,0 0 8-15,-65 103 3 0,65-67 4 16,3-7-4-16,31-4-7 16,19 4 7-16,-13-7-2 15,-5-1-4-15,2-1-8 16,-18-3 2-16,-1-2-3 15,-8-1 0-15,-10 1-2 16,0 1-2-16,-38 2-26 16,-18-7-50-16,-6-4 14 15,-3-7-4-15,12 0 40 16,6 0-16-16,19-17 23 16,9 5 22-16,10-9 1 15,9 6 0-15,0-1 2 16,0-2 5-16,37-1 7 0,7-5 3 15,-7-4 11 1,1-2 14-16,-10 4 1 0,-10-1-6 16,-2 3-1-16,-16 5-11 15,0-1 1-15,0 6-25 16,-34 7-1-16,-4 2-23 16,-5 5-31-16,5 0-17 15,1 5-40-15,28 8-48 16,-1 0-83-16</inkml:trace>
  <inkml:trace contextRef="#ctx0" brushRef="#br0" timeOffset="179620.4748">3166 3412 69 0,'0'0'520'0,"0"0"-412"16,0 0 95-16,0 0-128 16,0 0-5-16,0 0-30 15,-100-29-34-15,91 63 0 16,3 5 1-16,6 0 3 16,0-4-4-16,0-6 3 15,0-5 2-15,15-7-5 16,13-10 1-16,-9-4 2 15,0-3 9-15,9 0 0 0,-13-14 14 16,4-15-11-16,0-13-16 16,-10 4-2-16,-9-3-3 15,0-1-8-15,0 5-43 16,0 11-21-16,-19 12-46 16,-15 9-148-16,-3 3-262 15</inkml:trace>
  <inkml:trace contextRef="#ctx0" brushRef="#br0" timeOffset="180026.73">3203 2634 546 0,'0'0'84'0,"0"0"156"15,0 0-140-15,0 0-57 16,0 0-27-16,0 0-14 16,-137 46 2-16,119 1 4 15,12 1 6-15,6 2 10 16,0-9-9-16,9-7-11 0,34-12-2 15,14-11 8 1,-5-9-5-16,5-2 6 0,-1 0-5 16,-13-18 10-16,-15-14 3 15,-9-2 5-15,-19-8-11 16,0 2-9-16,0 1 3 16,-28 7-7-16,-16 11-5 15,-12 16-37-15,-19 5-69 16,4 21-159-16,-13 23-300 15</inkml:trace>
  <inkml:trace contextRef="#ctx0" brushRef="#br0" timeOffset="182761.168">7343 4737 305 0,'0'0'54'16,"0"0"63"-16,0 0-52 16,0 0-33-16,0 0-4 15,0 0 6-15,-25-115 6 16,25 101 30-16,-9 2-23 15,0-1-3-15,-1 4-12 16,1-2-10-16,0 2-10 16,-10 0 5-16,0-7-6 15,1 3 2-15,-1-10 5 0,0 2 5 16,-6-5 1-16,-3-2-5 16,0-1-1-16,-6 0-4 15,-3-3-3-15,-1-2 1 16,1-2-9-16,3-4 2 15,-13 5 5-15,9-4-10 16,1 0 7-16,-6-4-2 16,5 1 2-16,1-2-4 15,-7 1 2-15,-3 6-1 16,1 1 2-16,2 4 5 16,-3 8-2-16,10 1 2 15,0 2-3-15,-7 2-2 16,16-4 4-16,-9 4-2 0,9-2 1 15,-7-2 4 1,-2 7 0-16,9-5-6 0,-10 8-3 16,4 0-4-16,-3-1 2 15,-1 7-4-15,20-4 2 16,-10 5-5-16,-7-4 5 16,7 4 0-16,-9-2 1 15,9 3 1-15,-16-1-2 16,16 1-1-16,-9 0-2 15,9 4 3-15,0-3 0 16,-6 1-6-16,6 3 2 16,-16 0 2-16,-3 0 0 0,1 0-3 15,-1 0 5 1,3 0 0-16,-3 0 0 0,4 7-10 16,2-3 9-16,-2-2 0 15,15 0-2-15,-10 1 3 16,4-3 1-16,-13 0-1 15,10 1 1-15,3 3-1 16,-4-4 0-16,10 1-1 16,10-1 1-16,-1 8-1 15,-6-3-3-15,-12 1-2 16,9 0 2-16,-19 3 1 16,9 0-1-16,-5-1-5 15,-4 0 7-15,13 4 0 16,-4-3 2-16,1-1 0 15,9 4 0-15,0-1-2 0,-6 0-7 16,-4 2-3-16,-8 2 2 16,8-1 9-16,-5 4-1 15,5 0-3-15,1-2 5 16,3 1 0-16,-4-5 1 16,1 2 0-16,9-4 0 15,0 4-1-15,-6-1 0 16,6 0 0-16,-10 5 0 15,4-2 0-15,-3 10-1 16,-1-5 1-16,1 6-1 16,-1-3 1-16,-5 2 0 15,5 2 1-15,-5-4-1 0,-4 5 1 16,0-7-1-16,13 4 0 16,-3-3 0-16,9 1 0 15,0 5-1-15,0 0 0 16,0 5-1-16,-1 0 2 15,-5 0 1-15,6 0-1 16,9 3 0-16,-9-3 1 16,10 0 0-16,-7 5-1 15,6 0 0-15,10 4 3 16,-10 4 4-16,0-2 1 16,10 2 2-16,0-2-1 15,-1 0 3-15,4-4-2 16,6-3 2-16,0-1-1 0,0 2 0 15,0 0-2 1,0 1 0-16,0 5 0 0,0 4-2 16,0-1 1-16,10 0-2 15,5 1 7-15,4-1-6 16,-1-7 1-16,11 0 1 16,-1-6-3-16,-10 2 0 15,7 0 0-15,3-6 1 16,0 6-1-16,6-3-2 15,-2 0 1-15,11 6-2 16,-5 2 0-16,15 5-1 16,-7-2-2-16,10 3 1 0,-9-2-1 15,-3-1 5 1,2-7-5-16,1 1 1 0,-13 1 0 16,13-4 3-16,0 3-2 15,6-4-2-15,-6 2 1 16,9-4 0-16,-3 1 1 15,3-5-2-15,-13-3 0 16,13 6 0-16,-9-6 2 16,6 0-1-16,-6-2-1 15,-1-3 0-15,7-2 0 16,-15-1 2-16,9 3 0 16,-13-3-4-16,3 0 5 15,1-7-3-15,-10 5 0 16,-3-3 0-16,3-3-1 15,0-4 2-15,0 1 0 0,-3-1-1 16,-4-3 0-16,-5-1-1 16,12-2 3-16,0 0-2 15,-9 0 8-15,9 0-5 16,-10 0-2-16,7 0 1 16,-6-2-1-16,9-7-1 15,6 2 0-15,-6-4 3 16,0 4-2-16,-9-4-1 15,-10 9 0-15,1-2 2 16,-10 0-1-16,0 4 2 16,0 0 1-16,0-1 0 15,0-4-4-15,0 0-1 0,0 3-6 16,-19-2-8-16,10-3-18 16,-10 6-41-16,3-7-53 15,-5 1-129-15,-4-3-201 16</inkml:trace>
  <inkml:trace contextRef="#ctx0" brushRef="#br0" timeOffset="183308.0213">4833 6392 237 0,'0'0'150'16,"0"0"-36"-16,0 0 1 15,0 0-43-15,0 0 20 16,0 0-17-16,-66-33-20 15,57 33-2-15,9 0-13 16,0 0-10-16,0 0-7 16,0 0 3-16,0 0-9 0,0 0-16 15,0 0-1 1,0 0 0-16,19 5 9 0,24 11 11 16,4 0-2-16,0-1-5 15,6-1 2-15,-16-1-9 16,-9-1-6-16,-9 0 1 15,-1 3-1-15,1 1 0 16,-13 2 0-16,-6 6 4 16,0-1-2-16,0-1-2 15,0 7 0-15,0 0-1 16,-34 8 1-16,-13 2 2 16,10-7-2-16,-7-3 0 15,16-8 3-15,19-8 1 16,0-3-1-16,9-9-3 15,0 3 0-15,0-3-1 0,0 3-16 16,0-4-78-16,0 0-226 16</inkml:trace>
  <inkml:trace contextRef="#ctx0" brushRef="#br0" timeOffset="216900.8077">2693 7712 160 0,'0'0'96'0,"0"0"-47"16,0 0 1-16,0 0-4 16,0 0 14-16,0 0-26 0,0 0 18 15,-10-7-13 1,10 1 5-16,0 2 21 0,0 0-28 15,0-3-21-15,0 6-7 16,0-16-1-16,0 8-8 16,0-7 2-16,19-2 3 15,18 3-5-15,-2 1 0 16,2 3 15-16,-9-1-11 16,0 6 7-16,-3 4-4 15,-16 2-7-15,4 0-1 16,2 0-4-16,-5 0-2 15,-1 8 2-15,10 15 1 16,-10 9 4-16,-9 7 0 16,0 1 1-16,0 7-1 15,0-2 0-15,-19 5 0 0,-18-10 0 16,12-3 5-16,-3-12-2 16,0-11-2-16,19-9 0 15,-1-5 1-15,10 0 0 16,0 0-1-16,0 0 0 15,0 0 8-15,0 0-5 16,0 0 8-16,0-10 2 16,10-3-6-16,33 1 1 15,4-5-9-15,28 1 0 16,-4 7 0-16,4-1-20 0,-3 0-11 16,9 1-40-1,-16-4-9-15,1 3-31 0,-23-3-65 16</inkml:trace>
  <inkml:trace contextRef="#ctx0" brushRef="#br0" timeOffset="217370.175">3341 7616 344 0,'0'0'83'0,"0"0"-78"15,0 0 11-15,0 0 18 16,0 0-3-16,0 0-8 16,65-3 2-16,-40 2-9 15,-6 1 4-15,2-7-7 16,-5 1 1-16,3 1-6 15,9-6-1-15,6 3-2 16,-3-7 2-16,-6 1-2 16,-6-1-3-16,-10 2-1 15,0 11 4-15,-9-1 0 0,0 3-1 16,0 0-4 0,0 0-17-16,0 23 17 0,0 12 6 15,0 10 3-15,0 5-6 16,0 7 3-16,0-1-1 15,-9 4-2-15,0-7 4 16,-10 0-3-16,0-6-2 16,4-7-2-16,12-11-1 15,-4-11 0-15,7-9-17 16,0-9-27-16,0 5-33 16,-3-5-26-16,-6 0-52 15</inkml:trace>
  <inkml:trace contextRef="#ctx0" brushRef="#br0" timeOffset="217855.0194">3322 8037 70 0,'0'0'223'0,"0"0"-154"16,0 0 29-16,0 0-49 16,0 0-39-16,0 0 15 15,93-113-13-15,-30 86 2 16,11 6-7-16,7-6-1 15,-15 11-3-15,-4 3 0 16,-15 3-3-16,-10 4-4 16,1-3-27-16,-4 0-17 15,-6-3-31-15,9-4-23 16,-2 5 27-16,-17-2 49 0,1 4 26 16,-19 0 28-1,0 5 0-15,0-3 37 0,0 2-34 16,0 5-4-16,-28-1-2 15,9 1 7-15,-9 0-4 16,3 0-7-16,7 14-4 16,-1 15 8-16,19 8 7 15,0 4-5-15,0 5-9 16,0-12-7-16,37-1 6 16,1-17-9-16,-4-7 3 15,13-5 17-15,-10-4-15 16,0 0 21-16,-2-18 0 15,-17-10-14-15,-8-5-2 0,-1-1-9 16,-9-2-7 0,0-3-4-16,0-1-12 0,-19 18-32 15,-9-6-68-15,10 10-62 16,-7 2-305-16</inkml:trace>
  <inkml:trace contextRef="#ctx0" brushRef="#br0" timeOffset="218402.5243">4375 6911 216 0,'0'0'247'15,"0"0"-216"-15,0 0 29 16,0 0-32-16,0 0 15 0,0 0 11 15,-209 0-9 1,190 3-14-16,7 13-8 0,3 8-16 16,9 5-1-16,0 12-2 15,0-6-1-15,21 2 0 16,14-6 2-16,2-8 7 16,0-2-2-16,-9-8-5 15,-12-3 0-15,-7-5-3 16,-9-4-2-16,0-1 7 15,0 0 7-15,0 0 25 16,0-6 30-16,0-26-32 16,0-10-31-16,0-4 1 0,0 2 1 15,-18 2-5-15,-1 3 14 16,-6 19-12-16,16 2-5 16,9 13-5-16,0 5-15 15,0 3-130-15,-10 21-106 16,1-8-253-16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21T10:34:02.839"/>
    </inkml:context>
    <inkml:brush xml:id="br0">
      <inkml:brushProperty name="width" value="0.05292" units="cm"/>
      <inkml:brushProperty name="height" value="0.05292" units="cm"/>
    </inkml:brush>
    <inkml:context xml:id="ctx1">
      <inkml:inkSource xml:id="inkSrc65">
        <inkml:traceFormat>
          <inkml:channel name="X" type="integer" min="-1366" max="1024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88.19188" units="1/cm"/>
          <inkml:channelProperty channel="Y" name="resolution" value="37.83251" units="1/cm"/>
          <inkml:channelProperty channel="T" name="resolution" value="1" units="1/dev"/>
        </inkml:channelProperties>
      </inkml:inkSource>
      <inkml:timestamp xml:id="ts1" timeString="2022-12-21T10:38:03.696"/>
    </inkml:context>
  </inkml:definitions>
  <inkml:trace contextRef="#ctx0" brushRef="#br0">2920 2701 25 0,'0'0'327'0,"0"0"-253"0,0 0 44 16,0 0-62-16,0 0 6 15,0 0 1-15,0 0-3 16,-19 0-6-16,13 0 1 16,6 0-6-16,-3 0-11 15,3 0-5-15,0 0-10 16,0 0-12-16,0 0-2 16,0 0-6-16,0 0-3 15,0 0-4-15,47 0 4 16,27 0 8-16,26-9-8 15,28-3 2-15,9 1-2 16,0 1 0-16,-9 1 0 16,-25 1 1-16,-13-1-1 0,-28-3 0 15,-15 6 1-15,-28-1 4 16,-10-1 1-16,-3 0 5 16,-6 3 11-16,0-1-4 15,3 1-12-15,-3 3-4 16,0 2 0-16,6 0-2 15,-6 0-1-15,0 0 0 16,10 0-9-16,-7 12-11 16,13 18 21-16,-7 10 0 15,10 5 2-15,9-4-2 16,-10 0 0-16,20 1 0 16,-4-6 2-16,-6-4-2 0,0-3 1 15,0-8 0 1,-9-3-1-16,-1-4 0 0,-2-7 0 15,-7-4 2-15,-9-1-1 16,0-2 0-16,0 0 1 16,0 0 11-16,0 0 3 15,10-20 3-15,-1-9-18 16,0-1-1-16,10-6 0 16,0 1 0-16,-1-2 1 15,1 1 0-15,-3-3 1 16,-4-1-2-16,4 6 3 15,-7 3 7-15,10 8 0 16,-10 12 1-16,0 3-1 16,-9 8 1-16,0 0-11 15,10 0-15-15,15 13 10 0,-3 16 5 16,2 7 0-16,4 9 1 16,1 0-1-16,14 2 1 15,-12 6 0-15,4-6 2 16,-7-7-3-16,-10-6 2 15,10-6 0-15,-9-9-2 16,0-8 0-16,-4-1 2 16,-5-7 1-16,-10-3 0 15,0 0 2-15,9 0 4 16,-9 0 8-16,9 0 15 16,1-8-14-16,-1-3-9 15,0-7-7-15,10-1 0 0,0-2-2 16,-1-10 1-16,-2 2-1 15,3-6 0-15,-10 1 0 16,0 2 0-16,-9 3 0 16,0 9 0-16,0 4 0 15,0 6 0-15,0 6 0 16,0-3 0-16,0 7 0 16,10-1-4-16,8 1-2 15,10 0-7-15,25-2 6 16,28 2 4-16,13 0 3 15,6 0-4-15,18 0-1 16,-6 0-1-16,6 0-3 16,-9 0 3-16,0 0-4 15,-24 0 3-15,-33 0-6 16,-23 0-20-16,-20 0-13 0,-9 0-56 16,-19 3-85-16,-80 0-246 15</inkml:trace>
  <inkml:trace contextRef="#ctx0" brushRef="#br0" timeOffset="813.7658">4247 1842 452 0,'0'0'54'15,"0"0"70"-15,0 0 14 16,0 0-47-16,0 0-20 16,0 0-41-16,28-24-30 15,-9 71 0-15,-4 16 17 0,4 13-8 16,-10-2 0-16,-9-3-9 16,10-8 1-16,-10-10 1 15,0-10-2-15,0-14 4 16,0-8-3-16,0-13-1 15,0-4 3-15,0-4 6 16,0 0 13-16,0-12 56 16,-10-25-67-16,-8-9-6 15,-1-13-5-15,0-11 8 16,4-8-8-16,5 1 1 16,10 4 1-16,0 13 0 0,0 6-1 15,7 10 5-15,21 9-4 16,0 6 1-16,9 8-1 15,7 4 2-15,-13 4-4 16,3 6-2-16,3 7 0 16,-18 0 0-16,9 0-6 15,-12 7-1-15,-13 15-1 16,-3-1 2-16,0 7-8 16,0-1-4-16,-38-2-11 15,-18-4 9-15,3-3-8 16,-3-4 12-16,0-4 17 15,10-5-1-15,2-3 1 16,16 1 2-16,9-3 0 16,1 0-1-16,2 5-1 0,4 1-8 15,5 13 1-15,-2 9 1 16,9 2 6-16,0 9 1 16,0 1 0-16,0 1-3 15,37 1 3-15,26 0-1 16,30-4 2-16,16-2-2 15,0-2-18-15,-9-7-205 16,-10-11-310-16</inkml:trace>
  <inkml:trace contextRef="#ctx0" brushRef="#br0" timeOffset="1752.0631">6350 2247 296 0,'0'0'111'15,"0"0"41"-15,0 0-45 16,0 0 24-16,0 0-26 16,0 0-33-16,-28-51-22 15,28 51-15-15,0 0-7 0,0 0-28 16,-10 0-4 0,1 29-6-16,-10 19 10 0,10 15 3 15,-10 13 7-15,10 9 3 16,3 5-5-16,3 0-1 15,3-4-6-15,0-11-1 16,0-9 2-16,0-9-1 16,0-10-2-16,9-14-1 15,-9-7 2-15,0-5-33 16,0-5-42-16,0-9-41 16,0-6-94-16,0-1-57 15</inkml:trace>
  <inkml:trace contextRef="#ctx0" brushRef="#br0" timeOffset="2127.1685">6596 2479 350 0,'0'0'38'0,"0"0"69"16,0 0-21-16,0 0 10 15,0 0 8-15,0 0-22 16,25-79-15-16,-25 79-18 0,0 0-49 16,0 29 5-16,9 18-5 15,0 11 18-15,10 8-1 16,9 1 15-16,-9-4-8 15,9-5-12-15,-9-3-5 16,-1-8-5-16,-2-4-1 16,-13-9-1-16,3-5 0 15,-6-1-14-15,0-9-59 16,0-3-56-16,-9 0-62 16,-25-16-69-16</inkml:trace>
  <inkml:trace contextRef="#ctx0" brushRef="#br0" timeOffset="2408.8603">6752 2838 556 0,'0'0'39'0,"0"0"150"15,0 0-90-15,0 0-58 16,0 0-13-16,0 0-13 15,99-6 27-15,-15-1 4 16,22-5-2-16,25-8-18 16,15 2-15-16,7 6-11 15,-3-5 0-15,-13 6 0 0,-19 6 0 16,-28 0-14-16,-18 5-38 16,-35 0-12-16,-18 0-33 15,-19 0-59-15,0 0-1 16,-19 0-17-16</inkml:trace>
  <inkml:trace contextRef="#ctx0" brushRef="#br0" timeOffset="3081.3292">7026 1420 413 0,'0'0'29'0,"0"0"75"16,0 0-36-1,0 0 42-15,0 0-29 0,0 0-11 16,-119-77-27-16,91 75 8 16,-9 2-17-16,-10 2-23 15,-25 34-9-15,-9 10 1 16,-3 14 5-16,10 6 0 16,11 3 8-16,45-1-3 15,18-10 5-15,0-5 7 16,37-11-6-16,53-16 1 15,19-12-13-15,13-14 0 16,21 0-7-16,4-11-43 0,-17-26-178 16,-30-7-315-16</inkml:trace>
  <inkml:trace contextRef="#ctx0" brushRef="#br0" timeOffset="12245.3475">2328 2793 100 0,'0'0'94'16,"0"0"38"-16,0 0-36 15,0 0-33-15,0 0-33 16,0 0 10-16,0 0-10 16,-47 0 13-16,47 0 9 0,-9 0-5 15,9 0-6-15,0 0-13 16,-9 0-18-16,9 0 0 16,0 0-2-16,0 0-8 15,18 0-6-15,54 0 6 16,28 0 38-16,37 0 4 15,19 0-27-15,-7-8-9 16,4 3-4-16,-16 5-2 16,-28 0-2-16,-34 0-4 15,-29 0-37-15,-30 0-70 16,-16 13-64-16,-25-2-108 0</inkml:trace>
  <inkml:trace contextRef="#ctx0" brushRef="#br0" timeOffset="13137.3968">2291 2825 136 0,'0'0'113'16,"0"0"-50"-16,0 0 45 0,0 0-40 15,0 0-20-15,0 0 1 16,9-42-9-16,-9 34 10 15,0 7 6-15,0-4 1 16,0 0-15-16,0 0 1 16,0 5-10-16,0 0-20 15,0 0-13-15,0 0-2 16,0 34-15-16,0 23 17 16,0 15 12-16,0 18 6 15,-9 15-3-15,-29 18-2 16,1 4 0-16,-7 2-11 0,-2 1 0 15,18-2-2 1,-10 2 2-16,-15-4-2 0,16-7 0 16,-7-7 0-16,7-11 2 15,9-9-2-15,9-9 0 16,10-8-1-16,9-13 0 16,0-2 1-16,0-7 0 15,0-3 0-15,0-11 0 16,0-10 0-16,0-6 0 15,9-7 0-15,1-3 0 16,-1-7 0-16,0 1 0 16,1 1 1-16,18-4 0 0,9 0-1 15,16-4 5 1,65 0 2-16,10 0-2 0,28 0-4 16,18-8-2-16,-18 4 3 15,-13 3-3-15,-6 1 1 16,-15 0 0-16,-4 0-3 15,-9 0 0-15,-15 0-9 16,-4 13-16-16,0-4 14 16,-6-1-8-16,-12 5 4 15,-16-3-20-15,-12 1-5 16,-7 5-12-16,1-4-28 16,-4 5-68-16,3-5-119 15</inkml:trace>
  <inkml:trace contextRef="#ctx0" brushRef="#br0" timeOffset="13794.4191">4830 4688 161 0,'0'0'259'0,"0"0"-187"16,0 0 54-16,0 0-21 15,0 0-26-15,0 0-31 16,-253-109-35-16,178 109-6 16,-15 0-2-16,-13 17-3 15,-24 22 2-15,-10 9 9 16,-1 15 11-16,-8 13 9 16,28 6 8-16,18 7-14 15,44 9 1-15,40 9-1 0,16-1-4 16,25 0 23-16,56-9-26 15,22-17-9-15,25-4-3 16,9-13-6-16,0-10 1 16,-9-4-1-16,-10-19-1 15,-15-7 1-15,-13-17 0 16,0-6 0-16,-9-6 7 16,4-30 5-16,-4-13 5 15,-7-8-6-15,7-11-4 16,-15-6-5-16,-4-11-3 15,-6-12 7-15,-12 1-2 16,-26-6 6-16,-8-3 24 16,-10 9-17-16,0 5-2 0,0 12 0 15,-25 16-10-15,-13 10-3 16,-8 11-4-16,-26 8-11 16,-18 9-3-16,-13 13-59 15,-15 12-67-15,9 8-36 16,-4 33-105-16,-2 7-168 15</inkml:trace>
  <inkml:trace contextRef="#ctx0" brushRef="#br0" timeOffset="14341.3124">4091 5500 387 0,'0'0'16'0,"0"0"30"16,0 0 43-16,0 0-40 15,0 0 5-15,0 0-9 16,-37-132 24-16,37 103-15 0,0-1-4 16,0-1-19-1,0 2-10-15,19 2 5 0,9 4-15 16,15 4 3-16,-5 9-7 16,-1 2-3-16,-9 4 2 15,6 4-3-15,-12 0-3 16,-6 0-1-16,12 0-6 15,-10 12 1-15,1 16-2 16,9 7 8-16,-9 2 0 16,-4 1 0-16,4-8 1 15,9-11 0-15,-19-8 3 16,10-8 1-16,-10-3 5 0,1 0 24 16,5 0 49-1,4-25-4-15,0-13-60 0,9-6-13 16,-9-4-6-16,-10-4-5 15,10 0-57-15,5-2-44 16,5 2-162-16,-1 8-123 16</inkml:trace>
  <inkml:trace contextRef="#ctx0" brushRef="#br0" timeOffset="14872.7168">5387 5162 75 0,'0'0'258'16,"0"0"-206"-16,0 0 91 15,0 0-64-15,0 0 3 16,0 0-19-16,-146 0-15 16,146 0-14-16,0 0-34 15,18 0 16-15,48 0 60 16,18 0-33-16,41 0-19 16,24 0-8-16,32 0 2 15,12 0 0-15,16 0 1 16,2-3-7-16,-11-10 1 15,2 8 1-15,-9-1-10 16,-21 0-4-16,-26-1 0 0,-37 2-1 16,-53 0-2-16,-28 5-44 15,-28-1-28-15,0-9-79 16,-37-14-160-16</inkml:trace>
  <inkml:trace contextRef="#ctx0" brushRef="#br0" timeOffset="16217.0319">8032 2803 179 0,'0'0'173'16,"0"0"-102"-16,0 0 19 16,0 0-54-16,0 0 16 15,0 0-19-15,0-23-5 16,0 18 13-16,0 5 28 15,0-1-17-15,0 1-16 16,0-3-5-16,0 3-5 0,0-2-5 16,0 2 2-16,0 0-4 15,0 0-9-15,0 0 3 16,0 0-4-16,0 0-2 16,0 0 15-16,0-3 7 15,0 3 10-15,0 0-11 16,0 0-13-16,0 0-11 15,0 0-4-15,0 0-4 16,0 5-9-16,0 24 9 16,0 14 3-16,0 14 2 15,0 18 4-15,0 9 4 16,-19 21-4-16,0 6-1 0,-9 7 1 16,0-2-4-16,0 1 2 15,-9-2-3-15,-7-4 2 16,-2-1-1-16,8-6 0 15,-15-5-1-15,25-4 0 16,-6-10 0-16,6-1 0 16,9-7 1-16,10-9-1 15,0-7 0-15,-1-4 0 16,1-11 0-16,9-5 0 16,-10-3 1-16,10-9-1 15,0-8-1-15,0-1 1 16,0-11 0-16,0-1-2 15,0-8-10-15,0 4-1 0,0-4 10 16,0 0 1-16,0 0 1 16,0 1 1-16,0 4-1 15,0 0-3-15,0 0 4 16,0 1 0-16,0 1 0 16,0-1 0-16,0-3-1 15,0-1 1-15,0-2 0 16,0 2 0-16,0-2-1 15,0 3 1-15,0-2 0 16,0 4-3-16,0 2-9 16,0-6-4-16,0 4 1 15,-9-2-2-15,-10-1 13 0,-15 1 4 16,-13-3 0 0,-18 2 0-16,3-1 1 0,-4 3 0 15,-5 0 0-15,15 1 3 16,9 0-3-16,3 0-1 15,16 0-3-15,10 1-2 16,8-1-39-16,1-5-192 16,9 0-341-16</inkml:trace>
  <inkml:trace contextRef="#ctx0" brushRef="#br0" timeOffset="17077.1678">3313 6664 372 0,'0'0'102'15,"0"0"13"-15,0 0 34 16,0 0-35-16,0 0-14 16,0 0-34-16,3-66-16 15,-3 66-3-15,0 0-26 16,0 0-19-16,9 5-2 15,7 24 0-15,2 22 5 16,10 12 9-16,0 5 5 16,10 5-2-16,-4-11-7 15,13 5-5-15,-4-14-1 16,-5-6-1-16,-1-6-1 0,-9-17 0 16,-3-5 0-16,-16-9 1 15,1-7 1-15,-7-3 3 16,6 0 29-16,7-17 34 15,-7-14-41-15,19-9-23 32,-9-5-3-32,0 0 1 0,5 1-2 0,-5-4 0 31,-6 1 1-31,2 4 2 0,-6-1-1 0,10 2 12 16,0 8-5-16,-10 10-4 15,10 5-7-15,-10 8 0 16,-3 4-4-16,4 6-11 0,-1 1-68 15,1 0-111-15,-10 0-263 16</inkml:trace>
  <inkml:trace contextRef="#ctx0" brushRef="#br0" timeOffset="20329.4373">2107 3713 473 0,'0'0'6'16,"0"0"76"-16,0 0-37 15,0 0-8-15,0 0-3 16,0 0 38-16,0 0-72 0,0 0 0 16,-174 34 0-1,121 19 6-15,6 9 16 0,0 5-6 16,4 0-3-16,15-13-3 16,9-4 2-16,9-14-1 15,1-10 1-15,9-10-2 16,0-7-2-16,0-5-4 15,0-4 3-15,0 0 24 16,0 0 53-16,0-21-6 16,0-10-67-16,0-13-11 15,0-7 4-15,19-2-2 16,9-9-2-16,0 4 5 0,-3 10-4 16,3 14-1-1,-9 15-1-15,18 14 0 0,7 5 1 16,12 0-5-16,34 29-1 15,3 5 3-15,16 9-2 16,10-1 4-16,2-1-25 16,-15-3-129-16,-59-5-151 15</inkml:trace>
  <inkml:trace contextRef="#ctx0" brushRef="#br0" timeOffset="21048.5534">1138 3349 374 0,'0'0'214'0,"0"0"-87"16,0 0 46-16,0 0-122 15,0 0 12-15,0 0-44 16,0-33-19-16,0 33-2 16,0 29-16-16,0 19 18 15,0 10 14-15,0 5-11 16,0-1 1-16,0-2-1 16,0-4-3-16,0-2 1 15,0-6-2-15,0-8 0 0,0-6-45 16,0-5-88-16,0-8-43 15,-34-16-95-15</inkml:trace>
  <inkml:trace contextRef="#ctx0" brushRef="#br0" timeOffset="21392.4052">708 3482 217 0,'0'0'178'0,"0"0"-93"15,0 0 4-15,0 0-16 16,0 0-30-16,0 0-10 15,19-74-17-15,9 59 0 16,19-3 10-16,-4 2 0 16,13-6-9-16,10 5-7 15,-4 1-6-15,1 5-4 0,-7 11-11 16,-3 0-63 0,-13 0-50-16,-6 15-40 0,-6 2-210 15</inkml:trace>
  <inkml:trace contextRef="#ctx0" brushRef="#br0" timeOffset="21752.0412">736 3981 164 0,'0'0'49'0,"0"0"12"16,0 0-1-16,0 0-4 15,0 0 16-15,0 0-7 16,19 11 24-16,25-11 22 16,12 0-26-16,15-16-26 15,14-3-15-15,17 1-16 16,-5 4-28-16,-4 4-5 0,-12 8-131 16,-43-1-205-16</inkml:trace>
  <inkml:trace contextRef="#ctx0" brushRef="#br0" timeOffset="27271.8791">14143 1599 529 0,'0'0'9'0,"0"0"62"0,0 0 16 16,0 0 2-1,0 0-13-15,0 0-37 0,0 0-31 16,-34-3-8-16,34 55-16 15,0 16 16-15,0 15 4 16,0 2 20-16,0-1-15 16,0 0-2-16,0-11-4 15,0-9 5-15,0-12-7 16,0-10-1-16,-9-9 0 16,-10-8-8-16,-9-8-63 15,-9-17-114-15,-16 0-56 16</inkml:trace>
  <inkml:trace contextRef="#ctx0" brushRef="#br0" timeOffset="27553.7695">13963 1556 498 0,'0'0'11'0,"0"0"73"15,0 0-8-15,0 0-5 16,0 0-34-16,0 0-11 15,218-100-18-15,-190 124-6 16,9 8 2-16,7 7-1 16,-16 1 2-16,9 2 1 15,-18-8-2-15,0-5-2 0,-19-5-1 16,0-6-2 0,0-4-3-16,-38-1-13 0,-8-8 15 15,-17-2-18-15,-2-3-34 16,-7 0-71-16,7 0-34 15,2-13-225-15</inkml:trace>
  <inkml:trace contextRef="#ctx0" brushRef="#br0" timeOffset="28053.7693">14885 1124 608 0,'0'0'35'16,"0"0"108"-16,0 0-1 15,0 0-125-15,0 0-17 16,65 213 0-16,-37-109 26 15,-3 1 7-15,3-10-13 16,-9-3-10-16,0-8-5 16,-10-17-4-16,0-13 3 15,-9-16-3-15,0-17 0 16,0-10-1-16,0-9-1 0,0-2 1 16,0 0 16-16,0-6 8 15,0-22 26-15,0-14-27 16,0-3-16-16,0-3-6 15,0 1 1-15,19 12-2 16,15 4 0-16,4 9-2 16,-10 12 1-16,18 10-1 15,-2 0 0-15,12 15-5 16,-3 20 1-16,3 13 2 16,0 4 2-16,-12-2 0 15,-7 1 1-15,-9 2-20 16,-18-9-113-16,-10-13-88 0,0-19-136 15</inkml:trace>
  <inkml:trace contextRef="#ctx0" brushRef="#br0" timeOffset="28570.0632">16311 1683 350 0,'0'0'367'15,"0"0"-351"-15,0 0 101 16,0 0-61-16,-274-34-10 16,228 34 6-16,18 0-25 0,3 0-13 15,-3 23-2-15,18 9-10 16,10 7-2-16,0 2 0 15,0 3 0-15,19-2 11 16,15-7-10-16,13-2 3 16,0-9-3-16,-10-7 1 15,-3-7-1-15,-15-5-1 16,-10-5-13-16,1 0 1 16,-1-13 10-16,0-16 0 15,10-10-11-15,-10-4-18 0,7-6 2 16,-7 1 18-16,-6 3 11 15,-3 16 2-15,0 12 2 16,0 12 10-16,7 5 10 16,-7 0 6-16,18 18-30 15,10 22-15-15,0 13 15 16,1 1 16-16,5-2 1 16,-6-4 1-16,0-6-12 15,0-6-1-15,0-7-5 16,-3-3 0-16,3-14-8 15,0-7-80-15,9-5-119 16,1 0-18-16,-4-25-112 16</inkml:trace>
  <inkml:trace contextRef="#ctx0" brushRef="#br0" timeOffset="28899.0423">16832 1687 549 0,'0'0'61'0,"0"0"142"15,0 0-52-15,0 0-77 16,0 0-17-16,0 0-43 16,-193 4-7-16,168 21-6 15,15 2-1-15,10 3-8 16,0-1 8-16,0 2 4 16,35-4-2-16,11 1-1 0,10-3 4 15,-12-4-3-15,3 0 2 16,-19-5 0-16,-10-3-4 15,-8-1 0-15,-10-3-2 16,0 4-4-16,-19 2-3 16,-18-1 9-16,-1-1 1 15,-5 5-1-15,-4 1-27 16,-9 1-23-16,3 2-25 16,25-3-44-16,9-9-13 15,19-10-59-15,10 0-195 16</inkml:trace>
  <inkml:trace contextRef="#ctx0" brushRef="#br0" timeOffset="29524.4367">17810 1755 607 0,'0'0'1'16,"0"0"102"-16,0 0-5 15,0 0-39-15,-284-3-7 16,222 27-16-16,15 10-1 0,1 11 7 16,27 4-14-16,10-1-6 15,9-3-9-15,0-3 0 16,9-6-1-16,19-7-11 15,9-12 4-15,-9-1-3 16,0-11-2-16,-12-5-2 16,3 0-13-16,-1-9 9 15,10-27 6-15,0-7 0 16,-3-14-16-16,13-7 16 16,-1-4 0-16,19 5-1 15,16 7-3-15,-16 21 4 16,-3 15 4-16,-16 12-3 15,-9 8 5-15,0 5 0 16,-3 35-3-16,13 13-3 16,-1 8 24-16,-9 2-2 0,6-5 1 15,-15-8-11-15,-10-6-7 16,-9-15-1-16,0-7-1 16,0-13-1-16,0-6-2 15,0-3 0-15,-18-3 3 16,-17-27 52-16,-2-10-17 15,0-10-29-15,9-9 3 16,9-4-4-16,13 1-4 16,6 8-4-16,0 15-2 15,25 15-4-15,12 11-13 0,19 9-21 16,16 4-49 0,2 0-64-16,7-7-156 0,28-6-264 15</inkml:trace>
  <inkml:trace contextRef="#ctx0" brushRef="#br0" timeOffset="30447.2844">20031 1858 448 0,'0'0'71'0,"0"0"84"16,0 0 17-16,-265-88-82 15,209 88-12-15,-16 0-26 16,7 14-29-16,3 27-7 16,-4 4-4-16,32 3-3 15,6 1 3-15,28-12 3 16,0-7-6-16,0-7-3 16,19-9-2-16,24-7 1 15,-5-7-4-15,8 0 6 16,17-7 3-16,-17-25 2 15,1-10-4-15,-3-8-8 0,-7-9-3 16,-9-8-20 0,-9-9 12-16,-10-3-9 0,-9-5 20 15,0-3 6-15,-19 6-4 16,1 21 1-16,8 27 1 16,1 15 5-16,9 18 17 15,0 0 8-15,0 34-34 16,0 29-3-16,0 22-12 15,0 7 15-15,28-2 0 16,16-11 4-16,2-7-2 16,10-11-2-16,7-11 4 15,-7-12-1-15,-3-9-2 0,-16-12 0 16,-18-10 2-16,0-4-2 16,-19-3-1-16,9 0 2 15,0-13 6-15,1-13-8 16,-10-6-32-16,0 6-6 15,0 0 4-15,0 10 14 16,0 7 20-16,0 4 0 16,0 5 0-16,0 0 0 15,18 1-20-15,1 27-14 16,15 2 29-16,-6 4 5 16,10-1 0-16,5-9 0 15,-15-5-1-15,-9-9 1 16,0-2 0-16,-10-7 0 0,-9-1-8 15,0 0-80-15,-9-19-4 16,-38-16-145-16</inkml:trace>
  <inkml:trace contextRef="#ctx0" brushRef="#br0" timeOffset="30650.3301">20286 1354 778 0,'0'0'110'0,"0"0"50"15,0 0-96-15,0 0-47 16,0 0-17-16,0 0-14 16,0-4-155-16,-9 8-264 15</inkml:trace>
  <inkml:trace contextRef="#ctx0" brushRef="#br0" timeOffset="31150.5207">21028 1760 755 0,'0'0'10'16,"0"0"97"-16,0 0-8 15,0 0-52-15,-284-32-9 16,247 69-19-16,-1 7-15 15,13 5-1-15,16-2 17 16,9-5-20-16,0-3 16 16,9-7-4-16,26-8-11 0,11-6 1 15,1-7 4-15,-3-7 0 16,3-4-6-16,-1 0-2 16,-2-23-29-16,-16-11-1 15,0-13 0-15,0-3-9 16,0-1 9-16,-19 2 31 15,7 16 0-15,-16 13 2 16,0 15 6-16,0 5 6 16,0 13-1-16,9 32-12 15,19 5-5-15,19 5 5 16,25-6 13-16,21-11-11 16,25-4-2-16,1-21 0 15,-1-13-46-15,-27-11-356 16</inkml:trace>
  <inkml:trace contextRef="#ctx0" brushRef="#br0" timeOffset="32338.4367">13689 2615 199 0,'0'0'19'16,"0"0"2"-16,0 0 48 16,-265 0-7-16,199 0-25 15,-5 0-11-15,5 0 0 16,-5 0 8-16,5 1-3 15,1 9 4-15,-7 3-14 16,10-2-15-16,6-2-2 0,19 1-2 16,8-5-1-16,20 0-1 15,9 0 0-15,0-1 0 16,0 4-14-16,19-1 14 16,28 1 0-16,34 2 25 15,12-4 13-15,16 4-2 16,9-1-18-16,19-1-6 15,1 1-4-15,17-6-5 16,29 0 2-16,15-3 2 16,13 0 8-16,16 0-3 15,27-3-5-15,10-9-3 16,9 0-2-16,-9 5-2 16,-25 4 0-16,-13 3 1 0,-15 0-1 15,-13 0 1 1,4 0 1-16,-13 0-1 0,3 0-1 15,-9 0 0-15,6 0 0 16,-7 0-1-16,1 0-1 16,-3 0 2-16,-25 0 0 15,-10 0 0-15,-9 0 0 16,9 0-1-16,-8 0 1 16,-1-5 0-16,9 0 1 15,-9 4 1-15,9-6-2 16,-8 6 0-16,-1-1 0 15,9 2-2-15,0 0 4 0,1-5 0 16,9 2-1 0,9-2 0-16,-3-1 3 0,-7 2-1 15,1 1 2-15,-19 2 1 16,-9-3 1-16,9 4 2 16,-9-1 3-16,9-1 7 15,-10-3 0-15,-5 0 1 16,-4 1 8-16,-18 0-9 15,0 1-4-15,-16 3-3 16,-13 0-6-16,4 0 1 16,-13 0-2-16,4 0 2 15,-13 0 5-15,-16 0 6 16,1 0-4-16,-10 0 2 16,-13 0 2-16,-5 0 21 15,-10 0 2-15,0 0-11 0,0 0 2 16,0 0 22-1,0 0 0-15,0 0-18 0,9 0-32 16,0-23-4-16,1-40-160 16,-1-45-805-16</inkml:trace>
  <inkml:trace contextRef="#ctx0" brushRef="#br0" timeOffset="49509.148">14290 8054 3 0,'0'0'197'0,"0"0"-147"15,0 0 32-15,0 0 0 16,0 0-22-16,0 0-18 0,0 0-9 16,0 0-10-16,0 0-7 15,0 0 7-15,0 0-3 16,0 0 4-16,0 0-2 16,0 0-18-16,0 0-4 15,9 5 0-15,29 0 1 16,18-3 3-16,25 3-3 15,18-5 0-15,13 0 1 16,32 0 8-16,11 0-4 16,29 0 9-16,9 0-10 0,7 0 0 15,2 0-4 1,-2 0 1-16,2 0 3 0,7 0 1 16,-7 0-5-16,1 0 3 15,-4 0-1-15,19-7-3 16,13 4 2-16,5-4-2 15,-5 3 0-15,-13-4 0 16,-9-2-1-16,-16-2 1 16,0 0 0-16,-3 4 0 15,-6-1 0-15,-10 1-2 16,7 3 2-16,3-5-2 16,-1 8-2-16,-2-6-10 15,-6 0 0-15,-1 8 6 16,-18 0 1-16,-1 0 6 15,1 0 1-15,-3 0 0 0,3 0 0 16,9 0-1-16,-10 5 2 16,1 2-2-16,-19-6 1 15,10 2 0-15,-10-1-1 16,9-2 1-16,19 5 1 16,7-5 0-16,11 0-1 15,1 0 1-15,6 0-1 16,-6-7 0-16,-10-4 11 15,-9 5 13-15,-15-2-6 16,0 1 3-16,-13 7-10 0,-16 0 1 16,-12 0-10-1,-19 0 0-15,-24 0-1 0,-4 0 0 16,-15 0 2-16,-19 0-3 16,-6 0 0-16,0 0 1 15,-13 0 2-15,0 0 0 16,1 0 3-16,-10 0-6 15,9 0 2-15,0 0 3 16,1 0-1-16,-10 0-4 16,9 0 1-16,-9 0-1 15,0 0-6-15,0 0-39 16,0 0-56-16,0 0-70 16,0 0 37-16,0 0-193 0</inkml:trace>
  <inkml:trace contextRef="#ctx0" brushRef="#br0" timeOffset="49759.6102">24510 7781 299 0,'0'0'175'16,"0"0"-130"-16,0 0 113 15,0 0-52-15,0 0-17 16,0 0-52-16,0-31-25 15,0 31-12-15,0 0-11 0,10 20 11 16,18 7 7 0,6 9-7-16,3 2 2 0,-9 1-1 15,10 0 0-15,-13-5-1 16,-16-1-1-16,-9 5-63 16,-9 3-91-16,-72-4-50 15</inkml:trace>
  <inkml:trace contextRef="#ctx0" brushRef="#br0" timeOffset="50338.2312">24856 8816 646 0,'0'0'21'0,"0"0"114"15,0 0 30-15,0 0-78 16,0 0-27-16,0 0-43 16,-34-34-17-16,34 63-25 15,0 14 25-15,25 20 19 16,3 12-4-16,0-5 25 16,0-4-26-16,-10-8-12 0,1-7 5 15,-16-10-7-15,10-14-4 16,-13-11-15-16,0-3-57 15,0-8-25-15,0-5-64 16,-25 0-56-16,-3-27-270 16</inkml:trace>
  <inkml:trace contextRef="#ctx0" brushRef="#br0" timeOffset="50635.1248">24435 8888 544 0,'0'0'14'15,"0"0"139"-15,0 0-55 16,0 0-37-16,0 0-28 16,0 0 11-16,-9-11-8 15,9 6-5-15,0-5-5 16,37-3-11-16,10-3-2 15,25-1-5-15,12-3 2 16,16-1-5-16,18 4-2 16,0 5-3-16,10-1-5 15,-16 5-29-15,-12 7-40 16,-10 1-150-16,-34 0-11 0,-28 6-202 16</inkml:trace>
  <inkml:trace contextRef="#ctx0" brushRef="#br0" timeOffset="51041.855">24414 9454 179 0,'0'0'110'0,"0"0"7"15,0 0-2-15,0 0-16 16,0 0-1-16,0 0-13 15,0 0-13-15,0 0-15 16,0 0-7-16,0 0-19 16,0 0-14-16,0 0 0 15,0 0-12-15,12 0 0 0,54 0-1 16,43-4 30-16,37-15-22 16,38 1-7-16,24-4-5 15,4 4-12-15,-12 0-130 16,-54 2-282-16</inkml:trace>
  <inkml:trace contextRef="#ctx0" brushRef="#br0" timeOffset="84392.2947">2098 961 390 0,'0'0'25'0,"0"0"55"0,0 0-36 15,0 0-17 1,0 0-5-16,0 0-9 0,0 0 1 16,-35-61 26-16,35 61-5 15,0 0-1-15,0 0-16 16,-3 0-14-16,3 0-4 15,0 0-1-15,0 0 0 16,0 13 2-16,0 11-2 16,0 14 1-16,0 16 0 15,13 18 5-15,12 20 2 16,-7 21 2-16,1 13-9 16,0 14 3-16,9 5-2 15,-3 3 1-15,-7-3-2 0,10-9 0 16,-9-14-4-1,9-15 4-15,0-19 1 0,0-9-1 16,-12-13 0-16,2-7 0 16,-8-12 1-16,-1-7-2 15,1-11-6-15,-1-4-15 16,-9-11-23-16,0-4-28 16,0-5-33-16,0-5-6 15,-19 0-104-15</inkml:trace>
  <inkml:trace contextRef="#ctx0" brushRef="#br0" timeOffset="84939.8821">2609 1051 301 0,'0'0'80'0,"0"0"39"15,0 0-18-15,0 0-52 16,0 0-15-16,0 0 7 16,-153 24-33-16,87 7 9 15,-8 6-3-15,-7 2 3 16,9 4 0-16,-3-6-11 15,4-8-1-15,15-8 11 16,18-8 1-16,20-8 9 16,11-5-10-16,7 0-2 0,0 0-7 15,0 0-7-15,0 0-5 16,7 0-3-16,24 0 6 16,3 0-4-16,28 24 3 15,-6 5 3-15,19 2-6 16,-3 6-6-16,12 0-30 15,-13 0-8-15,4-3-52 16,-22-3-31-16,-15-12-164 16</inkml:trace>
  <inkml:trace contextRef="#ctx0" brushRef="#br0" timeOffset="85346.1858">2042 1325 312 0,'0'0'41'0,"0"0"121"0,0 0-64 16,0 0 8-16,0 0-36 15,0 0-38-15,-91-46 4 16,91 39-16-16,28-3-15 16,19 2 2-16,15 0 2 15,13 2-5-15,25 1 7 16,37-1-3-16,19-1 4 15,9 7-5-15,-13 0-7 16,-30 0-1-16,-13 0-1 16,-34 18-15-16,-22 4-70 15,-35 4-62-15,-18-5-62 16</inkml:trace>
  <inkml:trace contextRef="#ctx0" brushRef="#br0" timeOffset="86222.0611">5434 826 326 0,'0'0'27'15,"0"0"73"-15,0 0 5 16,0 0-17-16,0 0-15 0,0 0-23 16,0-42-35-16,0 49-15 15,0 26 0-15,0 14 10 16,9 16 21-16,10 16-12 16,-10 9-6-16,10 22 0 15,0 6-5-15,-4 8 11 16,4-5-16-16,0-6 2 15,-1 3-4-15,1-5-1 16,-10-6 0-16,10-3 0 16,0-9 0-16,-1-6-3 15,-2-8 3-15,-4-3-2 16,-5-10-7-16,-7-6-1 16,0-5-1-16,0-9-3 0,0-11-10 15,0-4 5-15,0-13 17 16,0-10 1-16,0-5-5 15,0-3-3-15,0 0-6 16,0 0 2-16,0 0-13 16,0-5-75-16,0-14-33 15,0-6-125-15</inkml:trace>
  <inkml:trace contextRef="#ctx0" brushRef="#br0" timeOffset="86878.4071">4555 1162 123 0,'0'0'76'0,"0"0"42"15,0 0-50-15,0 0 5 16,0 0-13-16,0 0-20 16,-34 9-28-16,15-9 8 15,19 0 14-15,0 0 15 16,0 0 1-16,0 0-10 16,0 0 2-16,0 0-37 15,47-4 15-15,25-9 10 16,18 1-11-16,19-5-12 15,3 6-3-15,7 1-3 16,-10 6 0-16,-6 4 0 16,-22 0-1-16,-29 0-4 15,-23 0-6-15,-20 6-51 0,-9 12-39 16,0 0-26 0,-53-10-133-16</inkml:trace>
  <inkml:trace contextRef="#ctx0" brushRef="#br0" timeOffset="87081.5504">5135 956 509 0,'0'0'11'0,"0"0"56"16,0 0 1-16,0 0-41 15,0 0 16-15,243 5-12 16,-178 27-2-16,-9 5 8 15,-12 13-30-15,-35 12-7 0,-9 7-9 16,-34 8 0-16,-69 1-130 16,-25-15-130-16</inkml:trace>
  <inkml:trace contextRef="#ctx0" brushRef="#br0" timeOffset="87941.5937">2901 505 139 0,'0'0'395'0,"0"0"-329"16,0 0 95-16,0 0-72 16,0 0-55-16,0 0-29 15,38-13 0-15,-10 42-3 16,0 13 18-16,9 10 13 16,-3 4-22-16,4-1-1 15,5-7-6-15,-5-2-3 16,-10-10 4-16,-9-8-4 0,-10-14-1 15,0-8 1-15,1-6 0 16,-10 0 2-16,0 0 15 16,9-12 28-16,-9-27-25 15,9-7-19-15,1-7 0 16,-1-9 2-16,-3-1-3 16,-3 2 0-16,4 9-2 15,2 7-3-15,3 10-1 16,4 12-4-16,3 9-23 15,9 12-37-15,-10 2-57 16,7 0-100-16,-12 10-204 16</inkml:trace>
  <inkml:trace contextRef="#ctx0" brushRef="#br0" timeOffset="88629.8021">3817 762 682 0,'0'0'54'0,"0"0"93"16,0 0-117-16,0 0-27 0,0 0-3 15,0 126 9-15,0-68 4 16,10 2-1-16,5 1-1 16,-12-3-1-16,3-8-1 15,-6-13-4-15,0-11-4 16,0-13 3-16,0-5-3 16,0-8 3-16,0 0 3 15,0-5 8-15,0-24 14 16,0-9-28-16,0-7 8 15,0-7-7-15,0-3 0 16,0-3-1-16,0 2-1 0,0-4-1 16,0 1-1-1,19 2 2-15,0 7 4 0,9 7-2 16,0 4 2-16,0 12 0 16,0 4-4-16,-3 15 0 15,-6 0 2-15,-1 8-2 16,-8 0-5-16,8 3 3 15,10 18-3-15,-12 12 0 16,-4 4 4-16,-12 0-5 16,0 5-2-16,-9 0-12 15,-47-2 3-15,0-6-8 16,-6-4 1-16,15-12 10 0,13-9-8 16,6-7 22-1,0-2 4-15,18 0-2 0,1 0-2 16,9-10 0-16,0-1-14 15,0 3 14-15,0 3 5 16,0 5-5-16,19 0 0 16,24 5-1-16,13 22 1 15,16 12 2-15,3 4-1 16,24 7-1-16,1 7-6 16,-7-1-297-16</inkml:trace>
  <inkml:trace contextRef="#ctx0" brushRef="#br0" timeOffset="119959.8087">14218 8787 330 0,'0'0'9'15,"0"0"79"-15,0 0-37 16,0 0 0-16,0 0 10 16,0 0-19-16,0 0 8 15,0 0-16-15,-18 0-5 16,8 0-17-16,1 0-12 16,-19 12 6-16,9 22 2 15,-15 10 9-15,15 8 1 16,10 7 9-16,9 3-14 15,0 1-6-15,0-13-3 0,37-9 4 16,16-12-7 0,3-15 8-16,16-9 9 0,3-5 9 15,-4 0 14-15,-5-23-9 16,-1-6-8-16,-21-8-6 16,-7-3-6-16,-9-7 3 15,-12 4-2-15,-16-2 0 16,0 3 4-16,-7 3 1 15,-39 10-18-15,-10 5-7 16,3 15 6-16,6 2-54 16,10 7-48-16,12 0-198 15</inkml:trace>
  <inkml:trace contextRef="#ctx0" brushRef="#br0" timeOffset="121147.7173">14137 8984 36 0,'0'0'62'0,"0"0"-13"15,0 0 5 1,0 0 7-16,0 0-27 0,0 0 0 16,-18-8-4-16,18 2 12 15,0-4-3-15,0 0 6 16,0 2-18-16,0 2 4 16,0-4-6-16,0 1 2 15,0 3-1-15,0-4 8 16,0-3-10-16,0 7-9 15,0 1 17-15,0 0-10 16,0 0-3-16,9 0-19 16,16 5 5-16,22 0-5 0,9 0-2 15,15 0 0 1,13 0 2-16,7 4 0 0,8 2-5 16,-5 4-82-16,-32-4-135 15</inkml:trace>
  <inkml:trace contextRef="#ctx0" brushRef="#br0" timeOffset="122351.6783">17748 7741 82 0,'0'0'71'15,"0"0"9"-15,0 0 1 16,0 0-30-16,0 0-34 16,0 0-17-16,52 0-17 0,-42 0-23 15,-1 0 17-15,-9 0 10 16,0 0 11-16,0 0 2 16,0 0 13-16,0 0 62 15,0 0 23-15,0 0-60 16,-9 0-2-16,-1 0 17 15,1 0-8-15,0 0 16 16,9 0-7-16,0 0-3 16,0 0-2-16,0 0-11 15,0 0 1-15,0 0-2 16,0 0 9-16,0 0-1 16,0 0-1-16,0 0-14 15,0 0-13-15,0 0-8 0,0 0-8 16,0 0 2-16,0 0-3 15,0 0-1-15,0 0-6 16,0 0 0-16,0 0 6 16,0 0-1-16,0 0 0 15,0 0 2-15,37 0 0 16,10 4 3-16,15 3-3 16,22-1 0-16,16 2-2 15,18-4 1-15,10 5 2 16,0-7 0-16,-10 8 0 15,1-4-1-15,-26 5 0 16,-21-4-1-16,-26 2-1 0,-18-4-1 16,-9 3-8-1,-10-1-8-15,1 3-8 0,-4 2 16 16,-6 5-13-16,0 12-1 16,0 3 13-16,-16 7 0 15,-30 8 3-15,-20-2 2 16,4-3 2-16,15-8 5 15,10-5 0-15,3-9 1 16,24-3-1-16,10-1-5 16,0 9-64-16,-9-1-66 15,0 8-145-15</inkml:trace>
  <inkml:trace contextRef="#ctx0" brushRef="#br0" timeOffset="123054.9389">16274 9167 423 0,'0'0'79'0,"0"0"23"0,0 0 33 16,0 0-34-1,-9-134-50-15,9 122-13 0,0 8 2 16,0 0-24-16,0 4-10 16,0 0-6-16,9 25-18 15,19 21 17-15,10 9 1 16,-4 10 8-16,3-6 3 16,-9-10-10-16,0-11 2 15,0-4-2-15,-12-16-1 16,-7-8 5-16,1-9-3 15,-10-1-1-15,0 0 8 16,9 0 4-16,-9-6 21 16,0-18 17-16,0-13-49 15,0-9-2-15,9-5 4 0,-9-12-3 16,10 5 1-16,-1-3-1 16,0 11-1-16,1 3 0 15,8 18-5-15,10 5-22 16,-3 14-32-16,13 10-38 15,-1 0-102-15,7 0-120 16</inkml:trace>
  <inkml:trace contextRef="#ctx0" brushRef="#br0" timeOffset="123759.1488">17181 9276 645 0,'0'0'51'15,"0"0"112"-15,0 0-116 16,0 0-44-16,0 0-3 15,0 0-7-15,-10 79 7 16,10-27 9-16,0 1-8 16,0 0 5-16,10-1-2 0,5-4-2 15,-12-4 0-15,3-10-1 16,-6-10-1-16,0-10 1 16,10-6 0-16,-10-8 1 15,0 0 7-15,0 0 38 16,0-3 27-16,0-28-24 15,0-6-50-15,-19-11 1 16,-15-4 1-16,6-10 0 16,9-8 2-16,0-9-4 15,1 7-2-15,18 4 2 16,0 5 4-16,0 10-3 0,0 9-1 16,18 15 0-1,11 7 0-15,-11 10 0 0,1 4 0 16,-10 8-1-16,10 0-3 15,-4 0-3-15,14 10-2 16,-11 14 5-16,1 5-7 16,-19 8 8-16,0 7 3 15,0-4 0-15,-19 7-9 16,-28-13-7-16,-15-2-6 16,15-13 3-16,4-4 5 15,-4-9-3-15,28-6 17 16,1 0-1-16,8 0 1 0,10 0 0 15,0 0-3 1,0 0-14-16,0 0 4 0,10 0 1 16,36 18 12-16,26 11 1 15,22 15 2-15,24 2-1 16,19 12-2-16,9 10-32 16,-18 10-252-16</inkml:trace>
  <inkml:trace contextRef="#ctx0" brushRef="#br0" timeOffset="127904.937">15022 9237 110 0,'0'0'77'16,"0"0"-26"-16,0 0 39 15,0 0-21-15,0 0 13 16,0 0-17-16,0 0-19 16,-38 0-15-16,38 0 8 0,0 0 3 15,0 0-8 1,-6 0-2-16,-3 0 1 0,-10 0-18 16,10 0-10-16,0 0-2 15,-1 0-1-15,10 0 1 16,0 0-3-16,0 0-5 15,56 0-22-15,35-3 27 16,36-5 14-16,10-3-12 16,0-4 2-16,10 1-2 15,-10 4-2-15,-19 1-2 16,-27 0-1-16,-35 9-3 16,-28 0-22-16,-19 0-15 0,-9 10-69 15,0 8-39 1,-19-8-128-16</inkml:trace>
  <inkml:trace contextRef="#ctx0" brushRef="#br0" timeOffset="128718.1135">17645 9316 163 0,'0'0'78'0,"0"0"-19"16,0 0 62-16,0 0-30 16,0 0-26-16,0 0-27 15,-119 18-18-15,185-18 1 16,33 0 24-16,20-1-4 16,9-16-21-16,-1 6-4 15,1 2-11-15,-10-4-4 0,4 8 0 16,-23-2-1-16,-8 2 0 15,-16 2-1-15,-32 2-3 16,-24 1-31-16,-10 0-23 16,1 0-29-16,-10 0-18 15,0 0-88-15</inkml:trace>
  <inkml:trace contextRef="#ctx0" brushRef="#br0" timeOffset="128936.8646">18716 9113 475 0,'0'0'65'0,"0"0"-63"16,0 0 15-16,0 0 4 0,0 0-2 16,0 0-1-16,218 78 1 15,-180-43 0-15,-20 5-19 16,-18-1 0-16,0 6 0 15,-74 5-67-15,-45-9-357 16</inkml:trace>
  <inkml:trace contextRef="#ctx0" brushRef="#br0" timeOffset="129859.8802">15031 9204 315 0,'0'0'179'0,"0"0"-103"15,0 0 53-15,0 0-81 16,0 0-19-16,0 0-21 16,10-18-6-16,-10 18 0 15,0 0-4-15,0 0-5 16,0 5-4-16,0 12 11 16,-28 8 3-16,9-6-2 0,3 0 2 15,-2-3 0-15,-1-3-3 16,10-3 2-16,9-8 2 15,0-2-4-15,0 0-1 16,0 0-9-16,0 4 10 16,37 1 7-16,16 8-7 15,12 3 0-15,16 7-65 16,-15 4-128-16</inkml:trace>
  <inkml:trace contextRef="#ctx0" brushRef="#br0" timeOffset="134893.3816">5892 766 415 0,'0'0'24'0,"0"0"51"15,0 0-7-15,0 0-22 16,0 0-5-16,0 0-21 15,0 0 1-15,0 0-6 16,0 0 2-16,0 0-17 0,-19 5 0 16,-18 15 3-16,-16 9 2 15,-22 0-2-15,3 2 0 16,-12 3-2-16,13-5 0 16,5-5-1-16,13-3 2 15,16-9-2-15,9-3 0 16,28-5-2-16,0-3 1 15,0-1-4-15,0 0-24 16,37 8 29-16,25 0 2 16,4 8-1-16,6 2 3 15,2 5-4-15,17 1 0 16,-1 3-3-16,-6-1-7 0,-3 2-51 16,-16-9-59-16,-12-8-38 15,-15-4-183-15</inkml:trace>
  <inkml:trace contextRef="#ctx0" brushRef="#br0" timeOffset="135315.3223">5515 1035 436 0,'0'0'11'16,"0"0"100"-16,0 0-38 15,0 0 8-15,0 0-6 16,0 0-42-16,-34-5-14 16,34 4-7-16,18-3-10 15,35 1 18-15,22-6-12 0,25-4 11 16,27-4-12 0,20 1-1-16,9 5-1 0,-1 1-5 15,-27 1-2-15,-10 4 1 16,-43 2-5-16,-31 3-43 15,-16 0-55-15,-28 0-44 16,0 0-94-16</inkml:trace>
  <inkml:trace contextRef="#ctx0" brushRef="#br0" timeOffset="135799.8179">6907 597 512 0,'0'0'10'0,"0"0"45"16,0 0 2-16,0 0-25 16,0 0-26-16,0 0-1 0,53 86 20 15,3-20 3 1,0 5-9-16,-3-3-7 0,-15-5-8 16,15-10-2-16,-25-15 0 15,0-16 0-15,-19-11 2 16,0-6-4-16,-9-5 5 15,0 0 53-15,10-22 46 16,-10-17-92-16,0-5-9 16,0-6 0-16,9-6-3 15,-9-6 1-15,16-1 0 16,-7 2 0-16,0 7-1 16,1 11 0-16,-1 9-2 15,10 10-5-15,9 8-21 16,0 4-95-16,15 11-62 15,-5 1-214-15</inkml:trace>
  <inkml:trace contextRef="#ctx0" brushRef="#br0" timeOffset="136206.0474">8004 875 442 0,'0'0'41'16,"0"0"20"-16,0 0 43 16,0 0-29-16,0 0-19 15,0 0-7-15,-259-34-20 16,206 67-5-16,7 7 3 16,-1 7-3-16,22-2 6 15,6 0-9-15,19-9-7 16,0-4-6-16,56-6-7 15,16-9 1-15,18-7 3 16,22-5-5-16,-3-5-67 16,10-2-140-16,-29-25-201 0</inkml:trace>
  <inkml:trace contextRef="#ctx0" brushRef="#br0" timeOffset="136597.0698">8222 1077 434 0,'0'0'24'15,"0"0"78"-15,0 0-11 16,0 0-64-16,0 0-13 16,0 0-14-16,-10 0 3 15,48 0 23-15,24 0 25 16,4 0-17-16,18-2-11 15,-3-6-13-15,0 0-5 0,-16 2-5 16,7 1-8-16,-26 0-70 16,-18 0-95-16,-28 0-67 15</inkml:trace>
  <inkml:trace contextRef="#ctx0" brushRef="#br0" timeOffset="136816.0308">8680 866 546 0,'0'0'37'15,"0"0"25"-15,0 0-12 0,0 0-33 16,0 0 32-16,0 0-25 16,227 61-13-16,-180-32-3 15,0 3-8-15,-29 2-2 16,-18 3-2-16,0 4 4 15,-46 1-95-15,-20-13-100 16,-6-17-103-16</inkml:trace>
  <inkml:trace contextRef="#ctx0" brushRef="#br0" timeOffset="137316.1369">9128 683 448 0,'0'0'20'0,"0"0"93"0,0 0-50 16,0 0 10-16,0 0-32 15,0 0-10-15,-18-54-17 16,18 54-14-16,0 0-6 15,0 33-11-15,0 25 17 16,0 24 5-16,9 16-1 16,10 3-1-16,-1 9-2 15,-2 0-1-15,-16-1-18 16,0-6-82-16,0-7 26 16,0-16 25-16,0-12 16 15,0-15 2-15,0-8 19 0,0-13 1 16,0-6-5-1,0-1-48-15,-9-4-2 0,2 0-29 16,-11 5 2-16</inkml:trace>
  <inkml:trace contextRef="#ctx0" brushRef="#br0" timeOffset="137519.5259">8973 2063 99 0,'0'0'112'0,"0"0"-74"15,0 0 5-15,0 0-15 16,0 0 9-16,-47 137 4 15,37-108 1-15,-8 4-3 16,2-1-12-16,-3 0-5 0,1 2-2 16,-1 1-5-1,10-1-2-15,-1 3-6 0,1 1-5 16,-10-1-2-16,-9-4-60 16,0-4-71-16,-15-3-46 15,-4-4-40 1</inkml:trace>
  <inkml:trace contextRef="#ctx0" brushRef="#br0" timeOffset="137707.0371">8477 2803 67 0,'0'0'71'0,"0"0"78"15,0 0-27-15,0 0-73 16,0 0-22-16,0 0 2 0,-47 69-8 15,47-58-16-15,0-1-5 16,0 1-40-16,0 2-50 16,0 0-75-16</inkml:trace>
  <inkml:trace contextRef="#ctx0" brushRef="#br0" timeOffset="200137.2156">18888 8109 1 0,'0'0'108'0,"0"0"-67"0,0 0 13 15,0 0-1-15,0 0-10 16,0 0-19 0,0 0 3-16,0 0-20 0,0-11-5 15,0 6 6-15,0 0 0 16,0 5 13-16,0-5 5 15,0 5 1-15,0 0 1 16,0 0-7-16,0 0 1 16,0 0-11-16,0 0-11 15,0 0-1-15,0 0-4 16,0 0 1-16,0 0 2 16,0 0 2-16,0 15 0 15,0 1 1-15,-10 3 2 16,1 4-2-16,0 6-1 15,-7 5 2-15,16 0 2 0,0 6-3 16,0 0 1-16,0-1 0 16,0 1-2-16,0-1 2 15,0 6 0-15,0-4 7 16,0 2 9-16,0 4-16 16,0-2 3-16,0 2 0 15,0 1-2-15,0-1 4 16,0 1-1-16,0 2-1 15,0 6-1-15,0 2 5 16,0 0-5-16,0-3 7 16,0 2-7-16,0-6-2 15,0-2 0-15,0 1 0 0,0-5-2 16,0 0 0-16,0 2 5 16,9-9-2-16,-2 7 0 15,2 1-3-15,-9-1 1 16,0 8 4-16,0-1-4 15,0-4 0-15,0-2-1 16,0 1 0-16,9 0 0 16,-9-4 0-16,0-3 0 15,0 6 2-15,0-6 1 16,0 5-2-16,0 0 5 16,0-1-1-16,0-4 0 15,0 2-4-15,0-3 5 16,0 7-2-16,0-2 0 0,0-4 1 15,0 5-2-15,0-9-1 16,10 3 0-16,-10-5 1 16,0-1-2-16,0-3 1 15,0 3 0-15,0-3 1 16,0 3 2-16,0-4-5 16,0 0 2-16,0 0-1 15,0 3 0-15,0-2-1 16,0 3 1-16,0-3 1 15,0-2-2-15,0-4 0 16,0-5 1-16,0-4-1 16,0-10 0-16,0 0 0 15,0 4-1-15,0-6 1 0,0 2-36 16,0-5-34-16,9 5-24 16,-9-5-77-16,0 0-95 15</inkml:trace>
  <inkml:trace contextRef="#ctx0" brushRef="#br0" timeOffset="200684.1192">18458 10989 64 0,'0'0'229'15,"0"0"-195"-15,0 0 24 16,0 0-6-16,0 0-15 16,0 0-2-16,0-35-3 15,9 23-1-15,0 1-9 16,1 6-8-16,-1-3 1 15,0 8 1-15,1-1-5 16,-10 1 1-16,0 0-4 16,0 0-7-16,9 0-1 15,10 0-4-15,0 0 4 0,5 9 6 16,-5 2-2-16,19 12 0 16,-10-7-4-16,0 8 0 15,6-1 0-15,-15 4 0 16,9-9 0-16,0 5 0 15,-10-6 4-15,10-5-3 16,-12-3 2-16,3-5 1 16,-10-4-4-16,10 0 2 15,-10 0 5-15,-9 0 22 16,9-15 4-16,1-12-4 16,-1-7-9-16,0-2-5 15,1-14-8-15,8 5-6 16,7-2-1-16,13 4-55 0,-10 9-101 15,0 10-231-15</inkml:trace>
  <inkml:trace contextRef="#ctx0" brushRef="#br0" timeOffset="216368.5673">18221 11990 462 0,'0'0'14'15,"0"0"35"-15,0 0 27 16,0 0 1-16,0 0-13 16,0 0-17-16,0 0 10 15,-9-52-13-15,9 52-18 16,0 0-14-16,0 0-12 16,0 0-1-16,0 23-20 15,9 24 21-15,19 12 9 16,9 12-6-16,7 7 1 15,-7-3-4-15,1-7 0 16,-1-7 3-16,-3-15-3 0,-6-13 1 16,0-12-1-16,-9-12 3 15,-9-9 0-15,-1 0 3 16,10 0 30-16,-4-11 37 16,-6-29-17-16,10-11-50 15,0-6-2-15,0-5-2 16,9-6 0-16,-10 0-1 15,-2 0-1-15,-7 5 0 16,10 12 0-16,-10 17 0 16,1 15-1-16,-1 14-32 15,19 5-65-15,0 5-136 16,-3 25-22-16</inkml:trace>
  <inkml:trace contextRef="#ctx0" brushRef="#br0" timeOffset="216806.5187">19501 12454 575 0,'0'0'13'15,"0"0"125"-15,0 0-53 16,0 0-12-16,0 0-29 16,0 0-16-16,-255-67-9 15,199 100-8-15,3 17-5 16,6 9 9-16,19 4-3 0,19 0 6 16,9-11-1-16,9-5-4 15,66-14-5-15,15-12 2 16,29-8 2-16,18-13-12 15,9 0-25-15,-9-34-192 16</inkml:trace>
  <inkml:trace contextRef="#ctx0" brushRef="#br0" timeOffset="235636.7526">14502 8133 54 0,'0'0'20'0,"0"0"-16"16,0 0 12-16,0 0-5 0,0 0 12 15,0 0-23-15,0 0 2 16,0 0-2-16,-47-9 1 16,38 9 3-16,-7 0-4 15,4 0 1-15,-4 0-1 16,7 0 9-16,-1 0 13 15,10 0-4-15,0 0 15 16,0 0 3-16,0 0-9 16,0 0-22-16,0-2-4 15,0-3 8-15,0 5 15 16,0-3-13-16,0 2 26 16,0 1-14-16,0-4 10 15,0 4-9-15,0 0-11 0,0 0 1 16,0 0-4-1,0 0 0-15,0 0-6 0,0 0-3 16,0 0-1-16,0 0 1 16,0 0 6-16,0 0 0 15,0 0 3-15,0 0-7 16,0 0 0-16,0 0-3 16,0 0 0-16,0 0-3 15,0 0 2-15,0 0-1 16,0 0-2-16,0 0 3 15,0 4 1-15,0 5 0 16,0 1 2-16,19 0-2 0,0-1 4 16,-4 3-1-1,13 0 2-15,-9-2-4 0,0 5 2 16,-1-1-2-16,1 1 1 16,9-1-2-16,6 1 4 15,-6-2-4-15,10 3 1 16,-1 1-1-16,7-5 1 15,-7 5-1-15,1 0 1 16,-4 0 2-16,3-2-3 16,1-1 0-16,-1 1 1 15,-3-1-1-15,4 1 0 16,-1-4-1-16,7 7 1 16,2 0 1-16,-8-2 0 15,8 1 0-15,-2 0 0 16,-7 5-1-16,10-2 0 0,-3 1 0 15,-7 1 1-15,10 1-1 16,-13-1 0-16,3 6 0 16,-9-4 2-16,10 0-2 15,-4 0 0-15,-6 0 1 16,10 1-1-16,-1 4 0 16,-3-2 0-16,4 2 0 15,-1 6 0-15,0-1 0 16,-2 0 1-16,2 0-1 15,0-1 3-15,1 1 6 0,-13 7-6 16,3-8-1 0,0 3-2-16,0 3 0 0,0-1 3 15,-3 3-1-15,3-8-2 16,9 1 4-16,-9-5-4 16,6 2 2-16,4 1 3 15,-1 2-3-15,1 0-1 16,5 0 3-16,-5-5-2 15,8 5 0-15,-8 0-2 16,5-5 0-16,-15 3 4 16,10-6-2-16,-10 1-1 15,-3 3 1-15,3-2-1 16,0-6 1-16,9 1-1 16,7 1 0-16,-16-2-1 15,9 3 0-15,1-1 0 0,-4-5 0 16,-6 9 0-1,9-11 0-15,1 6 0 0,-4-1 0 16,3-1 0-16,1-1 0 16,5 2 0-16,4 4 0 15,0-2 0-15,6 4 0 16,-7-2 0-16,10 1 3 16,7-4-3-16,-7-1 0 15,6 6 0-15,-6-4-3 16,16-2 6-16,-16 2-3 15,0-3 1-15,6 4-1 16,-6-4 0-16,-3-5 6 0,-6 1-2 16,0-4-1-16,-4 5 6 15,-5-3-7-15,-1-2-2 16,0-2 0-16,-8 3 0 16,5-1 3-16,-6-1-3 15,0 0 1-15,0 0-1 16,6 2 0-16,-6-6 0 15,10 4 5-15,-1-7-5 16,-3 8 0-16,4-1 0 16,-10-3-4-16,9 4 9 15,-12-3-5-15,-6-4 0 16,9-1 0-16,-19 6 0 16,10-4 0-16,-10-7 0 0,0 6 1 15,10-1 0 1,-10-5-2-16,-9 7 1 0,10 2 0 15,-4-7-1-15,-6 3 1 16,0-5 0-16,0 0 0 16,0 0 1-16,0 0-1 15,0 0 2-15,0 0-1 16,0 0-1-16,0 0-33 16,0 0-55-16,0 0-111 15</inkml:trace>
  <inkml:trace contextRef="#ctx0" brushRef="#br0" timeOffset="235933.841">18623 10522 429 0,'0'0'41'0,"0"0"-11"16,0 0 9-16,0 0-18 16,0 0-18-16,0 0 4 15,75 5 10-15,-22 13-3 16,-7 4-8-16,-8 7 15 16,-13 3-15-16,-16 6 3 15,-9 0-4-15,-34 13-5 0,-75 19-9 16,-94 4-23-16,-108 3-107 15</inkml:trace>
  <inkml:trace contextRef="#ctx0" brushRef="#br0" timeOffset="239122.5567">15863 10466 502 0,'0'0'12'0,"0"0"51"0,0 0 27 15,0 0-35-15,0 0 1 16,0 0-7-16,0 0-20 16,0-29-7-16,0 29-19 15,0 0-3-15,0 12-8 16,19 22 8-16,9 15 4 15,6 4-3-15,-6 10-1 16,19-7 2-16,-10 7-2 16,7-13 0-16,-7-2 3 15,-9-9-2-15,-9-7-1 16,-1-13 2-16,-8-8 1 16,-4-6 4-16,-6-5 3 15,0 0 24-15,0 0 31 16,0-11 14-16,3-16-14 0,3-14-63 15,4-10 5-15,-1-6-3 16,0-1-4-16,10 2 0 16,-10 10 0-16,1 7-1 15,8 10-9-15,11 6-24 16,5 7-121-16,-34 2-185 16</inkml:trace>
  <inkml:trace contextRef="#ctx1" brushRef="#br0">27120 3587 0</inkml:trace>
  <inkml:trace contextRef="#ctx0" brushRef="#br0" timeOffset="282224.1576">16685 12504 339 0,'0'0'25'15,"0"0"13"-15,0 0 45 0,0 0-22 16,0 0 10-16,0 0 0 15,0 0-7-15,0 0 1 16,-28 0-12-16,28 0-20 16,0 0-3-16,0 0-4 15,0 0-6-15,0 0-5 16,10 0-15-16,27-5 10 16,28-4-9-16,7-3 7 15,12 8-7-15,-3-3-1 16,0 1-2-16,-6 6 0 15,-13-5-10-15,-24 5-34 16,-1 0-31-16,-28 0-14 16,1 0-34-16,-10 0 0 0,0 0-53 15,0 0-155-15</inkml:trace>
  <inkml:trace contextRef="#ctx0" brushRef="#br0" timeOffset="282662.0918">17763 12201 101 0,'0'0'241'0,"0"0"-212"16,0 0 23-16,0 0-29 15,0 0-15-15,0 0 1 16,0 0 2-16,9 16 44 16,10 12 18-16,0 6-17 15,0 7-34-15,-1 8 7 16,-8-1-13-16,8-4-7 15,-18 2-1-15,10-6-1 16,-10-6 4-16,0 0 4 0,0-10 1 16,0-3-5-1,-10 2 9-15,-27-6-6 0,-1-5-7 16,1-3-5-16,-7-9 1 16,-2 0-6-16,-1 0-70 15,-15-9-9-15,15-14-84 16,-6-6-71-16</inkml:trace>
  <inkml:trace contextRef="#ctx0" brushRef="#br0" timeOffset="282880.7818">17819 11922 237 0,'0'0'487'16,"0"0"-439"-16,0 0 83 15,0 0-83-15,0 0-41 16,0 0-7-16,19-1-53 16,0 1-271-16</inkml:trace>
  <inkml:trace contextRef="#ctx0" brushRef="#br0" timeOffset="288261.025">1257 9454 495 0,'0'0'6'15,"0"0"15"-15,0 0 25 16,0 0 10-16,0 0 13 16,0 0-9-16,0 0-11 15,-16-71-29-15,16 67 18 16,0 4-9-16,0 0-11 15,0 0-13-15,0 0-5 16,0 0-1-16,0 0-9 0,0 16-7 16,0 14 14-16,9 13 3 15,7 9 13-15,3 7-8 16,9 9-3-16,-3 5 0 16,-4 2 3-16,-2-6-3 15,-3-8-2-15,2-6 1 16,1-13-1-16,-10-13 0 15,1-8 1-15,-10-8 0 16,0-8 1-16,9-5-1 16,-9 0 1-16,9 0 13 15,1 0 21-15,5-23 22 16,-2-11-47-16,6-6-8 16,5-16 0-16,-5-7 0 0,9-6 0 15,-3-2 2-15,-3 0-4 16,3 3 2-16,-7 10-3 15,1 5 2-15,0 11 2 16,0 13-1-16,-4 13 0 16,-12 3-3-16,3 13-1 15,-6 0-3-15,4 0-46 16,5 7-119-16,0 14-60 16,-2 3-250-16</inkml:trace>
  <inkml:trace contextRef="#ctx0" brushRef="#br0" timeOffset="288714.6397">2135 9850 595 0,'0'0'19'0,"0"0"136"15,0 0-73-15,0 0-32 16,0 0-26-16,0 0-18 16,100-28-5-16,-26 16 13 15,17 1-4-15,-1-5-5 16,-15 11-3-16,6-2-2 15,-34 7-3-15,-1 0-16 16,-21 0-119-16,-22 10-43 0,-3 9-86 16</inkml:trace>
  <inkml:trace contextRef="#ctx0" brushRef="#br0" timeOffset="288902.1504">2291 10096 483 0,'0'0'26'16,"0"0"10"-16,0 0 34 15,0 0-19-15,0 0 7 16,0 0-28-16,265-29-13 16,-166 13-16-16,1-2-1 0,-7 7-70 15,-21-7-183-15</inkml:trace>
  <inkml:trace contextRef="#ctx0" brushRef="#br0" timeOffset="290168.2486">3571 9763 473 0,'0'0'42'16,"0"0"13"-16,0 0 45 0,0 0-15 16,0 0-4-16,0 0-10 15,-84-116-21-15,84 110-17 16,0-1-14-16,0 7-11 16,0 0-8-16,19 11-10 15,9 30 7-15,18 17 3 16,-2 14 3-16,12 13 6 15,-9-3-9-15,6 1 5 16,-6-12-5-16,-4-8 0 16,-15-10-3-16,0-13 3 0,-9-11 0 15,-10-6 2-15,1-10-1 16,-10-9 2 0,9-4-2-16,-9 0 5 0,0-11 11 15,0-18-9-15,0-16-4 16,0-13 0-16,0-15-4 15,0-17 0-15,0-15 0 16,-9-11 0-16,9 1 0 16,0 11-7-16,0 14 7 15,0 18 3-15,9 9-2 16,16 6 3-16,-13 10-3 16,4 2 1-16,3 0-1 15,-10 5-1-15,10 1 3 0,-10 10-3 16,0 5 0-1,1 9 0-15,-10 3 0 0,9 7 0 16,0 3-6-16,10-3 0 16,15 0 2-16,22 5 0 15,19 0-2-15,34 0 3 16,34 0 0-16,32 0-4 16,27 0-6-16,44 0 8 15,29 0-4-15,27 0-10 16,37 0 10-16,-2-11 4 15,12 3 2-15,-13-2 3 16,-15 2-2-16,-3-1 2 16,-16 4 0-16,-9 5 1 15,-19-2-1-15,-19 2 0 16,-24 0 1-16,-23 0-1 0,-15 0 0 16,-3 0-3-16,-15 0-12 15,-10 0-1-15,-28 2 6 16,-37-2 9-16,-35 0 1 15,-12 0 0-15,-25 0 0 16,-19 0 0-16,1 0 0 16,8 0 3-16,1 0-3 15,9-5-1-15,16-6-1 16,-7 4 2-16,1 6-3 16,5 1 3-16,-24 0-61 15,-10 0-59-15,-9 19 9 16,0 0-47-16</inkml:trace>
  <inkml:trace contextRef="#ctx0" brushRef="#br0" timeOffset="291215.9374">4805 10033 217 0,'0'0'329'15,"0"0"-299"-15,0 0 79 16,0 0-22-16,0 0-16 16,0 0-11-16,0-101-39 15,18 99 1-15,-2 2-8 16,3 0-13-16,-1 12-1 16,1 29-3-16,9 9 3 15,0 7 3-15,0 6 7 16,-3-2-8-16,12-8-2 15,-18-14 1-15,9 0 3 16,-12-15-4-16,-7-10 2 16,-6-6-1-16,3-8 0 15,-3 0 7-15,4 0 8 0,-4-17 46 16,3-22-41-16,3-3-16 16,10-13-2-16,0-3-1 15,-1-3-2-15,7 3 1 16,-6 1-4-16,0 22 3 15,-10 8-19-15,10 10-13 16,-1 13-40-16,1 4-56 16,0 0-83-16,0 4-32 15</inkml:trace>
  <inkml:trace contextRef="#ctx0" brushRef="#br0" timeOffset="291888.4712">5599 10391 592 0,'0'0'10'0,"0"0"13"16,0 0 47-16,0 0-56 15,0 0-6-15,0 0 8 16,-109 147 7-16,109-95-12 16,0-1 1-16,0-5-12 0,0-7 6 15,0-5-3-15,0-10-2 16,0-8 5-16,0-9 0 16,0-7-2-16,0 0 4 15,0 0 10-15,0 0 57 16,0-11 0-16,0-22-63 15,0-9-3-15,0-4-8 16,-9-12 1-16,-1-8 1 16,10-2-1-16,0 5-2 15,0 10-8-15,0 8 7 16,10 16 1-16,33 3-4 16,-5 9 4-16,8 5 1 0,1 11 4 15,-3 1-5-15,-7 0-1 16,-9 0-3-16,-3 16 2 15,-13 10 0-15,-12 1-8 16,0 7 9-16,-3-5-1 16,-40 5-2-16,-13-7 0 15,9-8-1-15,-6-4 1 16,25-10 4-16,0-4 0 16,12-1 3-16,7 0-3 15,6 0 1-15,3 0-1 16,0 10-4-16,0 3-13 15,0 3 10-15,3 7 5 16,22 1-1-16,12 5 0 0,1-6 0 16,5-3 0-16,-5-2 2 15,-1-6-38-15,-9-3-46 16,0-1-14-16,-22-8-89 16,-6 0-297-16</inkml:trace>
  <inkml:trace contextRef="#ctx0" brushRef="#br0" timeOffset="292325.9822">5948 9758 518 0,'0'0'7'15,"0"0"72"-15,0 0-16 16,0 0-12-16,0 0-12 16,0 0-4-16,261-95-6 15,-229 95-24-15,-17 3-5 16,-5 22-4-16,-10 4-6 15,0 13 10-15,-44 1 16 0,-21 2-14 16,8-3-1 0,-5-9-1-16,15-4 0 0,13-8 2 15,15-11 0-15,10-7-1 16,9 2-1-16,0-5-7 16,0 2 3-16,44-2 4 15,12 0 5-15,25 0-1 16,18 0-4-16,-5 0-32 15,15 0-29-15,-9 0-124 16,-16 0-245-16</inkml:trace>
  <inkml:trace contextRef="#ctx0" brushRef="#br0" timeOffset="292794.832">6256 10503 211 0,'0'0'308'15,"0"0"-302"-15,0 0 78 16,0 0-54-16,0 0 1 16,0 0-22-16,268-44 0 15,-162 36 7-15,-13-2 5 16,-2 6-8-16,-16-1-13 0,-22 3 0 16,-25 2-11-1,-10 0-53-15,-18 0-63 0,0 0-8 16,-9 0-146-16</inkml:trace>
  <inkml:trace contextRef="#ctx0" brushRef="#br0" timeOffset="293029.2101">6742 10311 381 0,'0'0'59'0,"0"0"30"0,0 0 48 15,0 0-28 1,0 0-31-16,0 0-51 16,-9-34-21-16,9 36-2 0,0 20 4 15,0 12 25-15,9 5-7 16,16 7-15-16,-6 3-10 16,-7 2-1-16,4 3-2 15,-16-9-156-15,0-6-202 16</inkml:trace>
  <inkml:trace contextRef="#ctx0" brushRef="#br0" timeOffset="293889.2321">7692 10051 692 0,'0'0'29'16,"0"0"96"-16,0 0-82 15,0 0-17-15,0 0-8 16,0 0-18-16,44 0-5 0,-7 63 5 15,1 10 0-15,-10 10 2 16,6-7 5 0,-6-5-4-16,0-18-2 0,-9-3-1 15,-1-21 2-15,-18-16 0 16,10-8-1-16,-1-5-1 16,-9 0 12-16,19-5 19 15,-4-29 2-15,7-14-27 16,3-2-3-16,-6-11 0 15,-1-2-3-15,10-5 3 16,-9 5-1-16,-3 7-2 16,-4 9 0-16,-6 25-5 15,-6 5-1-15,0 13-35 0,0 4-40 16,0 3-165 0,0 16-71-16</inkml:trace>
  <inkml:trace contextRef="#ctx0" brushRef="#br0" timeOffset="294201.9153">8714 10417 534 0,'0'0'11'0,"0"0"40"16,0 0 11-16,-262-14-13 15,206 31-12-15,10 14-2 16,11 13-9-16,23 6 3 16,12-5-4-16,0 2-6 15,28-9-9-15,19-9-10 16,18-2 3-16,-3-8 0 15,4-9-3-15,-4-3-29 16,-6-7-103-16,-9-7-109 16</inkml:trace>
  <inkml:trace contextRef="#ctx0" brushRef="#br0" timeOffset="294608.1765">9138 9908 336 0,'0'0'264'0,"0"0"-253"16,0 0 85-16,0 0-27 15,0 0-6-15,0 0-14 16,199-86-18-16,-152 86-15 0,-4 18 1 15,-5 9-8-15,-10-2 1 16,-10 8-10-16,-8-4-7 16,-10 5 7-16,0 0 2 15,0 0 1-15,-38-5 2 16,1-2 1-16,3-9-5 16,6-7 2-16,18 1-1 15,10-3-2-15,0-4-2 16,0 3-2-16,0-1 4 15,19-2 2-15,34-1-1 16,3-4 1-16,34 0-2 16,23 0-28-16,11 0-146 15,13-16-219-15</inkml:trace>
  <inkml:trace contextRef="#ctx0" brushRef="#br0" timeOffset="295671.3702">1176 12621 506 0,'0'0'29'0,"0"0"59"15,0 0 16-15,0 0-35 16,0 0 12-16,0 0-32 15,9-40-29-15,0 40-15 16,7 6-5-16,6 40 0 16,12 10 8-16,3 25 11 15,1 4-1-15,5 5-11 16,-5-6-5-16,-1-9-1 16,7-13 2-16,-16-16 0 15,0-17-2-15,-19-12 0 16,10-7 0-16,-10-10-1 15,-9 0 4-15,9 0 6 0,-9-5 35 16,19-29 6-16,-3-12-47 16,2-16-1-16,1-12 2 15,0-11 7-15,0-1-4 16,-1 7 4-16,-8 16-8 16,14 7 1-16,-5 22-5 15,-6 10-4-15,2 9-22 16,13 15-79-16,-9 0-54 15,0 0-142-15</inkml:trace>
  <inkml:trace contextRef="#ctx0" brushRef="#br0" timeOffset="296218.605">2830 13110 494 0,'0'0'13'0,"0"0"54"0,0 0 39 16,0 0-40-16,0 0-54 15,0 0 8-15,146-85 0 16,-65 78 1-16,13-6-7 15,5 8-4-15,1 0-10 16,0 5 0-16,-16 0 0 16,-22 0-24-16,-25 0-57 15,-27 0-115-15,-10 5-154 16</inkml:trace>
  <inkml:trace contextRef="#ctx0" brushRef="#br0" timeOffset="296422.0272">2904 13326 462 0,'0'0'29'16,"0"0"-6"-16,0 0 16 16,0 0-24-16,0 0 80 15,0 0-22-15,253-23-53 16,-160 12-18-16,7-7-2 15,3 2-79-15,-13-1-181 16</inkml:trace>
  <inkml:trace contextRef="#ctx0" brushRef="#br0" timeOffset="297266.6336">4565 12729 491 0,'0'0'21'0,"0"0"70"16,0 0 28-16,0 0-32 15,0 0-21-15,0 0-30 16,-16-75-14-16,16 75-22 15,16 19-4-15,21 29 4 16,10 15 6-16,-4 8-3 16,4 7-1-16,-9-7 4 15,-1-12-3-15,-9-17-3 16,-3-13 0-16,-16-19 2 16,1-4 1-16,-10-6-1 15,9 0 4-15,-9 0 23 16,0-11 42-16,9-23-16 0,1-8-45 15,8-13-3 1,1-8-2-16,0-6 4 0,-1 1-5 16,-2 6-2-16,12 5-2 15,-9 12-1-15,-1 6-1 16,7 20-18-16,-15 4-28 16,-1 15-33-16,0 0-86 15,1 15-54-15,-7 16-25 16</inkml:trace>
  <inkml:trace contextRef="#ctx0" brushRef="#br0" timeOffset="297954.9143">5353 13207 667 0,'0'0'45'0,"0"0"-2"15,0 0-26-15,0 0-10 16,0 0 18-16,-9 164-8 16,9-113 5-16,0-6-6 15,-10-3-1-15,1-8-3 16,-1-5-6-16,1-8 3 15,0-8 2-15,-1-8-3 0,10-5 1 16,0 0 3-16,-9 0 10 16,3-11 18-16,-3-17-25 15,-1-14-12-15,1-1 3 16,-1-9-3-16,7-5 7 16,3-8-8-16,0 5 6 15,0-2-5-15,3 8-1 16,35 3-1-16,15 7 9 15,3 6-6-15,-3 5 5 16,3 7-8-16,-3 9 0 16,-6 12-1-16,-10 5 0 15,0 0-1-15,-2 0-8 0,-17 29 4 16,-8 10-3-16,-10 7-2 16,0 4-1-16,-10 0-9 15,-33-9-12-15,-4 1 18 16,-9-9 6-16,3-7 1 15,-3-2 3-15,19-7 1 16,8-16 3-16,14 4 2 16,6-5-1-16,9 0-1 15,0 0 2-15,0 5-2 16,0 0-9-16,0 1-4 16,6 12 13-16,22 4 0 15,9 9 4-15,1 2-1 16,24 6-2-16,-6-3-1 0,19-3-1 15,6-5-6-15,9-4-4 16,22-8-82-16,3-9-75 16,-12-7-200-16</inkml:trace>
  <inkml:trace contextRef="#ctx0" brushRef="#br0" timeOffset="298361.5044">6284 13137 214 0,'0'0'297'0,"0"0"-284"15,0 0 55-15,0 0-43 16,0 0 13-16,0 0-27 16,-65 18 0-16,65-18 8 15,37 7 18-15,29-7 19 0,15 0 21 16,21 0-24-1,-2 0-29-15,9-13-9 0,-9 8-11 16,-25 0-4-16,-22 5-1 16,-25 0-45-16,-28 0-127 15,0 0-50-15,-10 5-296 16</inkml:trace>
  <inkml:trace contextRef="#ctx0" brushRef="#br0" timeOffset="298673.988">7390 12889 765 0,'0'0'13'15,"0"0"28"-15,0 0-25 16,0 0-11-16,0 0 52 15,56 169-19-15,-31-101-1 16,-3 6-6-16,-7-11-15 16,-5-5-8-16,-1-8-2 15,-9-8-4-15,0-4 0 16,-9-9-2-16,-35-5 2 16,-21-4-2-16,2-9-13 15,-2-8-54-15,0-3-4 16,-7 0-12-16,25-24-83 0,-6-10-124 15</inkml:trace>
  <inkml:trace contextRef="#ctx0" brushRef="#br0" timeOffset="298877.1376">7153 12654 358 0,'0'0'267'0,"0"0"-197"16,0 0 101-16,0 0-78 0,0 0-21 15,0 0-48-15,0-78-24 16,0 78-17-16,0 0-113 16,0 0-291-16</inkml:trace>
  <inkml:trace contextRef="#ctx0" brushRef="#br0" timeOffset="299439.6454">7895 12831 734 0,'0'0'28'16,"0"0"8"-16,0 0-8 15,0 0-28-15,0 0 0 16,0 0 16-16,127 148-4 16,-83-80 6-16,-16 0-1 15,0-5-16-15,-9-12-1 16,-4-12-1-16,-15-15 1 15,3-8 7-15,-3-11-4 16,0-5-1-16,7 0 6 16,-4 0 23-16,3-16 38 15,3-18-57-15,1-8-3 16,8-11-4-16,1-11 1 16,9-15-5-16,0-1 4 15,-3 6-5-15,3 11 0 16,-9 18-2-16,0 16-13 0,-10 12-46 15,0 12-6-15,1 5-110 16,-1 13-177-16</inkml:trace>
  <inkml:trace contextRef="#ctx0" brushRef="#br0" timeOffset="299814.6276">9110 13279 528 0,'0'0'31'16,"0"0"110"-16,0 0-66 16,0 0 9-16,0 0-35 15,-259-38-4-15,206 65-8 16,-3 7-12-16,12 6-5 16,26 7-1-16,8 2-6 15,10-7 3-15,0-1-6 0,56-8-8 16,16 0 12-16,18-9-14 15,13-13-3-15,16-11-60 16,8 0-195-16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21T10:42:59.76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4020 3298 268 0,'0'0'114'0,"0"0"-24"15,0 0 15-15,0 0-22 0,0 0-13 16,0 0-8-16,0 0-24 16,-38-5-13-16,38 5-9 15,0 0-5-15,0 0 4 16,0 0 3-16,0 0 0 15,0 0 3-15,0 0-1 16,0 0-4-16,0 0-16 16,6 0-8-16,41 0-5 15,28 0 13-15,34-5 2 16,19-8-1-16,-1-3 13 16,10-2-14-16,1-3 0 15,-20 2 0-15,0 1 3 0,-34 2-3 16,-3 3-5-16,-34 4 0 15,-28 4 4-15,-1 3-6 16,-18-1 7-16,0 3 3 16,0 0 0-16,0 0 2 15,0 0 3-15,0 0-8 16,0 0 2-16,0 0-2 16,0 0-5-16,0 0-2 15,0 0-4-15,0 8-4 16,7 16 13-16,-7 7 2 15,3 11 2-15,3 1 2 16,7 11-4-16,2 2 1 16,4-3 0-16,-1-3 0 0,11-9-1 15,-1-5 1 1,-4-7-1-16,-5-10 0 0,0-4 0 16,-10-10 0-16,1-2-3 15,-10-3 3-15,9 0 7 16,0 0 0-16,10-10 2 15,0-17 0-15,-10-4-8 16,10-7-1-16,-10-1 1 16,-3-2 0-16,4-5 1 15,-1 0-2-15,-9-3 5 16,9 6-4-16,-9 6 2 16,0 8 8-16,10 8-10 15,-10 8 6-15,9 8-1 16,-9 5-3-16,0 0-3 0,0 0-1 15,9 0-6-15,1 8-5 16,8 21 11-16,10 11 1 16,0 17 0-16,7 6 0 15,2 8 2-15,7-9-1 16,-7-6 0-16,10-4 0 16,-10-9 0-16,1-9 1 15,-4-6-1-15,-16-9 0 16,1-9-1-16,-9-5 2 15,-1-4-1-15,-9-1 0 16,0 0 7-16,9 0-2 16,-3 0 12-16,7-14 2 15,-4-17-18-15,7-8 0 0,2-7-4 16,-8-3 1-16,9 0-5 16,-1-8-9-16,1 12 8 15,6 3 2-15,-3 5-12 16,3 16 15-16,3 4 1 15,9 8-8-15,16-2 9 16,3 5 0-16,9 1 0 16,7 0 0-16,3 5 0 15,-4-2 1-15,10 2-2 16,-15 0 0-16,-4 0 0 16,-24 0 0-16,-10 0 1 15,-10 0 0-15,-8 0-2 16,-10 0-17-16,0 0-73 15,0 0-140-15,-28 0-233 0</inkml:trace>
  <inkml:trace contextRef="#ctx0" brushRef="#br0" timeOffset="828.2479">5344 2362 581 0,'0'0'41'16,"0"0"140"-16,0 0-75 15,0 0-28-15,0 0-38 16,0 0-33-16,9-17-7 16,19 47-13-16,-3 13 13 15,-6 10 0-15,-1 5 4 16,1 4 1-16,-10-9-2 0,1-1-2 15,-10-11 0-15,0-9 1 16,0-9-1-16,0-11 3 16,0-7-3-16,0-5 2 15,0 0 19-15,0 0 36 16,0-24-6-16,0-11-42 16,-19-12-7-16,10-6 6 15,-10-14-7-15,0-4 3 16,4-7-1-16,2 2-4 15,7 5 1-15,6 9 2 16,0 3-2-16,0 10 4 16,0 10-5-16,0 5-2 15,28 5 2-15,6 5-2 0,13 4 0 16,-3 6 1-16,-7 4 0 16,10 9-2-16,6 1 0 15,-7 0-6-15,-8 4 4 16,-1 17 0-16,-12 4 0 15,-16 4-3-15,-9-2-7 16,0-1-12-16,-18 6-8 16,-45-5 25-16,1-4-4 15,-13 0 12-15,19-9-4 16,13-4 2-16,5-4 0 16,10-1 2-16,0-2-6 15,19 1 0-15,-1 0-3 0,4 3 4 16,6 7-6-16,0 11 0 15,0 4 13-15,10 8-1 16,24 1 1-16,13 4 0 16,15-1-3-16,13-3 3 15,6 3 0-15,9-4-1 16,-15 0-4-16,-1 2-54 16,-21-5-142-16,-15-8-324 15</inkml:trace>
  <inkml:trace contextRef="#ctx0" brushRef="#br0" timeOffset="2750.2805">6761 3283 100 0,'0'0'234'0,"0"0"-183"16,0 0 37-1,0 0-56-15,0 0 9 0,0 0-22 16,-9-33 12-16,9 28 8 16,0 5 29-16,0-4 0 15,0 4-35-15,-10 0-20 16,10 0-13-16,0 0-1 16,0 0-6-16,0 0 1 15,34 0 6-15,22 0 17 16,25 0 6-16,13-9-9 15,15-3-6-15,9 3 0 16,-9-1-8-16,-15 5 2 16,-13-3-2-16,-34 7 5 15,-19 1-5-15,-19 0 0 16,-9 0-7-16,0 0 4 0,0 0-1 16,0 0 0-16,0 0-4 15,0 0 5-15,0 9-2 16,0-2-3-16,0 1-9 15,-9 1 8-15,-19 0 9 16,-1-1 2-16,1-4 14 16,10 0-7-16,-7-4-2 15,6 0 1-15,0 0-2 16,1 0 12-16,8-13 16 16,-8-13-17-16,8-3-11 0,10-8 4 15,0 3-8 1,0 3-2-16,0-1 0 0,19 5-5 15,28 3 6-15,6 3-2 16,3 6-2-16,15 2 2 16,4 8 2-16,-3 5-1 15,3 0 0-15,-10 8-4 16,-3 21-2-16,-9 12 6 16,-6 7 0-16,-10 5 1 15,-9 4-2-15,-9 1 1 16,-13 1-1-16,-6-12-1 15,0-5-4-15,-25-8 5 16,-12-11 1-16,0-9 3 16,9-7 4-16,-7-7 2 15,17 0 3-15,-1-10 25 0,0-21-17 16,10-14-13-16,9-7-7 16,0-9 3-16,0 3-7 15,0 7-2-15,9 10 4 16,38 11-1-16,0 5 3 15,6 9-4-15,3 2 3 16,-3 4 1-16,12 8 0 16,-3 2-1-16,4 0 1 15,-1 2-2-15,-2 19 0 16,2 8 2-16,-21 7-1 16,-7 2 1-16,-9 1-2 15,-9 1 2-15,-4-3 3 0,-12 2-3 16,-3-5-5-16,0 0 5 15,0-5 0-15,-12-7-6 16,-22-4 11-16,6-3-5 16,0-9 8-16,3-4-6 15,3-2 4-15,-3 0-4 16,6-5 0-16,1-21 1 16,8-13-3-16,-8-11 5 15,8-3-3-15,10-2-4 16,0 2-2-16,0 2-1 15,19 5 5-15,28 1 3 16,-1 7-3-16,7 2 1 16,13 7-1-16,-13 2 0 0,3 7 1 15,-3 3 2-15,-16 5 3 16,0 7-3-16,1 5 1 16,-4 0-4-16,4 13-2 15,-1 13 2-15,0 11 1 16,-9 5-1-16,7 8 2 15,-17 3-1-15,1 1-1 16,-10-3-1-16,-9-3 0 16,0-9 1-16,0-5 0 15,0-10 0-15,0-9 0 16,0-6-4-16,0-9 4 16,0 4 0-16,0-4 4 0,0 0-3 15,0 0 7 1,0 0-6-16,0 0-2 0,0 0-5 15,0 0 5-15,0 0-11 16,19 0-7-16,43-8 8 16,29-7 10-16,30-3 3 15,32 2-3-15,15-6 1 16,13 2-2-16,-7-1 0 16,-9 2 1-16,-37 0-6 15,-28 4-2-15,-44 7-20 16,-31 2-17-16,-25-1-140 15,-35-1-114-15</inkml:trace>
  <inkml:trace contextRef="#ctx0" brushRef="#br0" timeOffset="3359.6719">8212 2029 385 0,'0'0'28'16,"0"0"83"-16,0 0-12 15,0 0-20-15,0 0 5 16,0 0-23-16,0 0-6 15,10-91-17-15,-1 91-18 16,-9 1-20-16,0 31 0 16,0 15 11-16,9 10 0 0,-9-3 2 15,0 1-6-15,0 0-7 16,10-5 7-16,-10 2-2 16,0-4-1-16,0-8 0 15,0-6-1-15,0-6-2 16,0-11 1-16,0-7-2 15,0-5-1-15,0-5 1 16,0 0 0-16,37 0 2 16,16-5 11-16,13-9-10 15,5 1-2-15,20 3-2 16,-17 5 0-16,10 3 1 16,-21 2-5-16,-17 0-26 0,-2 10-66 15,-25 14-129 1,-19-8-241-16</inkml:trace>
  <inkml:trace contextRef="#ctx0" brushRef="#br0" timeOffset="4140.9306">10673 2843 453 0,'0'0'25'0,"0"0"79"0,0 0 1 16,0 0-12-16,0 0-21 15,-3-122 2-15,3 114-8 16,0 3-11-16,0 5-3 15,0 0-26-15,0 0-26 16,0 22-18-16,0 23 18 16,0 23 4-16,0 11-1 15,0 13-1-15,0 10 0 16,0-1 0-16,0-1-2 16,0-16 0-16,0-10 0 15,0-8 0-15,0-18 0 16,3-8 0-16,4-11-2 0,-7-9-37 15,0-9-44-15,3-8-97 16,3-3-76-16,-6-13-204 16</inkml:trace>
  <inkml:trace contextRef="#ctx0" brushRef="#br0" timeOffset="4500.487">11175 2883 413 0,'0'0'40'0,"0"0"123"16,0 0-40-16,0 0-24 15,0 0-12-15,0 0-14 16,0-37-36-16,0 37-25 15,0 0-12-15,9 21-12 16,1 24 12-16,18 15 9 16,-4 16 3-16,14 11-3 15,-10 3-4-15,-9 1-4 16,-1-8 0-16,-12-10-1 16,-6-12 0-16,0-11-1 15,0-15-3-15,0-6-25 0,0-8-48 16,-15-10-49-16,-4-9-66 15,-9-2-94-15</inkml:trace>
  <inkml:trace contextRef="#ctx0" brushRef="#br0" timeOffset="4813.1215">11355 3385 449 0,'0'0'71'0,"0"0"-1"16,0 0 27-16,0 0-36 16,0 0-3-16,0 0-4 0,287-63-23 15,-150 45-4-15,16 2-6 16,3-2-11-16,9 6-6 16,0-1-4-16,-19 8 4 15,1 0-4-15,-10 2 0 16,-19 3 0-16,-9 0 0 15,-34 0 0-15,-13 0 0 16,-34 0-3-16,-9 0 5 16,-10 0-4-16,-9 0-3 15,0 0-3-15,0 3-35 16,0-3-107-16,-37 0-113 16</inkml:trace>
  <inkml:trace contextRef="#ctx0" brushRef="#br0" timeOffset="8844.5443">11595 1687 252 0,'0'0'124'0,"0"0"-1"15,0 0-48-15,0 0 6 16,0 0-2-16,0 0-9 16,0 0-1-16,0-33 5 0,0 32-18 15,-9-3-32-15,-19 4 1 16,-9 0-19-16,-16 0-4 16,-13 18-1-16,-15 14 2 15,-12 12 0-15,-7 12 1 16,10 10 3-16,15 2 1 15,22-1 3-15,34 1-7 16,19-7 2-16,0-11-4 16,28-4 1-16,72-21-1 15,18-10 17-15,48-12 12 16,8-3-7-16,16-6-16 16,-6-22-8-16,-28-1-101 0,-29-5-110 15,-71-8-390-15</inkml:trace>
  <inkml:trace contextRef="#ctx0" brushRef="#br0" timeOffset="10438.4426">4126 3300 319 0,'0'0'62'16,"0"0"53"-16,0 0-32 0,0 0-19 16,0 0-10-1,0 0 12-15,0-34-20 0,0 32 8 16,0 2 3-16,0 0-49 16,-16 0 1-16,-31 0-16 15,-15 10 7-15,-13 9-2 16,-9 8 2-16,-6-2 0 15,-1-3 0-15,10 1-1 16,-3-5-1-16,3-4 4 16,7-6 2-16,11 3-3 15,17-6 0-15,17 0 2 16,20-5-3-16,9 2 0 0,0-2-4 16,0 5-2-1,0 4-3-15,0 6 9 0,0 7 1 16,0 7-1-16,0 14 2 15,-6 6-1-15,-3 18-1 16,-1 17 4-16,1 19 0 16,-4 14 3-16,-2 5-2 15,-4 5-4-15,10-1-1 16,-10 7 1-16,0-7-1 16,1 0 0-16,-7-3 0 15,-3-11 0-15,9-7 2 16,0-3-2-16,10-10-3 15,0-6 2-15,9-13 1 16,0-7 0-16,0-13-2 16,0-8-5-16,9 2-6 0,0-8-6 15,1 4-10-15,-1-9 14 16,-9-5-5-16,9-6 4 16,-9-9-11-16,19-4-8 15,6-5-9-15,12-4 15 16,10 3 16-16,19-4 0 15,15 1 5-15,18 4-4 16,20 2 1-16,27-3 7 16,10-2 4-16,9-2 3 15,25 0-1-15,3 5 4 16,9-4 7-16,7 4-1 16,12 0-6-16,-3 3-2 0,0 2-2 15,-6 1-1-15,-3 2-1 16,-16 2 4-16,-9-3-4 15,-28 5 1-15,-29-5 0 16,-27 0 0-16,-19-3 0 16,-34-1 0-16,-29-3 2 15,-8-5-3-15,-10 5-10 16,0-5-28-16,-56 0-107 16</inkml:trace>
  <inkml:trace contextRef="#ctx0" brushRef="#br0" timeOffset="11250.8949">7555 5381 394 0,'0'0'16'16,"0"0"-16"-16,0 0 43 15,-283-57-1-15,211 57 21 16,-3 0-29-16,1 4-9 15,-7 25 7-15,0 6-3 16,-4 20 10-16,4 16-6 16,7 24 26-16,2 18-12 0,25 8-7 15,22 3-8-15,22-4 2 16,3-12 2-16,0-6-15 16,47-7-1-16,25-9 11 15,12-10-8-15,9-9-11 16,7-9-6-16,9-9-1 15,0-6-4-15,9-9 2 16,19-13-3-16,0-3 0 16,1-13 0-16,-11-5 17 15,-8-5-2-15,-17-19 4 16,-11-13 0-16,-10-9 5 16,-7-12-7-16,-2-4-3 0,-6-13-4 15,-10-4-6-15,-13-6 6 16,-24-2-4-16,0-9-2 15,-19-6-2-15,0 0 2 16,-19-2 0-16,-37 4 7 16,-16 6 4-16,-9-1 8 15,-12 8-13-15,2 3 5 16,-8 16-4-16,5 14-10 16,4 19 9-16,0 15-20 15,-10 17 0-15,-12 3-42 16,12 34-68-16,0 27-48 15,16 8-124-15,13 4-209 16</inkml:trace>
  <inkml:trace contextRef="#ctx0" brushRef="#br0" timeOffset="11813.3754">7088 6400 409 0,'0'0'56'15,"0"0"52"-15,0 0-28 16,0 0-19-16,0 0 1 16,0 0-16-16,-81-79-6 15,72 53-14-15,9-11 7 16,0-5-11-16,0-9-11 16,0 6-3-16,0-2-4 15,0 10 0-15,0 8 13 16,0 9-14-16,18 6-2 15,7 7-2-15,6 7-5 16,4 0 6-16,11 25-6 16,1 10 6-16,-3 7 2 0,12 3-2 15,-10 0 3-15,-2-6-3 16,3-8 1-16,6-9-1 16,-16-11 0-16,-9-6 0 15,-9-5-3-15,18 0 6 16,-2-13 19-16,2-19 10 15,0-6-12-15,-2-9 4 16,-7-2-6-16,-10-4-5 16,-8 3-13-16,-10 10-25 15,9 11-43-15,-9 11-84 16,9 7-273-16</inkml:trace>
  <inkml:trace contextRef="#ctx0" brushRef="#br0" timeOffset="12610.2675">8325 6104 244 0,'0'0'43'16,"0"0"-2"-16,0 0 15 15,0 0 2-15,0 0-6 16,0 0-12-16,162-13-2 15,-153 13-2-15,0 0-16 16,10 0 2-16,0 6 20 16,18 5-11-16,16 5 0 0,31-3-6 15,25-1 6-15,38-8-7 16,24-2-4-16,22-2 5 16,34 0 2-16,32 0-5 15,21-14-4-15,16-7 6 16,22-4-8-16,-7 0-12 15,16 0-3-15,-24 6 0 16,-20 3 0-16,-43 3 0 16,-50 7 1-16,-44-2-1 15,-37 6-1-15,-34-1 0 16,-19 1 0-16,-31 2 0 16,-15 0-1-16,-10-5-5 0,0-3-44 15,-19-8-113-15,-25-18-352 16</inkml:trace>
  <inkml:trace contextRef="#ctx0" brushRef="#br0" timeOffset="13891.6734">13084 3059 124 0,'0'0'101'0,"0"0"24"16,0 0-10-16,0 0-13 16,0 0-10-16,0 0 7 15,0-1-22-15,0 1-22 16,0-4-26-16,0 4-11 15,0 0-12-15,0 0-6 16,10 0-4-16,8 17-8 16,1 21 12-16,9 17 9 15,-3 16 9-15,3 10 0 16,0 4-6-16,-9 15-2 16,-1 9 0-16,-18 6-8 0,0-1 6 15,0 5-7-15,0-6 3 16,-9-6 3-16,0-2-1 15,-19-9 1-15,18 2 0 16,1-3-3-16,9-5 2 16,0-6-6-16,0-3 0 15,0-7 0-15,0 2 4 16,0-3-4-16,0-3-1 16,0-3 1-16,0-9 0 15,0-4 0-15,0-1 1 16,0-1-1-16,0-2-1 15,0-4 1-15,0 0 0 16,0 5 0-16,0-1 0 0,0 0-1 16,0-8 1-16,0-2 0 15,0-7 0-15,0-6 1 16,0-3-1-16,0 5-1 16,0 0 1-16,0-1 0 15,0 4 0-15,0-11-1 16,0-2 0-16,0-4-4 15,0-6 2-15,0-4-1 16,0-1 0-16,0-4 4 16,0 0-3-16,-9 0 3 15,-10 0 6-15,-15 0-3 16,6-9-1-16,0 5-2 0,-10-3-2 16,1 2-6-16,-7 2-5 15,-2 1-9-15,2 2 15 16,-3 0 7-16,-9 0-6 15,13 0 0-15,-14 0 6 16,1 0 0-16,-6 0 8 16,-3 5-8-16,-7 7 0 15,-3-3 0-15,4 4 2 16,-1 2-2-16,16-6 1 16,9-1 1-16,19-6 3 15,19-2 1-15,-1 0 4 16,4 0 6-16,6 0-8 15,-3 0-8-15,-12 0-5 16,5 0-69-16,-8-19-254 16</inkml:trace>
  <inkml:trace contextRef="#ctx0" brushRef="#br0" timeOffset="14672.9322">6440 7713 643 0,'0'0'47'0,"0"0"66"15,0 0-14-15,0 0-42 16,0 0-29-16,0 0-18 16,0 0-10-16,0-18 0 15,19 64 5-15,15 10 21 16,-6 10-6-16,0 5-2 16,9-5-6-16,10 0-10 15,-3-5 4-15,-7-5-1 0,10-9-1 16,-4-6-1-1,-15-12-1-15,-9-8-1 0,0-12 1 16,-10-6 1-16,-9-3 5 16,0 0 12-16,0 0 35 15,10-17 16-15,5-12-61 16,-2-5-8-16,5-7-2 16,-2-5 1-16,3-7-1 15,-1-6 0-15,-8 5 1 16,8-1-1-16,-8 10 0 15,-1 8 1-15,0 16 1 16,-2 8-2-16,-7 10-2 16,0 3 0-16,0 0-52 0,0 13-122 15,0 3-114-15</inkml:trace>
  <inkml:trace contextRef="#ctx0" brushRef="#br0" timeOffset="15876.1388">2755 4463 413 0,'0'0'23'0,"0"0"43"16,0 0-28-16,0 0-10 16,0 0-9-16,0 0-6 0,56-20 3 15,-56 20 12 1,0 0 9-16,0 0 18 0,0 0 5 16,0 0 0-16,0 0-23 15,0 0-11-15,0 0-9 16,0 0-6-16,0 0-8 15,0 0-1-15,0 0 2 16,0 0 3-16,0 0-6 16,0 0 1-16,0-1 1 15,0-7-2-15,0 3 4 16,0-1-1-16,0 1-4 16,0 0 0-16,0 5-6 0,0 0 5 15,0 0-15 1,-28 16 16-16,-9 19 1 0,-16 12-1 15,0 9-3-15,-3 2 3 16,-19 5 5-16,3-1-5 16,7-11 1-16,12-9 0 15,25-13 2-15,9-14-1 16,10-7 2-16,9-7-1 16,0-1-1-16,0 0 16 15,0-5 17-15,18-19-19 16,35-14-10-16,13-6-4 15,24-11 3-15,4-9-1 16,-4-6 0-16,0 3-1 0,-15 1 1 16,6 11 0-1,-16 13 2-15,7 13-3 0,-16 18 1 16,6 11 3-16,-5 0-7 16,24 19 0-16,3 20-1 15,6 0 1-15,3 5-2 16,-12 5-21-16,-18-9-105 15,-51-4-203-15</inkml:trace>
  <inkml:trace contextRef="#ctx0" brushRef="#br0" timeOffset="16407.3201">1238 3808 511 0,'0'0'33'16,"0"0"109"-16,0 0 3 16,0 0-84-16,0 0-18 15,0 0-8-15,-6-43-33 16,24 82 3-16,17 17 10 16,-7 12-11-16,-3 0 1 0,-4-6 0 15,-2-8-4-15,-3-8-1 16,-7-7 0-16,-9-10-3 15,0-5-50-15,-9-3-71 16,-16-9-52-16,-13-12-132 16</inkml:trace>
  <inkml:trace contextRef="#ctx0" brushRef="#br0" timeOffset="16704.2248">973 3897 417 0,'0'0'10'0,"0"0"122"0,0 0-83 16,0 0 3-16,0 0 18 16,0 0 3-16,-37-26-6 15,37 22-10-15,0-11-17 16,0-3-32-16,0-6 12 15,31 1-12-15,13-6-7 16,27 0 2-16,-5 2-1 16,5 3-2-16,-15 4-3 15,0 9 2-15,-12 11-23 16,-16 0-83-16,-19 13-33 0,-9 23-8 16,0 4-92-1</inkml:trace>
  <inkml:trace contextRef="#ctx0" brushRef="#br0" timeOffset="16938.5656">930 4254 191 0,'0'0'279'15,"0"0"-184"-15,0 0 41 16,0 0-45-16,0 0-41 15,0 0-11-15,99-42 0 16,-46 32-6-16,13 0-14 16,8 2-18-16,17 8-1 0,8 0-13 15,1 0-111-15,-16 0-315 16</inkml:trace>
  <inkml:trace contextRef="#ctx0" brushRef="#br0" timeOffset="20220.125">19993 2037 599 0,'0'0'14'0,"0"0"105"16,0 0-13-16,0 0-23 16,0 0-10-16,0 0-16 15,0 0-20-15,-43-58-21 16,43 58-16-16,0 7-4 15,0 33-10-15,0 26 14 16,0 18 13-16,0 3-5 16,0 0 2-16,0-11-7 0,0-8-2 15,0-15 1-15,-10-13 0 16,1-12-2-16,0-10-3 16,-1-14 3-16,1-4 3 15,0 0 16-15,-1-3 26 16,-18-26-19-16,10-19-14 15,-7-12-8-15,15-8-3 16,1-7 15-16,9-14-3 16,0-3-9-16,0-3 1 15,0 8-5-15,37 17-2 16,7 16 1-16,-7 18 0 16,1 15-1-16,5 18-2 0,4 3-5 15,0 6-2-15,-4 31 5 16,-14 9 3-16,-1 8 0 15,-28 0 1-15,0-4-8 16,0 1-6-16,-38-6-3 16,-33-3 2-16,-4-8-18 15,-6-10 10-15,-3-6 0 16,21-11-16-16,17-3-39 16,2-4-33-16,16 0-70 15,19-6-111-15</inkml:trace>
  <inkml:trace contextRef="#ctx0" brushRef="#br0" timeOffset="20704.4315">20461 1601 614 0,'0'0'59'0,"0"0"-33"16,0 0 44-16,0 0-47 16,0 0-19-16,0 0 57 15,37 206 11-15,-37-109-24 16,9 3-15-16,1-4-13 0,5-12-5 16,-15-10-8-16,10-11-1 15,-10-13-4-15,0-13 0 16,0-12 2-16,0-13-2 15,0-7-2-15,0-5 6 16,0 0 6-16,0-3 13 16,0-21 3-16,0-12-24 15,0-9-3-15,0-3 1 16,0-2 0-16,0 3 0 16,28 8-4-16,-10 10 2 15,10 12-1-15,0 13 1 16,16 4-10-16,3 0-1 15,9 31 5-15,-3 8 2 0,3 9 4 16,-9 5 0 0,-13 1 0-16,-15 0-10 0,-19-4-25 15,0-1-38-15,0-11-59 16,0-4-93-16,0-18-137 16</inkml:trace>
  <inkml:trace contextRef="#ctx0" brushRef="#br0" timeOffset="21188.8454">21794 2146 551 0,'0'0'11'0,"0"0"134"16,0 0-59-16,0 0-33 15,-284-29-25-15,231 45-1 16,-3 14-3-16,3 4 3 16,7 3 2-16,27-1-3 15,10-2-12-15,9-2-11 16,0-6 3-16,18-4-5 16,38-6 0-16,-3-4 1 15,-6-11-2-15,6-1 3 16,-25 0-3-16,-9 0 0 15,0-13 0-15,-10-8-6 16,0-4-15-16,1-4-9 0,-10-4 4 16,0-4 11-16,0 3 15 15,0 0 1-15,0 7 2 16,0 13 2-16,0 10 4 16,0 4 0-16,9 0-9 15,10 26-6-15,15 13 6 16,-6 12 14-16,9-2-7 15,1-1-5-15,-4-3 1 16,3-4-3-16,1-11-1 16,-1-7-1-16,7-9-42 15,-16-7-102-15,9-7-27 16,0 0 14-16,-2-21-179 0</inkml:trace>
  <inkml:trace contextRef="#ctx0" brushRef="#br0" timeOffset="21485.777">22342 2054 203 0,'0'0'389'16,"0"0"-242"-16,0 0 22 15,0 0-91-15,0 0-51 16,-255 9-18-16,245 32-4 16,10 1-1-16,0-1-3 15,0-3-2-15,28-5 0 16,19 1 1-16,15-1 5 15,4-4-3-15,-4-4 0 16,-6 1-2-16,-18-2 0 16,-20-1-1-16,-18-4 0 0,0 4-2 15,0-5-1-15,-46-6 4 16,-1 5 2-16,-15-9-1 16,5-3-1-16,-5-2-21 15,15-3-24-15,10 0-49 16,9-3-110-16,12-17-139 15</inkml:trace>
  <inkml:trace contextRef="#ctx0" brushRef="#br0" timeOffset="22110.7212">23305 2158 495 0,'0'0'52'15,"0"0"96"-15,0 0-41 16,-259-38-54-16,178 38 2 16,-9 0-25-16,6 24-8 15,3 15 3-15,6 9-3 16,31 5-6-16,16-1-7 15,19-1 11-15,9-9-19 16,9-5 0-16,44-8-1 0,-6-6-1 16,9-12-1-16,-12-7-6 15,2-4-28-15,-8 0 11 16,-10-18 18-16,-3-13-31 16,12-8 26-16,-9-11 9 15,10 2 1-15,15-2 2 16,3 0-6-16,6 13 6 15,13 5-4-15,-4 14 8 16,-5 13 1-16,-10 5 12 16,-13 8 1-16,-5 26 6 15,-1 8 4-15,-18 8-2 16,6 2 5-16,-16-1-13 0,-9-1-3 16,0-3-8-16,0-12 0 15,0-7-7-15,-9-10 1 16,-13-12-1-16,9-6 8 15,-5 0 7-15,-1 0 33 16,-9-29-16-16,0-10-18 16,9-9-8-16,10-12-2 15,9-9 1-15,0-12-5 16,0 2-11-16,47 0 7 16,9 12-27-16,-3 21-11 15,3 22-40-15,0 19-13 16,-13 5-143-16,-24 2-139 15</inkml:trace>
  <inkml:trace contextRef="#ctx0" brushRef="#br0" timeOffset="22860.7894">25214 2142 684 0,'0'0'1'15,"0"0"91"-15,-255-9-10 16,180 15-25-16,3 28-11 15,16 9-10-15,19 6-9 16,28-1-8-16,9-6-5 16,0-3-5-16,0-12-5 15,18-7-1-15,29-11 3 16,0-7-4-16,6-2 1 16,12-5 15-16,-3-29-7 15,4-9-5-15,-4-11-6 16,4-12-17-16,-20-5 7 15,-11-8 0-15,-7-11 10 0,-19-10 4 16,0-1-2-16,-9 3 6 16,10 17 6-16,-10 26 14 15,0 21-2-15,9 22-5 16,-9 12 5-16,0 9-26 16,9 44-15-16,1 35 15 15,8 22 3-15,-2 9-3 16,12-1 4-16,9-10-1 15,10-17-3-15,15-19 4 16,4-11 0-16,5-19-2 16,-15-9 0-16,-3-19-2 15,-15-6-3-15,-1-8 0 16,1 0 3-16,-4-10 4 0,3-17-4 16,1-4-28-1,-10-1-10-15,-16-2-2 0,10 2 11 16,-22 5 16-16,0 9 11 15,0 5 0-15,0 11 2 16,0 2-7-16,0 0-1 16,0 12-9-16,0 17 17 15,0 3-1-15,19-1 0 16,9-2-1-16,0-7 2 16,-10-6-1-16,1-4-36 15,-7-8-53-15,-12-4-53 16,0 0-61-16</inkml:trace>
  <inkml:trace contextRef="#ctx0" brushRef="#br0" timeOffset="23063.8314">26055 1677 575 0,'0'0'218'16,"0"0"-63"-16,0 0-25 16,0 0-71-16,0 0-45 15,0 0-14-15,-9-58-64 16,9 53-248-16</inkml:trace>
  <inkml:trace contextRef="#ctx0" brushRef="#br0" timeOffset="23642.0094">26940 2039 788 0,'0'0'31'0,"0"0"28"16,0 0-1-16,0 0-22 15,0 0-4-15,-274 0-21 16,230 44 5-16,16 6 7 16,19-5 2-16,9 2-13 15,0-10 2-15,0-7-2 16,37-6-11-16,-3-7 3 0,4-8 0 16,9-4-3-16,-4-5 0 15,4 0-1-15,0-16-7 16,6-11-27-16,-16-4 2 15,-9-6 3-15,0-3 9 16,-19-6 1-16,1 0 19 16,-10 0 4-16,0 13 1 15,0 13 13-15,0 12 0 16,0 8-8-16,0 21-10 16,3 28 0-16,19 13 24 15,15 6 5-15,19-7-6 16,6-7 1-16,23-8-23 0,5-10-1 15,10-14-26 1,-16-22-220-16</inkml:trace>
  <inkml:trace contextRef="#ctx0" brushRef="#br0" timeOffset="24548.2298">19383 3274 359 0,'0'0'17'0,"0"0"-4"16,0 0 21-16,0 0 32 15,0 0-24-15,0 0-10 16,-37 0 1-16,37 0 8 0,0 0 4 16,0 0-8-1,0 0-4-15,0 0-20 0,37 0-7 16,35 1 23-16,55 4 36 15,38 2-27-15,47-6-20 16,44 2-2-16,36-3 7 16,26 0-10-16,40 0-4 15,26 0-6-15,17 0-2 16,20 0-2-16,-10-4-14 16,0-9 15-16,-28 3 2 15,-24 4-1-15,-35-2 1 16,-10 3 1-16,-21-5-3 0,0 5 2 15,-10 0-1 1,-9 2-2-16,10 1 0 16,-10-6 0-16,9 2 1 0,-8-4 0 15,-11-3 4-15,-18 4 5 16,-15-6 8-16,-13 2 13 16,-25 2 7-16,-25 5-11 15,-31-2-12-15,-31 4-8 16,-34 4 2-16,-25-1-4 15,-29-3-3-15,-18 4-1 16,0 0-1-16,0 0-2 16,-18 0-80-16,-48-6-96 15,-33-23-431-15</inkml:trace>
  <inkml:trace contextRef="#ctx0" brushRef="#br0" timeOffset="39126.8222">19109 9771 182 0,'0'0'13'0,"0"0"6"16,0 0 25-16,0 0 38 15,0 0 25-15,0 0-47 0,0 0-6 16,-47 0-6-16,47 0-11 16,0 0-16-16,0 0-10 15,0 0 0-15,0 5 2 16,0-3-3-16,0-2-6 16,0 0-4-16,0 0-6 15,0 0-11-15,0 5 13 16,37-1 4-16,7 1 0 15,21 3 0-15,10-3 3 16,16 5-3-16,18-3 0 16,0 0 2-16,28-3-1 15,0 3 0-15,9 3-1 16,19-4 4-16,0 2-4 0,0-3 0 16,7 0 2-1,2-5-2-15,1 0 0 0,8 0 1 16,7 0-1-16,-6 0-1 15,-9 0 1-15,5 0 0 16,-15 0 0-16,10 0-1 16,-10 0 1-16,-9 0 1 15,-4 0-1-15,-5 0 0 16,-23 0 1-16,10 0 0 16,-15 0-1-16,-1 0 2 15,0 6-1-15,1-1-1 16,-1 2 0-16,10-1 0 15,0-3 0-15,9-1 1 16,-3-2-1-16,3 0 0 0,0 0 2 16,12 0-2-16,-12 0 2 15,10 0-2-15,-1 0 0 16,1 0 0-16,-1 0 0 16,0 0 2-16,-9 0-2 15,0 0 0-15,1 0 0 16,-1 0 3-16,9-11 9 15,10 2 0-15,-1 0 15 16,1-1-9-16,9 2-2 16,-18 3 3-16,15 5-9 15,-16-5 13-15,1 4-8 16,-1-4-1-16,10 5 3 16,-1-5 10-16,1-1-9 0,0-7-3 15,0 12-7-15,15-4-4 16,-6 0-2-16,-9 0 2 15,-10-3-3-15,-27-1-1 16,-23 4 1-16,-27-2 0 16,-23 2 2-16,-33 1-3 15,-4 0 3-15,-9 4 1 16,0-5-4-16,0 5 0 16,0 0 0-16,10 0-13 15,2 0-35-15,-3 0-30 16,1 0-30-16,-1 0-69 15,0 0-126-15</inkml:trace>
  <inkml:trace contextRef="#ctx0" brushRef="#br0" timeOffset="39361.2002">29519 9547 408 0,'0'0'143'0,"0"0"-98"15,0 0 68-15,0 0-91 16,0 0-20-16,0 0-2 16,19 8 0-16,15 20 3 15,3 2 7-15,-8 4 7 16,8 3-1-16,-3-1-8 0,-15 2-4 16,0-1-4-1,-19 1-8-15,0-2-43 0,0-2-50 16,-19 0-9-16,-12-7-52 15</inkml:trace>
  <inkml:trace contextRef="#ctx0" brushRef="#br0" timeOffset="39751.8368">30871 9988 560 0,'0'0'7'16,"0"0"113"-16,0 0 15 15,0 0-41-15,0 0-13 16,0 0-40-16,0-46-27 15,0 46-14-15,0 12-9 16,0 17 9-16,9 10 4 16,10 6 14-16,0 0 6 15,-7-4-10-15,7 2-3 16,3-6-4-16,-4-3-5 16,-18-5 1-16,0-8-2 0,0 2-1 15,0-12-7-15,0 0-65 16,0-6-48-16,-9-3-101 15,-31-2-28-15</inkml:trace>
  <inkml:trace contextRef="#ctx0" brushRef="#br0" timeOffset="40048.7115">30488 9983 665 0,'0'0'17'16,"0"0"102"-16,0 0 7 16,0 0-55-16,0 0-7 15,0 0-1-15,-37-62-31 16,37 54-7-16,28-4-16 16,21-6-7-16,20 2 1 15,12-5-1-15,12 5-1 16,-2 1-1-16,-7 5 0 15,6 5 0-15,-18 5-6 16,3 0-48-16,-13 5-40 16,-15 20-49-16,-10 8-22 15,-18 2-36-15,-19-1-116 16</inkml:trace>
  <inkml:trace contextRef="#ctx0" brushRef="#br0" timeOffset="40329.9645">30342 10441 408 0,'0'0'91'0,"0"0"-65"16,0 0 78-16,0 0-18 16,0 0-24-16,0 0-35 15,40 0-5-15,29 0 40 16,21-6-1-16,-6-9-27 0,16 3-4 15,-1 7-6 1,-5-2-1-16,5 2-14 0,-8 5-3 16,-16 0-6-16,-4 0 0 15,-15 0 0-15,-15 0-55 16,-10 5-113-16,-31-5-164 16,0 0-188-16</inkml:trace>
  <inkml:trace contextRef="#ctx0" brushRef="#br0" timeOffset="40892.4726">29198 9605 485 0,'0'0'49'0,"0"0"87"16,0 0-51-16,0 0-20 16,0 0-14-16,0 0-49 15,-9 8 3-15,9-3-5 16,19 10 11-16,18 2-3 15,25 3 1-15,13 2-2 16,-3 1 1-16,12-1 3 16,-13 3 9-16,-5-4-12 15,-13 1-7-15,-34 3-1 16,-19 8-7-16,0 7 7 0,-38 11 6 16,-43 7 4-1,-18-3 1-15,-7-8-9 0,18-8-1 16,7-17 4-16,25-6-2 15,10-3-3-15,21-8-25 16,15-5-187-16,1 0-243 16</inkml:trace>
  <inkml:trace contextRef="#ctx0" brushRef="#br0" timeOffset="42455.0015">3057 946 580 0,'0'0'9'0,"0"0"175"15,0 0-109-15,0 0 19 16,0 0-47-16,0 0-20 0,0-33-27 16,0 47-6-1,0 39-20-15,19 39 21 0,-10 29 5 16,-9 21 15-16,0-2-6 15,0-14 0-15,0-21-8 16,0-27 1-16,0-16-2 16,0-16 2-16,0-17-1 15,0-12-2-15,0-9-4 16,0-8-90-16,0-4-127 16,0-25-218-16</inkml:trace>
  <inkml:trace contextRef="#ctx0" brushRef="#br0" timeOffset="42876.876">3369 1080 407 0,'0'0'88'0,"0"0"18"16,0 0 37-16,0 0-74 16,0 0-27-16,0 0-42 15,0-5-20-15,-28 26 20 16,-10 8 0-16,-15 4 25 16,-9-4-20-16,-3 1-5 0,8-4 9 15,11-7-9-15,11-6 4 16,7-1-2-16,10-8-1 15,18-2 2-15,0-2-3 16,0 0-7-16,0 3-8 16,0 7 8-16,9 9 7 15,28 10 2-15,10 8-2 16,6-1 4-16,9 4-4 16,4 1-1-16,5-6 1 15,-5-1 0-15,-10-7-57 16,-3-6-49-16,-25-5-39 15,-9-12-58-15</inkml:trace>
  <inkml:trace contextRef="#ctx0" brushRef="#br0" timeOffset="43205.0055">3132 1279 319 0,'0'0'161'16,"0"0"-120"-16,0 0 79 0,0 0-46 16,0 0-26-1,0 0-34-15,-19-4 10 0,29 4-22 16,24 0 8-16,12 0-2 15,20 0 23-15,15 0-2 16,19 0-8-16,2-6-14 16,-11 1-4-16,-1 0-3 15,-25 0-11-15,-12 2-56 16,-21 2-71-16,-17-6-23 16,-15-3-151-16</inkml:trace>
  <inkml:trace contextRef="#ctx0" brushRef="#br0" timeOffset="43642.5128">3898 990 351 0,'0'0'203'16,"0"0"-160"-16,0 0 60 15,0 0-32-15,0 0-31 16,0 0-18-16,0-24-15 16,19 35 1-16,9 16 14 15,9 11-13-15,-9 5 8 16,7 1-4-16,-7-2-10 16,0-7 2-16,6-6-2 0,-12-6-3 15,-7-7 5-15,-15-10-4 16,10-3-1-16,-10-3 7 15,0 0 18-15,0 0 24 16,0-4 0-16,0-17-36 16,9-8-13-16,0-7 1 15,10-4 0-15,-10-4 0 16,10-2 2-16,6 2-2 16,-13 0-1-16,13 7 0 15,-6 7-4-15,0 7-24 16,-1 9-19-16,1 7-38 15,0 7-88-15,-1 0-48 0,-2 0-121 16</inkml:trace>
  <inkml:trace contextRef="#ctx0" brushRef="#br0" timeOffset="44298.801">4549 1096 514 0,'0'0'30'15,"0"0"16"-15,0 0 23 16,0 0 17-16,28 137-18 0,-12-91-7 16,-7 2-23-1,10 0-8-15,-10-3-14 0,1-9-6 16,-1-4-5-16,-9-12 1 15,9-6-3-15,-9-11 0 16,0 1 1-16,0-4 5 16,0 0 10-16,0 0 18 15,0-7-11-15,-18-20-26 16,-1-9 3-16,0-11-3 16,0-6 13-16,1-5-8 15,2 0-3-15,7-2 2 16,6 7-2-16,3 8 5 15,0 6-7-15,0 7 1 16,9 6 1-16,13 5-1 0,12 4-1 16,-6 1 2-16,0 9-2 15,6 5-5-15,-5 2 2 16,-11 0-4-16,10 4-1 16,-9 17 0-16,0 4 1 15,-19 1 7-15,0 3-16 16,0 4 12-16,-19 0-15 15,-28-4 0-15,4-1-13 16,-4-9 31-16,9-9-6 16,10-4 2-16,13-2-2 15,12-4 6-15,3 0 1 16,0 0-6-16,0 0-5 16,0 0-20-16,0 0 7 0,0 4 14 15,12 9 0-15,22 8 8 16,4 8 0-16,9 3 0 15,-4 4 4-15,13-4-4 16,-18 2 2-16,5-2-10 16,-15-6-106-16,0-10-50 15,-18-3-144-15</inkml:trace>
  <inkml:trace contextRef="#ctx0" brushRef="#br0" timeOffset="44658.1533">5004 1183 249 0,'0'0'205'0,"0"0"-179"16,0 0 61-16,0 0-50 15,0 0 21-15,0 0-9 16,19 5-22-16,27-5 28 16,26 0-12-16,3 0-15 15,15-1-12-15,4-3-6 16,-4 4-7-16,-9 0 0 0,12 0-1 16,-21 0-2-1,0 0-1-15,-35 0-2 0,-9 0-5 16,0 0-19-16,-19 0-5 15,7 0-14-15,-7 0-16 16,-6-4-56-16,-3 0-28 16,0 0-181-16</inkml:trace>
  <inkml:trace contextRef="#ctx0" brushRef="#br0" timeOffset="44923.7863">5646 1043 463 0,'0'0'2'15,"0"0"28"-15,0 0-1 16,0 0 14-16,0 0-10 16,0 0 2-16,236 21 14 15,-198 11-12-15,-10 2-4 16,-9 3-18-16,-19 5-4 15,0-1-11-15,0 0-3 16,-41-2-2-16,-12-10-23 16,-3-5-92-16,3-14-1 15,6-10-193-15</inkml:trace>
  <inkml:trace contextRef="#ctx0" brushRef="#br0" timeOffset="45345.6611">6001 720 508 0,'0'0'16'15,"0"0"106"-15,0 0 0 0,0 0-33 16,0 0-16-16,0 0-10 16,0-71-15-16,0 71-23 15,0 0-25-15,0 3-4 16,0 28-11-16,0 23 15 16,9 16 13-16,10 18 6 15,9 7 4-15,6 7 2 16,-6-6-14-16,10-1-4 15,-20-7-3-15,16-9 0 16,-12-12-4-16,-6-7 3 16,-7-13-2-16,-9-5 0 15,0-9 1-15,0-12-2 16,0-6-2-16,10-7-25 0,-10-6-46 16,0-2-11-1,0 0-81-15,0 0-123 0</inkml:trace>
  <inkml:trace contextRef="#ctx0" brushRef="#br0" timeOffset="46111.3612">6493 1022 371 0,'0'0'61'16,"0"0"73"-16,0 0-43 15,0 0 10-15,0 0-38 0,0 0 5 16,-44-21-21 0,35 21-34-16,0 0-13 0,-29 21 0 15,1 13 22-15,-25 6-20 16,-10 6 2-16,-3-5-3 16,10-7 2-16,2-5-1 15,26-8-2-15,18-13 0 16,10 0 1-16,9-8 1 15,0 0-2-15,0 0 0 16,0 0 0-16,0 0 9 16,0 0-9-16,9 0-4 15,29 10 0-15,-1 9 1 16,25 9-1-16,4 1 3 16,6 5 0-16,-7-4-5 15,0-1-46-15,-12-1-41 0,-15-4-37 16,-4-5-21-16,-25-9-126 15</inkml:trace>
  <inkml:trace contextRef="#ctx0" brushRef="#br0" timeOffset="46486.3602">6119 1259 400 0,'0'0'47'0,"0"0"62"16,0 0-10-16,0 0-15 16,0 0-63-16,0 0-16 15,128-5 8-15,-35 1-3 16,7-1 2-16,18-2 7 15,10-2-2-15,0 2 2 16,-7 2-2-16,-5 5-10 16,-14 0-5-16,-21 0-1 15,-15 0 0-15,-10 0-1 16,-22 0-2-16,-15 0-6 16,-10 0-28-16,0 0-25 0,-9 0-19 15,0 0-67-15,0-5-210 16</inkml:trace>
  <inkml:trace contextRef="#ctx0" brushRef="#br0" timeOffset="47002.1205">7599 820 454 0,'0'0'57'0,"0"0"121"16,0 0-51-16,0 0-31 15,0 0-35-15,0 0-20 16,0-57-18-16,0 57-23 15,0 21 3-15,28 21-3 16,9 9 19-16,10 6-2 16,6-3-4-16,-6 0-6 15,-1-9-5-15,1 1-1 16,-13-7 0-16,-6-2 0 0,0-13 0 16,-18-11-1-1,-1-5 0-15,-3-4 1 0,-6-4 1 16,0 0 7-16,0-7 13 15,0-15-18-15,0-7-2 16,0-9-1-16,0 0 1 16,0-9-2-16,3-1 0 15,4-4 0-15,-4 2 0 16,12-3-3-16,4 3-8 16,0 10-14-16,-1 14-8 15,1 10-10-15,0 11-28 16,-1 5-88-16,-2 0-105 0,-13 5-224 15</inkml:trace>
  <inkml:trace contextRef="#ctx0" brushRef="#br0" timeOffset="47502.2148">8496 1130 485 0,'0'0'39'15,"0"0"177"-15,0 0-106 16,0 0-9-16,0 0-45 16,0 0-29-16,0-29-27 15,0 44-3-15,0 17 3 16,0 8 19-16,19 5 0 16,-10 1-12-16,-9 0-2 15,9-2-5-15,-9-10 1 16,0-5-1-16,0-11 3 15,0-9-3-15,0-6 3 0,0-3 4 16,0 0-2-16,0 0 8 16,10 0-3-16,15 0-3 15,-4 0-7-15,14-3 0 16,2 0-1-16,0 1 2 16,7-1-2-16,-7 3-8 15,-9 0-6-15,10 0-18 16,-20 0-11-16,-8 0-43 15,-10 0-144-15,0 0-167 16</inkml:trace>
  <inkml:trace contextRef="#ctx0" brushRef="#br0" timeOffset="48111.511">8689 1179 362 0,'0'0'55'0,"0"0"46"16,0 0-22-16,0 0-6 15,0 0-18-15,0 0-18 16,100 0 23-16,-54 0-17 16,17 0-12-16,-7 0-15 15,9 0 1-15,-12 0-11 16,0 0-5-16,-22 0-1 16,-6 0 0-16,-6 0-11 15,-10 0-55-15,-9 0-60 16,0 0-96-16,-28-2-289 15</inkml:trace>
  <inkml:trace contextRef="#ctx0" brushRef="#br0" timeOffset="48361.5123">9044 1030 63 0,'0'0'409'15,"0"0"-399"-15,0 0 74 16,0 0-49-16,0 0 17 16,0 0 12-16,256 57-32 15,-219-25 2-15,-18 3-21 16,-10 7-6-16,-9 5-7 0,0 6-6 16,-28-9-3-1,-25-4-95-15,-12-6-7 0,-1-15-77 16</inkml:trace>
  <inkml:trace contextRef="#ctx0" brushRef="#br0" timeOffset="50017.7832">9804 972 340 0,'0'0'79'15,"0"0"-24"-15,0 0-7 16,0 0 4-16,0 0-30 15,0 0 23-15,0-43-8 16,0 43-23-16,0 0-14 16,0 0 5-16,0 22 0 15,-18 4 37-15,-29 6-23 16,-15 1 5-16,-4 0-23 0,4-4 3 16,15-4 7-1,19-11-5-15,9-4 1 0,10-9-3 16,9 3 0-16,0-4-4 15,0 0-8-15,0 0 8 16,0 1 0-16,0-1 0 16,0 8 4-16,0 2-4 15,0 1 1-15,19 7-1 16,9-2 1-16,9 7 1 16,7-4-1-16,12 0-1 15,9 1 1-15,-3-1-1 16,1 0-2-16,-7-1-41 15,-19 2-52-15,-27-6-37 16,-10-9-120-16</inkml:trace>
  <inkml:trace contextRef="#ctx0" brushRef="#br0" timeOffset="50361.5455">9564 1230 416 0,'0'0'47'0,"0"0"86"16,0 0-42-16,0 0-6 0,0 0-35 15,0 0-17-15,28-8-25 16,47 7 9-16,34-4 4 15,28 0-12-15,28 3-3 16,19-3-4-16,-3 2-2 16,3 2 0-16,-1 1 0 15,-11 0 1-15,-26 0-2 16,-18 0 1-16,-44 0-2 16,-40 0-16-16,-35 0-20 15,-9 0-19-15,0 0-15 16,-25 0-55-16,-31 0-88 15</inkml:trace>
  <inkml:trace contextRef="#ctx0" brushRef="#br0" timeOffset="50830.3776">11275 816 577 0,'0'0'26'0,"0"0"104"0,0 0-37 15,0 0-12-15,0 0-8 16,0 0-61-16,0-50-12 15,9 92 0-15,28 19 5 16,7-1 10-16,3-1-8 16,-10-9 1-16,10-6-3 15,-22-10 0-15,3-12-3 16,-19-6 0-16,0-11 0 16,1-2 0-16,-10-3 8 15,9 0 20-15,0-14 36 16,1-15-50-16,-1-5-14 0,7-5-1 15,-13-1 0 1,6 5 1-16,-3-4-4 0,4 2 2 16,-1 1-8-16,0 3-16 15,10 2-16-15,0 4-3 16,-1 4-30-16,1 11-100 16,6 5-78-16</inkml:trace>
  <inkml:trace contextRef="#ctx0" brushRef="#br0" timeOffset="51189.6861">12200 1025 414 0,'0'0'60'0,"0"0"68"16,0 0-37-16,0 0-1 16,-250-8-49-16,222 29-6 15,13 8-8-15,6 4 9 16,9-3-10-16,0 4 19 15,52-2-21-15,5-3-9 0,5-3-9 16,-6-3-6-16,6-6-3 16,-15-7-69-16,0-8-62 15,-10-2-81-15,-12 0-183 16</inkml:trace>
  <inkml:trace contextRef="#ctx0" brushRef="#br0" timeOffset="51517.8092">12471 1096 383 0,'0'0'119'0,"0"0"-51"16,0 0 25-16,0 0-20 15,0 0-21-15,0 0-22 16,3 4-13-16,31-3 30 16,22-1 2-16,16 0-19 15,21 0 4-15,16 0-9 16,0-9-15-16,0-3-3 16,-25 3-4-16,-3 1-2 15,-34 4-1-15,-10 3 0 16,-21-1-13-16,-16 2-35 0,0 0-44 15,0 0-49 1,-9 0 5-16,-16 0-90 0</inkml:trace>
  <inkml:trace contextRef="#ctx0" brushRef="#br0" timeOffset="51783.6408">13165 929 512 0,'0'0'10'0,"0"0"88"16,0 0-44-16,0 0 4 15,0 0-7-15,0 0-3 16,250-8-9-16,-179 29-10 16,-15 4-9-16,-3 3-7 0,-15 2-4 15,-20 8-8-15,-18 3-1 16,0 5-1-16,-37 4-13 15,-35-4-29-15,-12-1-28 16,3-9-58-16,16-12-46 16,2-14-143-16</inkml:trace>
  <inkml:trace contextRef="#ctx0" brushRef="#br0" timeOffset="52299.2725">13524 654 192 0,'0'0'248'0,"0"0"-205"15,0 0 32-15,0 0-1 16,0 0 41-16,0 0-14 16,-47-50-41-16,47 46 14 15,0 4-21-15,0 0-5 16,0 0-24-16,0 10-24 16,0 37-8-16,0 25 8 15,28 20 18-15,0 12 3 16,0 1-10-16,0 3-4 0,-12-1-3 15,-16-9-4-15,0-12-6 16,0-20-13-16,0-20-49 16,0-17-36-16,0-22-115 15,-10-7-309-15</inkml:trace>
  <inkml:trace contextRef="#ctx0" brushRef="#br0" timeOffset="58565.102">19346 9657 539 0,'0'0'83'0,"0"0"88"15,0 0-26-15,0 0-62 0,0 0 14 16,0 0-48-16,0 0 1 15,-10-68-22-15,10 68-28 16,0 0-5-16,0 34-25 16,0 22-3-16,0 23 2 15,0 13-57-15,0-5-58 16,0-7-141-16,0-18-237 16</inkml:trace>
  <inkml:trace contextRef="#ctx0" brushRef="#br0" timeOffset="59096.3585">18103 10412 606 0,'0'0'5'15,"0"0"5"-15,0 0 55 16,0 0-17-16,-246 8-19 16,218 31-9-16,-10 11-2 15,19 7 7-15,19-4 3 16,0-2-3-16,0-12-7 16,47-2 24-16,19-10-39 15,-4-11 8-15,3-3 4 16,7-13 0-16,-16 0-3 15,-3 0 15-15,-16-2 7 0,-18-20 10 16,0-7 4 0,-10-11-9-16,-9 1-26 0,0-7-13 15,-19 2 0-15,-27 2-1 16,-1 16-14-16,-6 9-33 16,6 17-68-16,19 0-160 15,3 0-365-15</inkml:trace>
  <inkml:trace contextRef="#ctx0" brushRef="#br0" timeOffset="60174.443">19218 10017 252 0,'0'0'16'0,"0"0"61"15,0 0-8-15,0 0-21 16,0 0 8-16,0 0-8 16,-47-3-7-16,47 3 32 0,0 0-3 15,-9 0-15-15,9-2-29 16,0 2-18-16,0 0-8 16,0 0 0-16,0 0-1 15,0 0-1-15,0 0-3 16,0 0-13-16,28 0 5 15,37 0 13-15,44 0 12 16,28 0-8-16,28 10-2 16,35 0 6-16,21-4-8 15,6 7 4-15,10-13-3 16,-25 5 2-16,6-5 0 16,-6 0 13-16,-13 0-1 15,-24 0-5-15,-20 0-7 0,-18 0-1 16,-18 0-1-16,-20 0 1 15,-5 0-2-15,-4 0 2 16,-9-10 0-16,-15-3 2 16,15 2 3-16,-16-2 10 15,7-1-4-15,2 2-7 16,-2 0-3-16,-7 0-3 16,7 3 0-16,-6 1-3 15,-17 1-1-15,11 4-19 16,-23-4-10-16,-9 7-9 15,-3 0 12-15,-6 0 13 16,-1 0-3-16,-8 0-34 0,8-4-44 16,1 4-7-16,0-4-67 15,-1-5-105-15</inkml:trace>
  <inkml:trace contextRef="#ctx0" brushRef="#br0" timeOffset="60674.5109">22946 9594 527 0,'0'0'35'16,"0"0"107"-16,0 0-71 15,0 0-10-15,0 0-26 16,0 0-8-16,-56-10 0 16,56 10-7-16,0 0-1 15,0 0-4-15,0 0-11 16,0 0-4-16,0 0-4 15,10 10-1-15,36 9 5 0,20 9 20 16,15-3-9 0,9 4-3-16,-6 2-5 0,-12-4-3 15,3 1 0-15,-13-4 1 16,-6 1-1-16,-19-4 0 16,-2 2-1-16,-26 1-2 15,0 3 3-15,-9 2 1 16,0 5 1-16,-18 7 0 15,-35-3-2-15,-3 3-1 16,-7-8-29-16,-11 1-17 16,-7-5-41-16,-13 4-142 15,-5-16-317-15</inkml:trace>
  <inkml:trace contextRef="#ctx0" brushRef="#br0" timeOffset="61330.6988">21037 10680 704 0,'0'0'6'0,"0"0"90"16,0 0 8-16,0 0-35 16,0 0-36-16,0 0-33 0,0-29-5 15,0 45-28 1,19 21 31-16,-1 9 2 0,17 6 5 15,-7 0 10-15,0 2-11 16,0-7-2-16,0-3 4 16,-3-10-4-16,3-15-2 15,-10-5 1-15,-8-5-1 16,-1-9 0-16,-9 0 7 16,9 0 10-16,1-9 26 15,-1-18 20-15,16 0-53 16,-6-15-7-16,9-7 0 15,0 3-1-15,9-11-1 16,-12 12 0-16,12-2 2 16,-8 12-3-16,-11 14-3 0,1 9 1 15,-10 5-18-15,1 7-43 16,8 0-70-16,7 0-107 16,13 19 37-16</inkml:trace>
  <inkml:trace contextRef="#ctx0" brushRef="#br0" timeOffset="62096.3259">21785 11066 756 0,'0'0'11'0,"0"0"122"15,0 0-46-15,0 0-29 16,0 0-37-16,0 0-21 16,0 0-13-16,-35 13-3 15,35 28 16-15,0 10 5 16,0-1 3-16,0 2-1 15,0-5-5-15,0-9 3 16,0 1-4-16,0-10 4 0,0-5-2 16,0-9-2-16,0-9-1 15,0-6 5-15,-9 0 0 16,9 0 10-16,0 0 24 16,-9-1 34-16,-10-20-24 15,10-12-49-15,-1-9 6 16,-8-1 0-16,18-10-6 15,-10-10 0-15,10-3-4 16,0 1-1-16,0 4-5 16,10 14 8-16,18 8-1 15,-10 10 3-15,1 13-3 16,9-1 3-16,-12 10-3 16,-7 4 2-16,0 3-6 15,10 0 1-15,0 0-6 16,18 3 5-16,-9 13 4 0,6 4-3 15,-6 2 4-15,0-1-4 16,-18 3-9-16,-10 5-8 16,0 0-1-16,-10-1 13 15,-27 1-18-15,-16-2 3 16,6-11 0-16,1-3 12 16,2-6 8-16,16-7 6 15,0 0 2-15,19 0 2 16,9 0 0-16,0 0 1 15,0 0-5-15,0 0 1 0,0 0-6 16,0 3 4 0,9 8-14-16,38 9 15 0,15 7 2 15,22 2-1-15,6 3 2 16,19-1 0-16,19 1-3 16,-9-3-1-16,-7-5-139 15,-31-9-317-15</inkml:trace>
  <inkml:trace contextRef="#ctx0" brushRef="#br0" timeOffset="70253.197">23311 7120 185 0,'0'0'76'15,"0"0"10"-15,0 0-19 16,0 0-16-16,0 0-25 16,0 0-2-16,0 0 9 15,0 0 6-15,0 0-2 16,0 0 4-16,0 0-6 16,0 0-10-16,0 0-10 15,0 0-2-15,0 0 2 16,0 0 0-16,0 0-1 0,0-11-7 15,-6 5-2-15,-4-4 8 16,1 5 10-16,9 4 2 16,0 1-5-16,0 0-8 15,0 0-5-15,0 0-7 16,0 0-3-16,0 0-4 16,-9 11-3-16,9 22 10 15,-10 3 1-15,1 15-1 16,9 6 1-16,-9 1 0 15,9 9 0-15,0 6 0 16,0 0 1-16,0 2 1 16,0-1-1-16,0 1 5 15,0-6-4-15,0-1 2 16,0-2-1-16,9-2 3 0,0-1-4 16,1-2-1-16,-1-3-2 15,0-2 3-15,7-2-3 16,-7-6 1-16,1-8 0 15,-1 7-2-15,-9-3 3 16,9-6-4-16,-9 4 4 16,0 3-2-16,0-3 0 15,0 0 2-15,0-6-2 16,0-2 0-16,0 4 0 16,0-4 0-16,0 3 2 15,0-4 1-15,10-2-3 16,-1-3 0-16,0 1 2 15,10 0-1-15,-10-4 1 0,1 4-2 16,-1 4 0-16,0-4 1 16,-9 5-1-16,0-5 1 15,0 4-1-15,0 5 2 16,0-1 0-16,0-2-2 16,0-1 0-16,0-2 1 15,0-1 1-15,0 1 5 16,0 2-4-16,0 0-3 15,0 0 8-15,0 1-8 16,0 5 7-16,0-4-5 16,0-2 3-16,0-7-1 15,0 2 3-15,0-13-3 0,10 3 4 16,-4-9-4-16,-6-4 0 16,9-6-1-16,-9 5-2 15,0-5 0-15,0 0-1 16,0 0-56-16,0-10-143 15,-9-26-138-15</inkml:trace>
  <inkml:trace contextRef="#ctx0" brushRef="#br0" timeOffset="71143.852">23239 7045 381 0,'0'0'79'16,"0"0"23"-16,0 0 30 16,0 0-73-16,0 0-9 15,0 0 2-15,-37-33-19 16,18 33-29-16,-6 5 1 16,-21 24-5-16,-10 16 1 15,-16 6 1-15,6 7-1 16,-5 0 5-16,5 4-1 15,13-9-1-15,25-9-2 16,10-6-1-16,8-14 1 16,10-7 1-16,0-11-3 15,0 0 0-15,0-2 3 0,0-3-2 16,0-1 6 0,0 0 5-16,0 0 12 0,0 0 32 15,28-17-41-15,10-13-11 16,-4-3-3-16,13-8 3 15,-1-2-3-15,-2-2 1 16,12-2-1-16,-9-2-1 16,6 3 0-16,-6 6 0 15,-1 5 1-15,-11 12-1 16,-7 5 0-16,-10 18 0 16,1 0-1-16,18 0-7 15,-2 28-6-15,21 14 8 0,-10 7 5 16,26-1 1-16,-16 1 1 15,16-3-1 1,-7 0-19-16,-12-4-137 0,-34-13-216 16</inkml:trace>
  <inkml:trace contextRef="#ctx0" brushRef="#br0" timeOffset="71628.2705">24308 6796 606 0,'0'0'52'16,"0"0"82"-16,0 0-86 15,0 0-43-15,0 0 1 16,0 0 8-16,37 92 31 15,-18-42-7-15,9 7 6 0,-9-1-24 16,-4 1-8-16,-6 2-5 16,-9-8-3-16,0-1-1 15,0-3-2-15,0-8 0 16,-21-10 2-16,-1 0 0 16,-6-12-2-16,0-7-1 15,9-5 0-15,-9-5-8 16,-6 0-24-16,-4-27-65 15,1-9-75-15,0-12-129 16</inkml:trace>
  <inkml:trace contextRef="#ctx0" brushRef="#br0" timeOffset="71878.1902">24373 6462 507 0,'0'0'87'0,"0"0"115"16,0 0-59-16,0 0-53 16,0 0-16-16,0 0-19 15,0-41-45-15,0 41-10 16,0 0-15-16,0-5-126 0,0 5-251 15</inkml:trace>
  <inkml:trace contextRef="#ctx0" brushRef="#br0" timeOffset="72471.9774">24847 6825 765 0,'0'0'14'16,"0"0"139"-16,0 0-65 16,0 0-10-16,0 0-39 15,0 0-19-15,-35-34-20 16,35 34-11-16,25 28 4 15,13 11 6-15,8 7 0 0,-8 4 1 16,15 7 3-16,-16-6-1 16,-9-4-1-16,0-6-1 15,-3-12-5-15,-16-14 5 16,1-9 0-16,-10-6 2 16,0 0 5-16,0 0 2 15,0 0 3-15,0-6 13 16,0-21-13-16,0-13-8 15,0-9 1-15,9-5 0 16,-9-3-4-16,0-1 1 16,9 3 3-16,-9 9-4 15,10 0-2-15,-1 11-2 0,1 8-10 16,8 10-29-16,-8 9-33 16,-1 8-57-16,0 0-114 15,-6 0-171-15</inkml:trace>
  <inkml:trace contextRef="#ctx0" brushRef="#br0" timeOffset="73018.8464">25678 6967 546 0,'0'0'35'16,"0"0"152"-16,0 0-67 15,0 0-37-15,0 0-37 16,0 0-26-16,0 0-18 16,0-19-2-16,0 50-5 15,0 20 5-15,0 12 19 16,-12 9 0-16,12-8-12 0,0-2 3 16,0-14-3-16,0-6-5 15,0-11-1-15,0-9 2 16,0-6-2-16,0-8 2 15,0-6-2-15,0 1 3 16,0-3 1-16,0 0 0 16,0 0-3-16,12 0 1 15,16 0 4-15,10 0-1 16,8-8-2-16,-2-3-2 16,3 1-1-16,0 2-1 15,6-1 0-15,-7 4 0 16,1 0 0-16,-13-2 0 0,4 4-28 15,-20 3-39-15,-8 0-78 16,-10 0-171-16</inkml:trace>
  <inkml:trace contextRef="#ctx0" brushRef="#br0" timeOffset="77440.8">23569 10043 19 0,'0'0'98'16,"0"0"-11"0,0 0 7-16,0 0-7 0,0 0-24 15,0 0-30-15,0 0-3 16,0 0-3-16,0 0 1 15,0-5 1-15,0 5 14 16,0 0-3-16,0 0-14 16,0 0-19-16,0-5-4 15,0 5 4-15,0 0 2 16,0 0-1-16,0 0-1 16,0 0-7-16,0 0 0 15,0 0-1-15,0 0-7 0,0 0 2 16,0 5-8-1,-9 23 14-15,9 6 0 0,-9 7 0 16,-1 9 2-16,1 7-2 16,0-4 6-16,-1 10-5 15,1-7-1-15,0 11 0 16,-10-3 0-16,10-3 1 16,-1 2-1-16,1 0 4 15,9-4-3-15,0 7 0 16,0 2-1-16,0 0 0 15,0-1 2-15,0-8-2 16,0-3 0-16,0-3 0 16,0-8 0-16,0 5 0 15,0-5 2-15,0 2-1 0,0 3 0 16,9 2 1-16,-9-1-1 16,10-4 2-16,-1-1-3 15,0-7 0-15,-9 0 1 16,10 1-1-16,-10 0 1 15,0 1-1-15,0-3 0 16,0 8 1-16,0-8 0 16,0 3 0-16,0-8-1 15,0 9 0-15,0-8 0 16,0 5 3-16,0 1 3 16,0-3 3-16,0 0-1 15,0 2-4-15,0-3-3 16,0-3 3-16,0 5 3 0,9-1-1 15,0-4-5-15,-9 7 2 16,0-6 0-16,0 2 2 16,0-3 2-16,0 1 2 15,0 0-1-15,0 3-6 16,0 5 1-16,0-2-2 16,0-1 2-16,-9 6-2 15,0-11 2-15,-1-5 5 16,1-5 18-16,0-9-6 15,9-9-12-15,0-6-4 16,0 5-1-16,0-5 0 16,0 0-3-16,0 0-10 15,0 0-27-15,0 0-38 0,0-5-82 16,0-16-167-16</inkml:trace>
  <inkml:trace contextRef="#ctx0" brushRef="#br0" timeOffset="77878.3651">23193 12883 351 0,'0'0'47'15,"0"0"41"-15,0 0-35 16,0 0-23-16,0 0-11 16,0 0 8-16,0-7 15 15,0 7 4-15,0 0-11 16,0 0-17-16,0 0-7 15,0 0-6-15,28 11 41 16,9 1-19-16,0 7-12 16,7-3 2-16,3 2-13 15,-1 1-2-15,-2-1-1 0,-7-3-1 16,-9 1 0-16,-9-2-2 16,-10-1-25-16,1-2-20 15,5-6-12-15,-15-5-13 16,10 0-33-16,-1 0-44 15,0-5-64-15</inkml:trace>
  <inkml:trace contextRef="#ctx0" brushRef="#br0" timeOffset="78128.3659">23716 12736 301 0,'0'0'88'0,"0"0"51"15,0 0-11-15,0 0-47 0,0 0-45 16,0 0-29-16,0 0-4 16,-28 27 7-16,9 7 9 15,-18 6 17-15,9 6-15 16,3-6-10-16,-3 3-2 16,0-5-5-16,18-17 0 15,1-4-4-15,9-12 0 16,0-5-41-16,0 0-58 15,0 0-69-15,0-10-285 16</inkml:trace>
  <inkml:trace contextRef="#ctx0" brushRef="#br0" timeOffset="79269.0241">22352 13908 229 0,'0'0'57'16,"0"0"-16"-16,0 0 62 16,0 0-59-16,0 0-4 15,0 0 4-15,-100 21 0 0,90-21 7 16,1 0 6-16,9 0-10 15,0 0-15-15,0 4-11 16,0 0-5-16,0 0-5 16,38 1 5-16,43 0 49 15,31-5-20-15,15 0-6 16,1 0-24-16,0-10-6 16,-19 6-8-16,-41-4 1 15,-8 8-2-15,-32 0 0 16,-19 0-2-16,-9 0-33 15,0 0-21-15,0 0-49 16,0 0-47-16,0 0-51 0</inkml:trace>
  <inkml:trace contextRef="#ctx0" brushRef="#br0" timeOffset="79644.0314">23622 13850 643 0,'0'0'86'16,"0"0"-42"-16,0 0 8 0,0 0-7 15,0 0 17-15,28 154-13 16,1-104-6-16,-11 7-16 16,-8-1 6-16,-10 2-8 15,0-8-17-15,0-2 1 16,-19-4-4-16,-19-15-1 16,1-2-1-16,-7-11-2 15,16-8 2-15,0-8-3 16,0 0-13-16,10 0-37 15,8-29-14-15,10-10-111 0,0-7-91 16</inkml:trace>
  <inkml:trace contextRef="#ctx0" brushRef="#br0" timeOffset="79862.8221">23504 13572 639 0,'0'0'147'0,"0"0"-42"16,0 0 18-16,0 0-91 16,0 0-9-16,0 0-18 15,0-47-5-15,0 47-43 0,19 0-111 16,-10 0-199-16</inkml:trace>
  <inkml:trace contextRef="#ctx0" brushRef="#br0" timeOffset="80440.9467">24062 13798 872 0,'0'0'11'0,"0"0"33"16,0 0 19-16,0 0-20 16,0 0-32-16,0 0-11 15,-47 18-9-15,84 20 9 16,10 16 0-16,-3 0 4 0,-7 4-1 15,0-1-3-15,-9-10 2 16,0-4-1-16,7-9 0 16,-17-11 0-16,1-12 0 15,-19-5-1-15,9-6 0 16,-9 0 2-16,0 0 6 16,0-16 3-16,0-18-8 15,0-8-2-15,0-3-1 16,0-11 2-16,0-5 1 15,19-4-3-15,0-1-7 0,3 8-4 16,9 6-5 0,-3 14-13-16,0 13-19 15,0 14-42-15,6 8-92 0,-6 3-26 16</inkml:trace>
  <inkml:trace contextRef="#ctx0" brushRef="#br0" timeOffset="80862.9457">25149 14224 498 0,'0'0'10'0,"0"0"106"16,0 0-67-16,0 0 1 15,0 0-21-15,-274-23-19 16,211 34 17-16,7 18 13 16,0 10 10-16,13 4 0 0,24 5 3 15,19-6-19-15,0 2-3 16,28-10-3-16,53-10-7 16,37-13-11-16,29-11 5 15,8 0-1-15,11-6-14 16,-11-28-60-16,-27-18-180 15</inkml:trace>
  <inkml:trace contextRef="#ctx0" brushRef="#br0" timeOffset="84769.3624">2042 9903 723 0,'0'0'13'15,"0"0"14"-15,0 0 52 16,0 0-13-16,0 0-39 16,0 0 22-16,0 0-37 0,-53-91 11 15,53 91-3-15,0 0 10 16,0 0-12-16,0 0-10 16,0 0-8-16,0 3-11 15,0 22 5-15,0 15 6 16,18 17 3-16,26 9 2 15,-16 10-5-15,0 3 0 16,-9 11 1-16,-1-9 2 16,10-7-2-16,-3-11-1 15,3-13 0-15,-9-15 0 16,0-8 0-16,-10-15 3 16,0-1-2-16,1-11 0 15,-10 0 0-15,0 0 1 0,9 0 8 16,0 0-2-1,-2-11-5-15,5-17 15 0,13-12-16 16,3-12 1-16,0-2-3 16,10-16 3-16,-10 1-2 15,6-4 1-15,3 10-2 16,-18 5 2-16,18 8-1 16,-12 5 1-16,-6 11-2 15,0 15 0-15,-1 9-6 16,-8 6-3-16,-1 4-69 15,0 9-93-15,16 20-84 16,-12 7-158-16</inkml:trace>
  <inkml:trace contextRef="#ctx0" brushRef="#br0" timeOffset="85394.3698">3147 10646 545 0,'0'0'42'16,"0"0"112"-16,0 0 1 15,0 0-71-15,0 0-18 16,0 0-17-16,-81-100-13 16,81 100-17-16,0 0-19 0,0 10-19 15,0 24 11-15,10 13 8 16,8 7 5-16,1 10-2 16,-9-1-1-16,-10 6 0 15,0-2-2-15,0-16 2 16,0 1-1-16,0-18 0 15,9-10-1-15,-9-6 0 16,0-14 0-16,9 1-1 16,1-5-1-16,5 0-6 15,13 0 8-15,10 0 8 16,18-13-2-16,6 2-4 16,13-3-1-16,-4 1-1 15,13 6-2-15,-21 2-3 0,-26 1-20 16,0 4-7-16,-21 0-33 15,-16 0-50-15,0 16-83 16,0 8-60-16</inkml:trace>
  <inkml:trace contextRef="#ctx0" brushRef="#br0" timeOffset="86425.5981">3724 10141 534 0,'0'0'32'0,"0"0"102"16,0 0-22-16,0 0-31 15,0 0-31-15,0 0-15 16,0 0-18-16,-25-4-5 16,25 4-12-16,0 0-4 15,0 0 4-15,34 16 4 16,13 6 3-16,15 7 4 16,13-4-6-16,18 0-2 15,-2 3-3-15,8-9 5 16,4 2 1-16,-6 3-6 15,-13-6 0-15,-19-2 2 16,-12-5-2-16,-25-1 0 0,-9-3-1 16,-19 1 1-16,0 1-11 15,0 7 7-15,-19 12 4 16,-28 6 0-16,-24 9-1 16,-4 1-9-16,-6 7 5 15,16-5 5-15,2-2 0 16,17-4 1-16,18-14 0 15,9-5-1-15,13-8-1 16,6-3-4-16,0-1-22 16,15-5-88-16,32-4-103 15,-10 0-126-15</inkml:trace>
  <inkml:trace contextRef="#ctx0" brushRef="#br0" timeOffset="86956.9341">5206 10114 763 0,'0'0'30'15,"0"0"93"-15,0 0-38 16,0 0-26-16,0 0-8 16,0 0-51-16,-18-53-5 15,27 77-6-15,28 20 11 16,16 14 3-16,-6 9-2 15,15 14 4-15,-15 1-2 16,0-4 3-16,0-7-6 16,-13-13 0-16,-6-7 0 15,0-17 0-15,-9-12 1 16,-10-14 0-16,-3-8 0 16,-3 0 4-16,-3 0 12 15,7-23 12-15,2-11-24 0,3-11 9 16,4-2-4-16,3-11 3 15,-10-15-6-15,10-3 8 16,-10-6-11-16,0 6-2 16,10 9-1-16,-3 17-1 15,-4 22-16-15,13 15-51 16,3 13-71-16,0 13-162 16,9 24-20-16</inkml:trace>
  <inkml:trace contextRef="#ctx0" brushRef="#br0" timeOffset="87331.8516">6832 10574 145 0,'0'0'513'0,"0"0"-470"15,0 0 130-15,0 0-93 16,-292-36-42-16,245 36-8 16,-6 0-13-16,6 29-10 0,1 5 6 15,2 16 12 1,16 3-6-16,19 3 1 0,9-3-9 15,0-3 6-15,56-9-1 16,15-9 0-16,32-13-9 16,6-8-3-16,19-11-1 15,0 0-2-15,-10-11-2 16,-9-18-91-16,-25-14-134 16,-31-6-255-16</inkml:trace>
  <inkml:trace contextRef="#ctx0" brushRef="#br0" timeOffset="88035.0141">671 10300 519 0,'0'0'214'0,"0"0"-169"16,0 0 69-16,0 0-105 0,0 0 1 15,0 0-6-15,-16 120 14 16,32-70-6-16,-7 7-3 15,-6-10-4-15,-3-2-1 16,0-2-4-16,0-6-77 16,-12-10-222-16</inkml:trace>
  <inkml:trace contextRef="#ctx0" brushRef="#br0" timeOffset="88691.4694">518 10133 208 0,'0'0'37'16,"0"0"94"-16,0 0-55 15,0 0-21-15,0 0-10 0,0 0 16 16,-221-19-12-16,168 19-9 15,7 10-10-15,-7 19-8 16,3 5-7-16,6 12-5 16,-3 9 2-16,22 8 1 15,16 6 4-15,9-1-7 16,0-5-1-16,0 5 6 16,34-5 2-1,13-6 3-15,15 4-5 0,-6-7-7 16,10-9-5-16,-4-7-1 0,19-4-2 15,-6-11-3 1,9-12 1-16,-3-3-3 0,0-8 5 16,3 0-3-16,-22-24-6 15,-6-5 9-15,-3-5 4 16,-15-5-3-16,-10-1 8 16,-9-5 3-16,-10-2 7 15,-9-5 20-15,0-5-18 16,0-4 9-16,-9-2-4 15,-29-5 13-15,-18-6-4 16,-16 5 8-16,7 6-9 16,-7 6-13-16,7 19-20 15,3 14-1-15,-4 14-36 16,-5 10-98-16,-23 5-144 16</inkml:trace>
  <inkml:trace contextRef="#ctx0" brushRef="#br0" timeOffset="91676.1037">1814 12894 569 0,'0'0'11'16,"0"0"116"-16,0 0-28 0,0 0-15 15,0 0-4-15,0 0-26 16,0 0-16-16,0 0-18 16,10-102-20-16,-10 114-10 15,18 21 10-15,1 29 0 16,15 14 6-16,-3 7-4 16,4 3 1-16,11 4 1 15,-2-16-4-15,-7-11 0 16,1-10 2-16,-10-14 0 15,-10-12-2-15,-8-9 3 16,-4-12-2-16,-6-1-1 16,0-5 2-16,3 0 8 15,3 0 3-15,4-10-6 0,8-12 3 16,1-9-9-16,0-6 0 16,-10-11-1-16,0-3 1 15,1-11 2-15,-1-1-1 16,16 1-1-16,-6-8-1 15,-1 11 0-15,10 0 0 16,1 19-8-16,-1 11-25 16,9 13-26-16,7 11-39 15,2 5-103-15,-2 0-116 16</inkml:trace>
  <inkml:trace contextRef="#ctx0" brushRef="#br0" timeOffset="92097.9671">3032 13365 541 0,'0'0'48'0,"0"0"143"15,0 0-88-15,0 0-20 16,0 0-30-16,0 0-8 15,-47-44-25-15,47 36-6 16,38-2 0-16,15-1-9 16,12-7 0-16,-3 7-1 15,13 3-4-15,-12-2 0 16,-7 10-5-16,0 0-36 16,-13 0-80-16,-15 18-115 0,-28 6-55 15</inkml:trace>
  <inkml:trace contextRef="#ctx0" brushRef="#br0" timeOffset="92316.7196">3013 13588 406 0,'0'0'90'15,"0"0"-17"-15,0 0 28 16,0 0-65-16,0 0-30 15,0 0 54-15,72-1 2 16,-10-14-24-16,4 2-11 16,15 2-27-16,3 6 0 15,9 0-16-15,4 5-109 0,-22 0-148 16</inkml:trace>
  <inkml:trace contextRef="#ctx0" brushRef="#br0" timeOffset="93082.385">4484 13137 546 0,'0'0'27'16,"0"0"149"-16,0 0-55 15,0 0-31-15,0 0-36 16,0 0-8-16,-28-112-22 0,28 116-24 15,37 38 2-15,10 13-2 16,6 19 8-16,3 0-2 16,6 7 0-16,-15-7-6 15,-10-13 5-15,7-13-5 16,-16-14 0-16,-9-18 0 16,-1-4 4-16,-18-8-3 15,0-4 10-15,0 0 8 16,10-27 7-16,-10-7-23 15,9-1-2-15,10-15 1 16,-4-5 0-16,-5-6-1 16,2 3-1-16,4 3 1 15,-7 17-1-15,0 9 0 0,1 16-6 16,8 3-28-16,1 10-57 16,15 0-97-16,-12 0-139 15</inkml:trace>
  <inkml:trace contextRef="#ctx0" brushRef="#br0" timeOffset="93738.6153">5462 13658 745 0,'0'0'4'0,"0"0"78"15,0 0-41-15,0 0-33 16,-28 135 20-16,28-67-5 16,0 0 2-16,0-1-6 15,0 3 7-15,0-20-18 16,0-4-1-16,0-17-6 15,0-14 1-15,0-9 4 16,0-6-3-16,0 0 24 16,0-6 46-16,0-26-36 0,-9-9-31 15,-1-5-5 1,4-16 5-16,-3-5-6 0,-1-8 0 16,10-10 0-16,0-1-1 15,0 7-1-15,6 17-2 16,32 5 1-16,-1 18-4 15,7 15 7-15,-7 6 2 16,-9 14-2-16,10 4-1 16,-4 0-9-16,-6 17 0 15,-9 17 8-15,-1 0 2 16,-18 5 0-16,0 1-5 16,-25 0 4-16,-31 1-15 0,0-7-9 15,10-7-11 1,-7-4 13-16,6-11-2 0,19-2-11 15,3-2 8-15,16-3 8 16,9 0-2-16,0 1-19 16,0 6-3-16,34 4 39 15,31 8 4-15,10-1 2 16,15-2 2-16,1 1-3 16,2-6-2-16,-12-8 1 15,-9 2-68-15,-16-10-67 16,-37 0-122-16</inkml:trace>
  <inkml:trace contextRef="#ctx0" brushRef="#br0" timeOffset="94207.3723">3982 12758 207 0,'0'0'298'0,"0"0"-298"0,0 0 10 16,0 0 0-16,0 0 16 16,0 0 0-16,-137-80 7 15,134 80 45-15,3 0-8 16,0 0-39-16,0 0-25 16,0 0-6-16,0 0-7 15,56 0 7-15,38 0 49 16,24 0 3-16,38-5-14 15,18-8 1-15,-3-3-15 16,4-2-9-16,-10 7-3 16,-37-4-7-16,-29 2-2 15,-27 7-3-15,-44 6-8 16,-9 0-55-16,-19 0-20 0,0 0-39 16,-10 0-30-16,-24-5-128 15</inkml:trace>
  <inkml:trace contextRef="#ctx0" brushRef="#br0" timeOffset="94410.5015">4979 12409 502 0,'0'0'12'15,"0"0"85"-15,0 0 4 16,0 0-34-16,0 0-37 16,0 0-10-16,137-29 5 0,-65 58-15 15,-10 7 14 1,-6-3-5-16,-9 14-19 0,-19-1 2 15,-13 4-5-15,-15 2-5 16,0 4-46-16,-34-6-98 16,-22-8-82-16</inkml:trace>
  <inkml:trace contextRef="#ctx0" brushRef="#br0" timeOffset="94957.3948">6776 13365 300 0,'0'0'212'0,"0"0"-122"15,0 0 44-15,0 0-56 16,0 0-35-16,0 0-25 15,28 0 17-15,19 0 9 16,34 0-11-16,13-5 1 16,5-6-9-16,10-2-9 0,0-2-12 15,-25 2-4 1,-12 2-39-16,-25 6-69 0,-28 0-125 16,-19 2-142-16</inkml:trace>
  <inkml:trace contextRef="#ctx0" brushRef="#br0" timeOffset="95191.8494">6932 13013 574 0,'0'0'63'16,"0"0"125"-16,0 0-74 0,0 0-36 15,0 0-70 1,0 0-1-16,0 45 4 0,38 23 13 15,-1 1-18-15,0 6 0 16,-2-3-5-16,-17 8-1 16,-8 6-34-16,-10-7-123 15,0-8-181-15</inkml:trace>
  <inkml:trace contextRef="#ctx0" brushRef="#br0" timeOffset="95613.7283">7736 12991 478 0,'0'0'166'15,"0"0"-121"-15,0 0 53 16,0 0-82-16,0 0 10 16,0 0 33-16,65 193-28 15,-18-124-3-15,-3-1-12 16,-7 0-4-16,10-6-10 16,-4-9 4-16,-5-14-4 15,-10-10 0-15,-10-8 0 0,-8-14 0 16,-10-7-1-1,0 0 11-15,9-7 6 0,-9-22 20 16,0-10-29-16,9-6 1 16,1-11 8-16,5-8 1 15,-2-9-5-15,6-7-8 16,5-6-6-16,-5 17-4 16,9 12-32-16,-9 28-19 15,9 20-86-15,-3 9-81 16,-6 5-77-16</inkml:trace>
  <inkml:trace contextRef="#ctx0" brushRef="#br0" timeOffset="96019.8985">8807 13548 664 0,'0'0'15'16,"0"0"33"-16,0 0-6 16,0 0 5-16,0 0-17 15,-28 126 22-15,28-70-19 16,0 2 5-16,0-3-17 0,0-3-9 15,0-6-8-15,19-7 3 16,0-10-5-16,-10-8 2 16,0-13 1-16,-9-3-5 15,10-5 3-15,-1 0-3 16,10 0 1-16,15 0 5 16,13-6 25-16,15-17-20 15,4 5-6-15,15 2-5 16,-7-6-2-16,7 5-8 15,-15 0-44-15,-4 5-97 16,-43-5-95-16,-19-8-285 16</inkml:trace>
  <inkml:trace contextRef="#ctx0" brushRef="#br0" timeOffset="96426.2181">7088 12587 551 0,'0'0'31'16,"0"0"5"-16,0 0 23 16,0 0-6-16,0 0-51 15,0 0 38-15,202-16 19 16,-65 3-11-16,29 2-10 15,5-7-17-15,3-4-13 16,-9 3-6-16,-18 5-2 16,-29-4-41-16,-37 7-126 15,-34 3-29-15,-38-2-41 16</inkml:trace>
  <inkml:trace contextRef="#ctx0" brushRef="#br0" timeOffset="96629.3011">8231 12308 61 0,'0'0'388'0,"0"0"-334"16,0 0 10-16,0 0-62 16,0 0 33-16,0 0 19 15,137 46-19-15,-81-12-4 16,-3 5-8-16,3 8 2 16,-9 4-11-16,-22 5-5 0,-16 0-9 15,-9 3-2 1,-9-1-33-16,-53-4-92 0,-13-7-110 15</inkml:trace>
  <inkml:trace contextRef="#ctx0" brushRef="#br0" timeOffset="97145.0006">9648 13297 465 0,'0'0'149'16,"0"0"-69"-16,0 0 45 16,0 0-60-16,0 0-38 15,0 0-3-15,100-10 20 16,-10 7-14-16,13-2-4 16,6-1 3-16,0-4-11 15,-6 2-12-15,-13-2-6 16,-18 6-3-16,-16 2-34 15,-28 2-68-15,-28 0-130 16,0 0-72-16</inkml:trace>
  <inkml:trace contextRef="#ctx0" brushRef="#br0" timeOffset="97363.6738">10041 13025 496 0,'0'0'22'16,"0"0"124"-16,0 0 23 15,0 0-46-15,0 0-33 16,0 0-42-16,-128-80-48 16,128 119 2-16,38 14 13 15,5 7 8-15,13 16-7 16,-3-8-9-16,-15 4-2 16,8 2-5-16,-18 2 0 15,-9-4-10-15,-10-1-101 16,-9-15-121-16,0-22-109 0</inkml:trace>
  <inkml:trace contextRef="#ctx0" brushRef="#br0" timeOffset="97738.7001">10661 12986 812 0,'0'0'22'0,"0"0"91"16,0 0-87-16,0 0-12 15,0 0 34-15,121 163-4 0,-86-105-19 16,-7 9-1-16,0-5-14 16,0-9-8-16,0-4 4 15,-10-15-6-15,-2-10 2 16,3-12-1-16,-10-11 2 15,-9-1 0-15,9 0 11 16,-9-19 9-16,19-13-15 16,-10-13 4-16,1-8 2 15,8-4-4-15,1-1-6 16,0-3-4-16,6 11 0 16,-7 8-3-16,1 20-30 15,0 15-51-15,0 7-66 0,-10 0-164 16,0 29-247-16</inkml:trace>
  <inkml:trace contextRef="#ctx0" brushRef="#br0" timeOffset="98035.685">11704 13514 387 0,'0'0'261'0,"0"0"-240"16,0 0 62-16,0 0-26 15,0 0 2-15,-264 24-19 16,226 15 8-16,10 6-9 0,13 7-10 16,15-1-3-16,0-2 0 15,43-7-6-15,23-15-3 16,5-4-16-16,23-10 3 15,-4-13-8-15,0 0-11 16,10-9-111-16,-16-34-85 16,-18-15-239-16</inkml:trace>
  <inkml:trace contextRef="#ctx0" brushRef="#br0" timeOffset="98363.8141">10125 12581 384 0,'0'0'273'0,"0"0"-230"15,0 0 91-15,0 0-37 16,0 0-35-16,0 0-49 16,-75-23-12-16,138 19 10 15,30 4 16-15,25-7-18 0,19 2 10 16,29-12-18-16,-1-1-1 16,6 1-5-16,-15 1-46 15,-19-2-97-15,-34 0-51 16,-50-3-209-16</inkml:trace>
  <inkml:trace contextRef="#ctx0" brushRef="#br0" timeOffset="98551.4025">10991 12279 651 0,'0'0'12'15,"0"0"79"-15,0 0-77 0,0 0 34 16,0 0 4-16,255 58-20 15,-170-20-1-15,-23 14-14 16,-25-1-13-16,-27 13-4 16,-10 4-12-16,-56 0-157 15,-63-10-220-15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62.13592" units="1/cm"/>
          <inkml:channelProperty channel="Y" name="resolution" value="62.06897" units="1/cm"/>
        </inkml:channelProperties>
      </inkml:inkSource>
      <inkml:timestamp xml:id="ts0" timeString="2022-12-27T06:04:40.05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1711 1305,'0'-35,"0"0,0-1,0 54,0 35,0 0,0 0,0 35,0-17,0-1,0-17,35 0,-35-18,0 1,0-1,-17-35</inkml:trace>
  <inkml:trace contextRef="#ctx0" brushRef="#br0" timeOffset="616.5821">1746 1358,'-17'0,"34"0,19-35,-1 35,0 0,36 0,-54 0,54 0,-89 0,-52 18</inkml:trace>
  <inkml:trace contextRef="#ctx0" brushRef="#br0" timeOffset="951.3721">1817 1588,'17'0,"36"0,0 0,-17-53,16 53,-16 0</inkml:trace>
  <inkml:trace contextRef="#ctx0" brushRef="#br0" timeOffset="1334.0795">1817 1746,'0'18,"17"-18,19 0,-1 0,0 0,71 0,-71-53,1 53</inkml:trace>
  <inkml:trace contextRef="#ctx0" brushRef="#br0" timeOffset="1693.7957">2205 1499,'0'-35,"35"35,0 0,-35 18,53-18,-53 53,71-53,-71 35,53-35,-53 35,35-35,-35 35</inkml:trace>
  <inkml:trace contextRef="#ctx0" brushRef="#br0" timeOffset="2002.2858">2487 1446,'0'-35,"-18"35,18 35,-35-35,35 89,-53-54,53 0,-53 0,53 1,-17-36,17 53,0-18</inkml:trace>
  <inkml:trace contextRef="#ctx0" brushRef="#br0" timeOffset="2242.1245">2752 1658,'0'0</inkml:trace>
  <inkml:trace contextRef="#ctx0" brushRef="#br0" timeOffset="2983.6587">1746 2011,'0'0,"18"0,17 0,18 0,18-18,34 18,1 0,-35 0,-1-35,-17 35,0 0,-17 0,16 0,-16 0</inkml:trace>
  <inkml:trace contextRef="#ctx0" brushRef="#br0" timeOffset="10710.3407">5574 4533,'-18'0,"-17"0,0 0,-1 0,-16 0,52 18,-53-18,0 35,17-35,36 35,-35 1,35 34,-35-17,35 0,0 0,0-18,-35-35,35 53,0 18,0-18,0 0,17-53,-17 52,35-16,1 34,-36-34,70-1,-70 0,36-35,-36 53,35-53,-35 35,35-35,0 36,1-36,17 0,0 0,-1 0,-52-18,53 18,-53-35,71 35,-71-36,35 1,0-18,-35 18,36 35,-36-35,0-1,35 36,-35-35,0 0,0 0,35 35,-35-36,0 1,0 17,0-17,0 0,0 0,0-1,0 1,0 0,0-1,0 1,0 0,-17 35,17-35,0-1,-36 36,36-35,-35 35,0 0,35-18,-35 18,-18 0,17 0,1 18,0-18,0 35,-1-35,36 36</inkml:trace>
  <inkml:trace contextRef="#ctx0" brushRef="#br0" timeOffset="12008.1401">5486 4621,'0'-35,"-18"35,18-35,35 35,36-35,-36 35,18 0,-18 35,1 53,-36-53,0 1,0-1</inkml:trace>
  <inkml:trace contextRef="#ctx0" brushRef="#br0" timeOffset="13118.9198">5362 5186,'0'-18,"18"-17,-18 0,0-1,35 36,-35-53,35 18,1 35,-1 0,0 0,-35 35,0 1,36-36,-36 35,0 0,35-35,0 0,-35-17,0-19,0-17,0 18,0 0,0 0,-18 35</inkml:trace>
  <inkml:trace contextRef="#ctx0" brushRef="#br0" timeOffset="14064.0667">4604 4904,'-36'0,"1"0,0 0,0 0,35 17,17-17,19 0,-1 0,18 0,17 0,-17 0,0 0,0 0,-18 0,1 0,17 0,-18 0,0-17,36 17,-54 0,19 0,-1 0,-53 0</inkml:trace>
  <inkml:trace contextRef="#ctx0" brushRef="#br0" timeOffset="14977.6092">5980 4921,'-36'0,"54"0,35 0,-18 0,0 0,18 0,0 0,35 0,-35 0,0 0,-17 0,-1 0,0 0,0 0</inkml:trace>
  <inkml:trace contextRef="#ctx0" brushRef="#br0" timeOffset="29600.1754">3598 4904,'36'-36,"-1"36,0 18,0-18,18 0,-17 0,-1 0,0 35,0-35,1 0,-1 0,0 0,1 0,-1 0,-17 0,17 0,0 0,0 0,1 0,-1 0,18 0,-18 0,0 0,1 0</inkml:trace>
  <inkml:trace contextRef="#ctx0" brushRef="#br0" timeOffset="33037.9282">6491 4904,'-35'0,"35"35,17-35,19 0,17 0,17 0,-17 0,0 0,-18 0,18 0,-17 0,16 0,19 0,-53 0,17 0,0 0,0 0,1 0,-1 0,18 0,-18 0,1 0,-1 0,-35-18</inkml:trace>
  <inkml:trace contextRef="#ctx0" brushRef="#br0" timeOffset="36134.0076">3457 2787,'0'-35,"0"-1,0 54,0 17,-17-35,17 53,0-17,0-1,0 0,0 0,-18-35,18 53,0 0,0-18,0 18,0 36,0-54,-53 18,53 0,0 0,0-18,-35-35,35 35,0 0,0 18,0 18,-36-18,36-18,0 0,0 1,0-1,0 18,0 0,0 0,0 0,0-18,0 0,-35-35,35 35,0 1,0-1,0 0,0 1,0-1,0 0,0 0,0 1,-35-1,35 18,0-18,0 0,0 1,0-1,0-17,0 52,0-35,18-35,-18 36,35-36,0 0,0 0,1 0,-1 0,0 0,-17 0,17 0,0 0,1 0,-1 0,0 0,1 0,-1 0,-35-18</inkml:trace>
  <inkml:trace contextRef="#ctx0" brushRef="#br0" timeOffset="37819.629">3510 2787,'-35'0,"35"-18,18 18,-18 18,52-18,-16 0,-1 0,0 0,1 35,-1-35,0 0,0 0,1 0,-1 0,0 36,18-36,0 0,0 0,18 0,-36 0,0 0,-17 0,17 0,0 0</inkml:trace>
  <inkml:trace contextRef="#ctx0" brushRef="#br0" timeOffset="42119.0481">4339 2205,'0'0,"-35"18,35 17,0 0,0 18,0 0,0 17,0 1,-35 17,35-17,0-1,0-17,0 0,0 0,-36 18,36-18,0-1,0 1,0-17,0-1,0 0,0 18,0 0,0 0,0-18,0 36,0-36,0-17</inkml:trace>
  <inkml:trace contextRef="#ctx0" brushRef="#br0" timeOffset="44326.169">4216 3563,'17'35,"19"-35,17 0,-1 0,37 0,-19 0,18 0,-17 0,17 0,0 0,36 0,-54 0,-17 0,18 0,-36 36,0-36,18 0,-17 0,-1 0,0 0,0 0,-35-18,0 36,0 35,0 17,0-17,36 0,-36-18,35-35,-35-17,0-19,35 36,-35-70,0 34,36 1,-36-18,0 18,35-18,-35 35,0-17,0 0,35 35,-35-35,35 35,-35 35,0 0,0 0,36 1,-36-1,0 0,0 1,35 16,-35-16,35-36,0 0,-35-18,36-17,-36 0,35 35,-35-53,35-18,-35 53,36 18,-36-35,35 35,-35 35,0 1,0-1,35 0,-35 18,35-53,-35 53,0-18,36-35,-1 0,0 0,-35-17,0-36,36 53,-36-35,0-1,0 1,35 35,0 0,36 0,-18 0,35 0,-18 0,19 0,-19 0,18 0,-35 0,0 0,-18 0,1 0,-1 0,0 0,18 0,-18 0,1 0,-36 18</inkml:trace>
  <inkml:trace contextRef="#ctx0" brushRef="#br0" timeOffset="73918.3714">4374 2258,'0'0,"0"-18,0-17,18 35,17 0,36 0,-18 0,17 0,19 0,-19 0,18 0,-35 0,0 0,-18 0,1 0,-36-35,0-1,0 1,0 0,0-1,0 1,35 35,-35-35,35 35,1 0,-1 0,-35-35,35 35,18 0,-18 0,1 53,-36-18,35-35,-35 17,0 54,0-18,0-18,0 1,-18-36,-17 0,35-18,0-35,0-18,0 36,0-18,0 18,0 0,18 35,-18-36,35 36,0 0,0 0,1 0,-19 0,19 0,-36 18,35-18,-35 35,35 1,-35-1,0 0,0 0,-17 1,-19-36,36 35,-35-35,35-18,-35-17,35-18,0 18,0 0,0-1,0-17,17 53,-17-53,36 53,-36-35,35 35,-35-35,35 35,0 0,1 0,-1 0,-35 18,35-18,-35 52,36-52,-36 53,0 18,35-71,-35 53,0-18,-35 0,-1-88,36 1,0-19,0 18,18 53,-18-70,53 34,-18 36,-35-35,35 35,1 0,34 53,-34 35,-36-70,0 17,35 18,-35-35,0 17,0 0,0 36,0-54,-18-17,18 36,18-36,70 0,-35 53,0-53,17 0,-17 0,-17 0,-1 0,-18 0,19 0,-36-18,-18 18,18-35,0 70,0 0,18-35,-18 53,0-18,35-35,-35 36,35-36,-35-18,36-17,-36-18,53-18,-53 18,35 18,0 35,-35 18,35 17,-35 0,36-35,-36 36,0-1,35-35,-35 35,35-35,0-18,-35-17,36 35,-36-70,0 17,35 0,-35 17,0 1,35 53,-35 35,0-18,36 0,-36 36,35-36,-35 0,35-35,0 0,-35-17,0-18,36 35,-1 0,18 0,-18 0,0 0,1 0,17 0,-18 0,0 0,0 0,18 0,-53-36</inkml:trace>
  <inkml:trace contextRef="#ctx0" brushRef="#br0" timeOffset="76341.4194">7585 2134,'35'0,"0"-35,-35 53,0 17,0 0,0 18,0 0,0-18,0 1,0-1,0 0,0 0,0-17,0 17,0 1,0-1,0 0,0 0,0 1,0-1,0 0,-17-35,17 53,0 0,0-18,0 1,0-1,0 0,0 1,0-1,-36 0,36 0,0 1,0-1,0 0,0-17,-35-18,35 35,0 0,0 1,0-1,0 0,0 1,-35-36,0 0,17 0,18 35,-35-35,-1 0,1 35,0-35,0 0,-1 0,36 35,-35-35,0 0,35 36,-36-36,1 0,0 0,35 35</inkml:trace>
  <inkml:trace contextRef="#ctx0" brushRef="#br0" timeOffset="78373.8815">7691 2663,'-18'0,"36"0,34 36,-16-36,-1 0,0 0,1 0,-1 0,0 0,0 0,1 0,17 35,0-35,-1 0,-16 0,34 0,-70 35,18-35,17 0,0 0,-35 36,0 17,0 35,0-53,0 0,0 1,0-1,0 0,0 18,0 0,0 0,0-18,0 0,0 1,0-1,0 0,0 1,0 16,0 1,0 0,0-17,0-1,0 0,-17 0,17 1,0-1,0 0</inkml:trace>
  <inkml:trace contextRef="#ctx0" brushRef="#br0" timeOffset="79573.9861">7355 4886,'0'0,"-35"0,53 0,88 0,-36 0,18 0,-17 0,-1 0,19 0,-19 0,18 0,-35 0,-17 0,-1 0,0 0,0 0,1 0,-36-35</inkml:trace>
  <inkml:trace contextRef="#ctx0" brushRef="#br0" timeOffset="81314.1361">8414 3598,'0'36,"0"-1,0 18,0-18,-36 0,36 1,0-1,0 0,0 0,0 1,0-19,-35 36,35-35,0 17,0 1,0 34,0-17,0 0,0 0,0-18,-35 0,35 1,0 17,-35 17,35-17,-53 0,53-18,0 1,0-1,0 0,0 0,0 1,0-1,0 0</inkml:trace>
  <inkml:trace contextRef="#ctx0" brushRef="#br0" timeOffset="84357.1079">4604 6244,'0'0,"0"-35,0 0,35 35,18-36,-35 36,17 0,0 0,-35 36,0-1,0 18,0-18,0 0,-35 18,35 18,-71-36,71 0,-53-35,53 53,-35-53,88 0,0 0,18 0,-36 0,0 36,0-36,1 0</inkml:trace>
  <inkml:trace contextRef="#ctx0" brushRef="#br0" timeOffset="85036.1921">5080 6297,'0'0,"0"-35,0 0,35-1,1 36,-36-35,17 35,18 0,-35 18,36-18,-36 70,0-52,0 70,0-53,-18-35,18 36,-35-36,52 0,-17-18,71 18,-18 0,-18 18,-35 17,0 18,0 0,0-18,-35-35,0 0,35 35,-53-35,17 0,36-17,-35-19,35-17</inkml:trace>
  <inkml:trace contextRef="#ctx0" brushRef="#br0" timeOffset="85507.0725">5592 6315,'0'-36,"-18"36,18-35,-35 35,35 18,-53 70,53-53,0-17,0 17,0 36,17-71,19 0,-1 0,18 0,-53-53,35 18,-35-36,0 18,-18 0,-34 53,16 35,1-35</inkml:trace>
  <inkml:trace contextRef="#ctx0" brushRef="#br0" timeOffset="86173.8521">5662 6209,'0'0,"0"-35,18 35,-18 17,0 19,35-1,-35 18,0 0,53 17,-53-17,35-18,-35 1,35-36,-35 35,36-35,-36-18,35-17,-35 0,0-1,53-16,-53 16,0 1,0 0,0-1,35 1,-35 0,0 0,36 35,-36 35</inkml:trace>
  <inkml:trace contextRef="#ctx0" brushRef="#br0" timeOffset="86464.9374">6174 6650,'0'35,"0"0,0 18,0-17,0-1,0 0,-18-35,18 53,-35-53</inkml:trace>
  <inkml:trace contextRef="#ctx0" brushRef="#br0" timeOffset="87495.2702">6244 6297,'0'-35,"71"0,-18 35,0 0,-1 0,-52-36,71 36,-36 0,-17 0,17 0,36 0,-71 18,-53-18,18 0</inkml:trace>
  <inkml:trace contextRef="#ctx0" brushRef="#br0" timeOffset="87919.363">6456 6209,'0'0,"-35"0,35 35,-36-35,36 35,-35-35,35 36,0-1,35-35,1 35,34-35,-70 36,53-36,-53 35,35-35,-35 35,36 0,-36 1,0-1,-36-35,-17 0,18 0,35-18</inkml:trace>
  <inkml:trace contextRef="#ctx0" brushRef="#br0" timeOffset="88519.4522">6914 6315,'0'0,"0"-36,0 1,0 0,-17 35,-18 0,-18 35,53 0,0-17,0 17,0 1,0-1,0 0,17-35,19 35,52-35,-53 0,-17 0,52-35,-70 0,0 0,0-1,0 1,0 0,-17 0,-19 35,1 0,0 70</inkml:trace>
  <inkml:trace contextRef="#ctx0" brushRef="#br0" timeOffset="89019.7981">7373 6174,'0'0,"35"0,-35-36,0 89,0 18,0-18,0 17,0 1,0-18,0 0,0-18,0 18,0-18,-17-35,17-35</inkml:trace>
  <inkml:trace contextRef="#ctx0" brushRef="#br0" timeOffset="89407.8435">7408 6491,'0'-35,"36"35,17 0,-18 0,-35-35,53 35,-18 0,-35-36,0 1,0-18,0 18,0 0,0-1,0 1,0 0,0 105,0-17,0 35,0-17,0-18,0 0,0-18,0 36,35-71,-52 0</inkml:trace>
  <inkml:trace contextRef="#ctx0" brushRef="#br0" timeOffset="90135.8141">7832 6227,'0'0,"-18"0,36-36,35 36,-18 0,0 0,0 0,18 0,-17 0,-1 0,-35 36,0-1,-53 35,18-17,35 0,-88 0,52-18,1 1,0 17,70-53,0 0,1 0,16 0,19 53,-18-53,0 0,-18 0,0 0,1 0,-1 0,18 0,-88 0,-36 0</inkml:trace>
  <inkml:trace contextRef="#ctx0" brushRef="#br0" timeOffset="94634.088">3281 3916,'0'0,"0"-35,0-1,0 1,-35 35,35 18,-36-18,36 53,-70-1,70-16,0-1,0-17,0 52,0-34,0-54,0-53,0 54,0-19,0-34,0 35,35-1,0 1,1 35,-1 0,0 18,18 52,35-35,-35 18,-18-53,-35 18</inkml:trace>
  <inkml:trace contextRef="#ctx0" brushRef="#br0" timeOffset="95691.4329">3246 3828,'0'-36</inkml:trace>
  <inkml:trace contextRef="#ctx0" brushRef="#br0" timeOffset="133598.4532">2452 3845,'0'-35,"0"0,0 70,0 0,0 1,0-1,0 0,0 0,0 18,35-17,-35-1,0 0,0 0</inkml:trace>
  <inkml:trace contextRef="#ctx0" brushRef="#br0" timeOffset="134088.2817">2275 3792,'53'-53,"-17"53,-1-35,0 35,0-35,1 35,17 0,-53 35,0 0</inkml:trace>
  <inkml:trace contextRef="#ctx0" brushRef="#br0" timeOffset="134551.8359">2223 4410,'17'0,"18"-18,18 18,0-70,18 70,-36-36,18 36,-18-35,1 35,-1 0</inkml:trace>
  <inkml:trace contextRef="#ctx0" brushRef="#br0" timeOffset="137462.3063">8202 4004,'-35'0,"35"-18,0-17,17 35,19 18,17 70,0-53,-53 1,52 16,-52-34,36-18,-36 35,35-35,-35-17,35 17,-35-53,0 18,0-1,0 1,0 17,0-17,0-36,36 71,-36-17,35 17,-35-35</inkml:trace>
  <inkml:trace contextRef="#ctx0" brushRef="#br0" timeOffset="137897.6521">8872 3845,'0'0,"0"-35,0 70,0 18,0-18,0 18,0 18,0-53,18 35,-18-1,0-16</inkml:trace>
  <inkml:trace contextRef="#ctx0" brushRef="#br0" timeOffset="138272.9252">8731 3881,'0'-18,"36"-35,16 53,-52-35,53 35,0-36,-17 36,-1 0,0 0,0 0,-35 18</inkml:trace>
  <inkml:trace contextRef="#ctx0" brushRef="#br0" timeOffset="138690.4553">8731 4286,'0'36,"-35"-36,35 35,0 0,35-35,1-18,-1 18,18-35,17 35,-17 0,-18-53,1 53,-1 0,0-35</inkml:trace>
  <inkml:trace contextRef="#ctx0" brushRef="#br0" timeOffset="143012.0159">6773 1482,'0'0,"0"-36,0 1,0 53,0 35,0 0,0-18,0 0,0 0,0 1,0-1,18-35,-18 35</inkml:trace>
  <inkml:trace contextRef="#ctx0" brushRef="#br0" timeOffset="143621.0082">7003 1446,'0'0,"-18"0,18 36,0 52,0-35,0-18,18-35,17 0,0 0,-35-35,0-18,0-18,0 18,-17 53,-54 0,53 0</inkml:trace>
  <inkml:trace contextRef="#ctx0" brushRef="#br0" timeOffset="144474.1518">7303 1535,'52'0,"1"-18,-17 18,-36-35,0-1,0-34,0 52,0-52,0 34,35 36,0 36,-35-19,35-17,-35 71,0-18,0-18,0 0,0 1,89-36,-54 0,0 0,0 0,-17 0,-18-18,71 18,-36 0,-35-35,35 35,-17 0</inkml:trace>
  <inkml:trace contextRef="#ctx0" brushRef="#br0" timeOffset="145732.9019">8414 1217,'-36'0,"1"18,35 17,0 36,-53-19,53 19,0 17,53-35,-53-18,53 18,18-17,-18-36,-18 0</inkml:trace>
  <inkml:trace contextRef="#ctx0" brushRef="#br0" timeOffset="146318.9837">8555 1411,'0'-35,"0"0,35 35,0-36,18 36,0 0,-53 18,53-18,-53 53,53-18,-53 36,0-18,0-18,-18-35,18-18,-52-70,52 53,0-18,0 0,52 18,-16-18,-1 53</inkml:trace>
  <inkml:trace contextRef="#ctx0" brushRef="#br0" timeOffset="146763.1184">8996 1041,'0'-36,"53"36,17 0,1 18,-18 35,-18 18,18 17,-53-35,35 0,-35 35,0 18,-35-1,-36 1,1-18,17-52</inkml:trace>
  <inkml:trace contextRef="#ctx0" brushRef="#br0" timeOffset="151118.8727">4145 1147,'0'-18,"-35"18,0 0,35 18,-36-18,36 70,0-17,0-18,0 18,0-18,18-35,53 0,-71-35,35 35,-35-53,0 0,0 0,0 18,-35-18,-1 53,19 0,17 18</inkml:trace>
  <inkml:trace contextRef="#ctx0" brushRef="#br0" timeOffset="151403.0114">4304 1305,'0'-17,"0"-19</inkml:trace>
  <inkml:trace contextRef="#ctx0" brushRef="#br0" timeOffset="152011.6863">4568 1111,'0'0,"0"-35,-17 35,-18 0,35 18,0 17,-36 0,36 0,0 18,18 18,17-36,0-35,1 0,-36-17,0-19,0 1,0-18,-18 18,-17-18,0 53</inkml:trace>
  <inkml:trace contextRef="#ctx0" brushRef="#br0" timeOffset="152889.2819">4851 1058,'0'-17,"-18"87,18-17,0 0,0 0,-35 18,35-36,0 0,17-35,-17-18,36 18,-1 0,-35-35,35 35,-17 0,17 0</inkml:trace>
  <inkml:trace contextRef="#ctx0" brushRef="#br0" timeOffset="153229.0953">4939 1323,'0'-35,"-35"35,35 17,0 19,17-1,-17 18,0 0,36-18,-36 0,0-52</inkml:trace>
  <inkml:trace contextRef="#ctx0" brushRef="#br0" timeOffset="153649.3174">5098 1023,'0'0,"0"35,0 1,0-1,0 0,35 0,-35 1,0-1,0-17,0 17,35-35,-35 35</inkml:trace>
  <inkml:trace contextRef="#ctx0" brushRef="#br0" timeOffset="154075.9481">5151 1217,'0'-35,"17"35,18-35,1 35,-36-36,35 1,-35 0,0-1,-18 36,18 71,0-18,0-18,0 18,0 0,0-18,0 1,0 16,0-16</inkml:trace>
  <inkml:trace contextRef="#ctx0" brushRef="#br0" timeOffset="156114.0525">5768 935,'0'0,"-18"0,-17 0,-36 70,71-17,-35 0,35 0,0 18,0-54,18 36,-18-17,35-36,-35 17,71-17,-1 53</inkml:trace>
  <inkml:trace contextRef="#ctx0" brushRef="#br0" timeOffset="156677.0103">5909 1005,'0'0,"0"18,0 35,0 35,0-35,0-18,0 1,35-36,1 0,-1 0,-35-18,35 18,-35-53</inkml:trace>
  <inkml:trace contextRef="#ctx0" brushRef="#br0" timeOffset="157179.3228">6050 882,'0'-35,"35"35,18 17,-17-17,-36 71,53-1,-53-17,52 0,-52 18,0-18,0 0,0 35,0-18,0-34,0-1,-17 0,17 1,-35-36</inkml:trace>
  <inkml:trace contextRef="#ctx0" brushRef="#br0" timeOffset="161014.7972">5098 3087,'0'0,"0"-35,0-1,17 36,-17-17,18 17,17 0,0 0,-35 88,0-53,-17 0,17 1,-53-1,18 35,70-70,-35-17,35 17,0 0,1 0,-36-35</inkml:trace>
  <inkml:trace contextRef="#ctx0" brushRef="#br0" timeOffset="161354.836">5380 2963,'35'0,"-35"-17,35 17,18-36,18 1,-53 35</inkml:trace>
  <inkml:trace contextRef="#ctx0" brushRef="#br0" timeOffset="161835.7734">5503 2893,'-17'0,"-36"35,18 0,35 1,0-1,17 0,54-35,-36 0,-35 35,18-35,-18 36,35-36,-35 35,0 0,-18-35,1 0,17 36,-36-36,1 0,35-18</inkml:trace>
  <inkml:trace contextRef="#ctx0" brushRef="#br0" timeOffset="163404.8019">5768 3034,'0'35,"35"-35,36 0,-71-17,35 17,-35-18,0-17,0-1,0 1,0 0,18 35,17 0,-35 35,0 18,0 0,0-18,35-35,1 0,-1 0</inkml:trace>
  <inkml:trace contextRef="#ctx0" brushRef="#br0" timeOffset="163785.2891">6332 2769,'0'0,"-35"0,35 53,-35-17,35 16,0 1,0 0,0 0,0-18,0 1,53 17,0-18,0 0,-18-35</inkml:trace>
  <inkml:trace contextRef="#ctx0" brushRef="#br0" timeOffset="164565.2278">6597 2981,'0'0,"0"18,0 17,0 0,0 0,0 1,0-1,0 0,0 1,0-54,-18-35,18 18,0-1,0-34,0 17,0 0,0 0,0 18,0 0,0-1,18 36,-18-35,35 35,18 0,-53 35,35-35,-35 71,0-18,0 0,-52-18,-1-35,17 0,36 35,18-35,-18 36,35-1,1 0,-1-35,-35 35,35-35,0 0</inkml:trace>
  <inkml:trace contextRef="#ctx0" brushRef="#br0" timeOffset="165091.3289">6773 2734,'0'0,"36"0,17 0,-18 18,18 17,-18 0,-35 18,53 18,-53-18,0-18,35 18,-35 0,0 17,-17-17,17-18,-53 1,-18 34,36-70,35 36</inkml:trace>
  <inkml:trace contextRef="#ctx0" brushRef="#br0" timeOffset="170772.0491">4621 3457,'-17'-35,"34"53,36-18,-53 35,71-35,-36 0,-35 35,53-35,-53 35,35-35,-35 36,0-1,-17-35,17 71,-53-71,53 52,-71-52,36 53,35-35,18-18,-18 35</inkml:trace>
  <inkml:trace contextRef="#ctx0" brushRef="#br0" timeOffset="171242.1374">4604 4180,'0'0,"-36"0,36-35,0 53,0 17,0 0,0 1,0-1,0 0,0 0,0-17</inkml:trace>
  <inkml:trace contextRef="#ctx0" brushRef="#br0" timeOffset="171573.0731">4357 4251,'-35'0,"35"-35,0-1,52 36,-52-35,53 35,-17 0,-1-35,0 35,0-35,18 35,-53 35</inkml:trace>
  <inkml:trace contextRef="#ctx0" brushRef="#br0" timeOffset="171879.0669">4410 4568,'17'0,"36"-35,-17 35,-1-35,0 35,0-35,1 35,-1 0,-35-36</inkml:trace>
  <inkml:trace contextRef="#ctx0" brushRef="#br0" timeOffset="172463.0102">4798 4251,'0'-35,"0"52,0 19,0 17,-18-18,18 35,0-34,0 17,0-89,0-52,0 53,0-18,0 18,0-18,0 17,0 1,35-18,-35 18,18 35,35 35,-53 1,0-1,35 0,-35 0,0 1,36-1,-36 0,0 0</inkml:trace>
  <inkml:trace contextRef="#ctx0" brushRef="#br0" timeOffset="172673.0213">4833 4357,'0'0,"0"-35,18 35,17-36,0 36,1-35</inkml:trace>
  <inkml:trace contextRef="#ctx0" brushRef="#br0" timeOffset="174236.1124">4480 2046,'18'0,"52"18,-17-18,-53 35,53-35,-53 35,36-35,-36 36,35-1,-35 0,-18-35,18 53,-88-18,53 18,-1-17,36-1,-52-35,52 35,0-88</inkml:trace>
  <inkml:trace contextRef="#ctx0" brushRef="#br0" timeOffset="175381.6789">3651 1817,'0'0,"0"-35,0 52,0 18,0 18,0-17,0 17,0-18,0 18,0-18</inkml:trace>
  <inkml:trace contextRef="#ctx0" brushRef="#br0" timeOffset="175796.396">3475 1887,'-35'0,"35"-35,35 0,-17 35,-18-35,70 35,-70-36,53 36,-18-35,-35 70,0 53,0-52</inkml:trace>
  <inkml:trace contextRef="#ctx0" brushRef="#br0" timeOffset="176854.2103">3493 2205,'17'0,"36"-35,-35 35,35-36,-36 36,-17-35,71 35,-71-35,35 35,-35-18,0 53,0 18,35-17,-35-1,0-53,0-52,0 34,0 1,0 0,0-18,36 0,-1 53,0 0,-35 18,35 35,-35-1,0-16,-17-1,34-35,19 0,-19 0,36 53,-53-18,0 1,-17-1,-54 0,36-35,-36 0,36 0,0 0,35-18,0 1</inkml:trace>
  <inkml:trace contextRef="#ctx0" brushRef="#br0" timeOffset="177758.9915">3563 1746,'53'0,"-35"0,35-70,-18 70,0-36,0 36,18-88,-53 141</inkml:trace>
  <inkml:trace contextRef="#ctx0" brushRef="#br0" timeOffset="236056.9862">1429 8061,'0'-35,"0"-1,0 54,-36-18,36 35,-52 1,52 17,-36-1,36-34,0 17,0 1,0-1,0 0,0 0,18 1,35 34,-18-34,0-36,1 0,17 0,-53-18,35-17,-35-1,-18-34,-17 35,35-1,35 36,1 0,-1-35,0 35,0 0</inkml:trace>
  <inkml:trace contextRef="#ctx0" brushRef="#br0" timeOffset="236440.0376">1535 8378,'0'-17,"0"52,35 53,-35-52,35 34,-35 1,35-71,-35 35,0-17</inkml:trace>
  <inkml:trace contextRef="#ctx0" brushRef="#br0" timeOffset="236739.9451">1834 8308,'0'0,"36"0,-36 35,17-35,-17 88,0-35,36-53,-36 36,0-1,-18-35</inkml:trace>
  <inkml:trace contextRef="#ctx0" brushRef="#br0" timeOffset="236996.1252">1905 8008,'0'0,"0"-35</inkml:trace>
  <inkml:trace contextRef="#ctx0" brushRef="#br0" timeOffset="237699.0012">1993 8079,'35'35,"-35"18,36 0,-36 0,53 17,-53-35,0 1,17-36,-17 35,0-53,0-17,0 0,0 0,0-1,0-17,53 18,-53 0,0 0,0-1,36 54</inkml:trace>
  <inkml:trace contextRef="#ctx0" brushRef="#br0" timeOffset="238257.6921">2469 8326,'36'0,"-36"-18,35 18,-35-35,0-1,0 1,-18 35,18-18,-35 18,17 0,18 36,0-1,0 0,0 1,0-1,0 0,0 0,36-35,17 36,-36-36,19 0,-36-53</inkml:trace>
  <inkml:trace contextRef="#ctx0" brushRef="#br0" timeOffset="238698.5479">2646 8184,'0'-35,"35"35,0 0,-35 35,36 1,-36 17,53 17,-53-17,0 0,0-18,0 1,0-72,0 1,0 0,-36-18,36-18,0 36,0 17,18-35,-18 18,71 35,-36 0,-18 0,36 53,-53-18,36 1,-36-1,0 0,0 0,35 1,-35-1,0 18</inkml:trace>
  <inkml:trace contextRef="#ctx0" brushRef="#br0" timeOffset="239284.4839">3440 8273,'0'0,"0"17,35-17,0 0,18 0,0 0,18 0,-19-17,-16 17,-1 0,18 0,-18 0,-70 0</inkml:trace>
  <inkml:trace contextRef="#ctx0" brushRef="#br0" timeOffset="242732.6213">4957 8167,'0'0,"0"-18,-18 18,-17 0,-36 18,36 17,35 0,-53 1,53-1,0 0,0 18,18-53,-18 35,70-35,-17 36,-35-36,17 0,0 0,0 0,1 0,-1 0,0 0,-35-18</inkml:trace>
  <inkml:trace contextRef="#ctx0" brushRef="#br0" timeOffset="243129.8131">5256 8220,'0'-36,"-17"36,-19 0,36 18,-52 17,52 1,0-1,-36 0,36 0,0 1,18-1,35 0,-18-35,0 0,1 0,17 0,-53-35,70 0,-70-1,0 1,0 0,0 0,0-1,-53 1,18 35,-18 0,0 0,53 18,0 17</inkml:trace>
  <inkml:trace contextRef="#ctx0" brushRef="#br0" timeOffset="243440.6306">5574 8114,'0'70,"0"-34,0-1,35-35,-35 53,0-18,35-35,-35 35,0-17</inkml:trace>
  <inkml:trace contextRef="#ctx0" brushRef="#br0" timeOffset="243676.0963">5539 7955,'0'-35,"-36"35</inkml:trace>
  <inkml:trace contextRef="#ctx0" brushRef="#br0" timeOffset="244101.8918">5821 7973,'0'0,"0"-35,0 52,0 18,0 18,35 0,-35 35,53-17,-53 0,0-36,35 0,-35 0,0 18,0-17</inkml:trace>
  <inkml:trace contextRef="#ctx0" brushRef="#br0" timeOffset="244568.2158">6138 8308,'0'0,"53"0,0 0,18-18,-1 18,18 0,-17-53,0 53,-18 0,-1 0,-16 0,-1 0,0 0,-35-35</inkml:trace>
  <inkml:trace contextRef="#ctx0" brushRef="#br0" timeOffset="244987.995">6668 8079,'-36'-36,"54"36,-18 18,53-18,-18 0,0 35,1-35,-1 36,18-36,-53 35,0 0,0 36,-35-18,-1-1,36-16,-35-36</inkml:trace>
  <inkml:trace contextRef="#ctx0" brushRef="#br0" timeOffset="245819.2">7955 8308,'0'-53,"0"18,0-1,35 36,1 0,-1 0,18 0,-18 53,36-17,-18-1,-53 0,70 0,-70 36,0-36,-17-35,-19 0,36-53,-35 18,35 0,0 0,0-1,0 19,35-36,1 17,-1 1,35-18,-34 53</inkml:trace>
  <inkml:trace contextRef="#ctx0" brushRef="#br0" timeOffset="246257.4202">8731 8273,'-17'0,"34"0,19-18,-1 18,0 0,0-35,1 35,-1 0,18 0,-18 0,-53 35,-17-35</inkml:trace>
  <inkml:trace contextRef="#ctx0" brushRef="#br0" timeOffset="246517.9034">8767 8467,'17'-18,"18"18,1 0,17-35,0 35,17 0,-35-53,1 53,-1 0,-17 0</inkml:trace>
  <inkml:trace contextRef="#ctx0" brushRef="#br0" timeOffset="248679.8484">9543 8184,'0'-35,"0"0,0 88,0-18,0 18,0 18,17-19,-17 1,0-17,0 17,36-53,-36 35,-18-70</inkml:trace>
  <inkml:trace contextRef="#ctx0" brushRef="#br0" timeOffset="249141.975">9878 8220,'0'-36,"-71"36,71 18,-53 17,53 1,-35 17,35-1,0-16,35 34,18-70,-17 0,52 0,-35 0,-53-53,35 53,-35-70,0 35,0-1,0 1,-18 35,18-35,-35 35,0 0,-1 17</inkml:trace>
  <inkml:trace contextRef="#ctx0" brushRef="#br0" timeOffset="249887.5001">10213 8308,'0'0,"18"0,70 0,-53 0,0 0,18 0,-17 0,-36-18,0-35,-18 53,18-53,0 18,0 0,0 0,0-1,0 1,18 0,17 35,0 0,0 0,-35 35,0 0,0 1,0-1,0 0,0 0,0 1,0-1,0 0,36-35,-1 0,-17 0,17 0,0 0,0-17,1 17,-1 0,-53 17</inkml:trace>
  <inkml:trace contextRef="#ctx0" brushRef="#br0" timeOffset="250102.8586">11201 8484,'0'36,"0"-1,0 18,0-18,-36 18,-16-18,-1-35</inkml:trace>
  <inkml:trace contextRef="#ctx0" brushRef="#br0" timeOffset="258824.0044">11448 8096,'0'0,"-36"0,36 18,0 35,0 0,0 17,0 1,0-18,0 0,0-18,0 0,0 1,18-36,17-18,1 18,34 0,-17 0,0 0,0 0,-18 0,-70 0</inkml:trace>
  <inkml:trace contextRef="#ctx0" brushRef="#br0" timeOffset="259277.735">12012 8255,'-35'0,"52"0,72 0,-72 0,19 0,-1 0,35 0,-52 0</inkml:trace>
  <inkml:trace contextRef="#ctx0" brushRef="#br0" timeOffset="259503.4286">12047 8431,'0'0,"18"0,17 0,18 0,-18 0,18 0,-53-17,53 17,-17 0,-36-18</inkml:trace>
  <inkml:trace contextRef="#ctx0" brushRef="#br0" timeOffset="260059.5439">12841 8114,'0'-35,"-18"35,-17 0,-35 35,34 18,36-18,0 36,18-36,35-35,-18 0,36 0,-54 0,-17-35,0-36,0 36,0-18,-17 18,-36 35,53 17,-35-17</inkml:trace>
  <inkml:trace contextRef="#ctx0" brushRef="#br0" timeOffset="260284.3014">13088 8237</inkml:trace>
  <inkml:trace contextRef="#ctx0" brushRef="#br0" timeOffset="260844.9551">13582 8149,'0'-35,"0"0,-18 35,-52 0,34 17,-16 54,52-36,-36 0,36 1,0-1,0-17,18-18,-18 70,53-70,0 0,-18 0,-35-18,35-17,-35 0,0 0,0-1,0 1,-17 35,17-35,-36 35,1 0</inkml:trace>
  <inkml:trace contextRef="#ctx0" brushRef="#br0" timeOffset="261388.3431">13952 7973,'0'-35,"0"52,0 18,0 1,-17-1,17 0,0 1,-36-1,36 18,0-18,18-35,17 0,-17 0,17 0,1 0,16 0,-16 0,-1 0,0 0,1 0,-36-18</inkml:trace>
  <inkml:trace contextRef="#ctx0" brushRef="#br0" timeOffset="261703.1005">14111 8184,'0'0,"0"18,0 0,0 17,0 0,0 1,0-1,0 18,18-53,-18 35,0 0,35-35</inkml:trace>
  <inkml:trace contextRef="#ctx0" brushRef="#br0" timeOffset="262083.6849">14499 7938,'0'-36,"0"54,0 17,0 0,35 1,-35-1,0 0,36 1,-36-1,0 18,53-18,-53 0,0 1</inkml:trace>
  <inkml:trace contextRef="#ctx0" brushRef="#br0" timeOffset="262482.405">14640 8167,'36'0,"34"0,-70-35,53 35,-53-36,35 36,-35-53,0-17,0 35,0 17,-17-35,17 18,0 52,0 19,0-1,0 0,0 0,0 1,0-1,0 0,0 1,0-1,0 0</inkml:trace>
  <inkml:trace contextRef="#ctx0" brushRef="#br0" timeOffset="266566.0678">4939 9507,'0'36,"0"34,-53 1,53 17,0-17,0-1,0-17,0-18,0 18,-35-70,35-19,0 1,0-18,0-35,0 35,0-18,0-17,0 18,0-1,17 36,-17 0,53 35,18-36,-36 36,18 53,-53-35,0 17,0 0,0 1,0-1,0 0,-35-35,-1 53,-34-53,52 0,18 35,0 1,18-1,-18 0,53 18,-18-53,0 53,1-53,-1 0,0 35,18-35,-18 0</inkml:trace>
  <inkml:trace contextRef="#ctx0" brushRef="#br0" timeOffset="266923.6118">5486 9754,'0'-35,"35"35,18-35,17 35,-17 0,-17 0,-54 17</inkml:trace>
  <inkml:trace contextRef="#ctx0" brushRef="#br0" timeOffset="267167.3249">5468 9843,'53'0,"-18"0,1 0,-1 0,0 0,0-36,1 36,17 0</inkml:trace>
  <inkml:trace contextRef="#ctx0" brushRef="#br0" timeOffset="267761.5725">6156 9560,'0'0,"0"-35,35 35,18 0,-18 0,1 18,-36 17,0 0,0 0,0 1,-18-1,-17 0,0 1,-1-1,-34 35,87-70,36 0,-17 0,-1 0,0-17,36 17,-36 0,-35-35</inkml:trace>
  <inkml:trace contextRef="#ctx0" brushRef="#br0" timeOffset="268085.654">6615 9543,'53'0,"-18"0,0 0,0-36,1 36,-1 0,18 0,-53-35,-53 53</inkml:trace>
  <inkml:trace contextRef="#ctx0" brushRef="#br0" timeOffset="268504.9451">6720 9490,'-35'0,"35"35,-17-35,17 35,-36-35,36 53,0-18,0 1,36-36,-1 0,0 0,18 35,-18-35,-35 53,36-18,-36 1,0-1,-18-35,-35 0,18 0,-18 0,53-18,0-35</inkml:trace>
  <inkml:trace contextRef="#ctx0" brushRef="#br0" timeOffset="269223.5248">7214 9772,'-35'0,"53"0,35 0,0 0,-18 0,0 0,-35-18,0-35,0 18,0 0,35 0,-35-1,0 1,36 35,-36-35,70 35,-52 0,17 0,-35 17,0 19,0 34,0-35,0 18,0-17,35-36,1 0,-1 0,0 0,0 0,1 0,-1 0</inkml:trace>
  <inkml:trace contextRef="#ctx0" brushRef="#br0" timeOffset="272338.2855">1270 11254,'0'-18,"-35"18,35-18,-53 18,18 0,-1 0,1 18,0-18,-1 53,36-18,-35 0,35 18,0 18,0-53,0 17,18 0,70 36,-53-71,1 0,-1 0,0 0,-17 0,17 0,0 0,1-18,-1 18</inkml:trace>
  <inkml:trace contextRef="#ctx0" brushRef="#br0" timeOffset="273122.0519">1640 11395,'0'-36,"-17"36,-54 0,36 0,0 53,-36 36,71-72,0 54,0-36,35-35,18 0,0 0,-53-18,71 18,-71-70,0 52,0-17,0-36,0 54,-18 34,18 19,0-1,0-17,18 52,17-70,-35 35,53-35,0 0,0-35,0 0,-53 0,0-1,35 1,-35-18,0 0,0 0,0-35,0 18,-35-19,35 1,0 35,-36 53,36-35,0 105,0 1,0 17,0-17,36 17,-36-35,0 17,53-17,-53-17,0-1,35 0,-35 0,0 1</inkml:trace>
  <inkml:trace contextRef="#ctx0" brushRef="#br0" timeOffset="273559.1343">2434 11324,'0'-35,"0"0,-17 35,-19 0,36 17,-35 19,35 16,0-16,0-1,0 0,0 1,0 16,35-52,36 36,-54-36,36-36</inkml:trace>
  <inkml:trace contextRef="#ctx0" brushRef="#br0" timeOffset="274182.1799">2558 11377,'0'35,"35"-35,-35 36,35-1,0-35,18 0,-17 0,-36-35,0-18,0 0,0 18,0 52,0 18,0 1,35 17,0-18,1-35,-1 0,18 0,-53-35,53-1,-53 1,0 0,0-18,0 18,0-18,0-18,-36 18,36 18,0 123,0-35,0 0,0 18,0-19,0 1,36 0,-36-17,0-1,0 0</inkml:trace>
  <inkml:trace contextRef="#ctx0" brushRef="#br0" timeOffset="275066.1926">3457 11307,'0'0,"0"-53,-17 53,-36-36,0 36,53 18,-88 17,88 1,-36-1,36 0,0 18,18 0,17-53,18 0,-18 0,-35-18,53 18,-53-70,0 17,0 18,0 105,0-17,36 0,-1-53,-35 35,53-35,17 0,-17 0,-53-17,36 17,-36-53,0 17,35 1,-35-18,0 0,0-17,0-1,0 18,0 0,0 18,-35 88,35 18,0-19,0 1,0 0,0 0,0 18,0-18,35-18,-35 0,0 0</inkml:trace>
  <inkml:trace contextRef="#ctx0" brushRef="#br0" timeOffset="275547.6261">3563 11359,'18'0,"70"0,-53 18,18-18,0 0,0 0,17-35,-34 0,-1-1,-35 1,0 0,0-1,-18 36,-35 0,53 53,0-35,-35 35,35-18,0-17,35 52,54-34,-54-36,18 0,17 0</inkml:trace>
  <inkml:trace contextRef="#ctx0" brushRef="#br0" timeOffset="275952.1931">4710 11254,'53'0,"-1"0,1-18,0 18,18 0,-36 0,-17 0,-18-35,35 35</inkml:trace>
  <inkml:trace contextRef="#ctx0" brushRef="#br0" timeOffset="278307.1651">6262 11042,'0'-18,"0"-17,0 70,0 18,0 0,0 18,0-36,0-17,0 17,0 0,0 36,0-54</inkml:trace>
  <inkml:trace contextRef="#ctx0" brushRef="#br0" timeOffset="278735.7324">6121 11095,'0'-18,"-36"18,36-35,36 35,-1-53,0 53,36 0,-36-35,0 35,1 0,17 0,-53 53</inkml:trace>
  <inkml:trace contextRef="#ctx0" brushRef="#br0" timeOffset="279074.2524">5980 11571,'17'0,"19"0,-1-18,0 18,0 0,1 0,-19 0,36-35,-35 35,52 0,-34 0,-36 18</inkml:trace>
  <inkml:trace contextRef="#ctx0" brushRef="#br0" timeOffset="279619.967">6615 11307,'0'17,"0"18,0 18,0 0,0 0,0 0,0-18,0 1,0-1,0-53,0-52,0 34,0-16,0-19,0 18,0 0,0 18,35 0,-35-1,35 36,0 0,-35 18,36 17,-36 1,0 16,53 19,-53-18,0-18,0 0,35-35,-35 53,0-17</inkml:trace>
  <inkml:trace contextRef="#ctx0" brushRef="#br0" timeOffset="279867.8766">6720 11501,'-35'0,"35"-36,18 36,35 0,-18-35,0 35,1 0,16 0</inkml:trace>
  <inkml:trace contextRef="#ctx0" brushRef="#br0" timeOffset="280580.9767">6368 11553,'0'36,"-36"-36,36-18,0-35,0 18,0 0,0-1,18 1,-18 0</inkml:trace>
  <inkml:trace contextRef="#ctx0" brushRef="#br0" timeOffset="281025.1787">6509 11571,'0'35,"0"1,0-1,0 0,0 1,0-1,-36 0,-34 36,17-71</inkml:trace>
  <inkml:trace contextRef="#ctx0" brushRef="#br0" timeOffset="283039.664">6191 11077,'0'-35,"18"35,-18-35,35 35,0 0,-35 35,0 0,0 18,0 0,0 18,0-1,0-17,0 18,0-54,0 19,0 34,0-52</inkml:trace>
  <inkml:trace contextRef="#ctx0" brushRef="#br0" timeOffset="283641.989">5944 11606,'36'0,"-1"0,18 0,-18 0,0 0,36 0,-18 0,0 0,-18-17,0 17,1 0,-1 0,-35-36,53 36,-18 0,0 0,-70 0</inkml:trace>
  <inkml:trace contextRef="#ctx0" brushRef="#br0" timeOffset="284900.9363">7426 11677,'0'-18,"0"36,0 17,0 1,0 16,-35 19,-1-18,-16 0,52-18,-53-35</inkml:trace>
  <inkml:trace contextRef="#ctx0" brushRef="#br0" timeOffset="286005.9586">7814 11077,'0'0,"0"-35,0 70,0 18,0 18,0-18,0-18,0 0,0 0,0 1,0 17,0-18,0-88</inkml:trace>
  <inkml:trace contextRef="#ctx0" brushRef="#br0" timeOffset="286326.4631">7585 11165,'0'0,"0"-35,17 35,19 0,34 0,-17 0,18-35,-18 35,0 0,-1 0,1-35,-17 35,-19 0,-52 35,0 0</inkml:trace>
  <inkml:trace contextRef="#ctx0" brushRef="#br0" timeOffset="287422.4852">7638 11536,'17'0,"36"0,-18 0,1 0,-1 0,0 0,1 0,-1 0,18 0,-18 0,0 0,1 0,-1-18,0 18,-35-35,0 0,0-1,0 54,35 17,-35 1,0-1,0 0,0 18,36-53,-36-18,0-17,0 0,0 0,0-1,0 1,0 0,0 17,35 18,18-53,0 53,-18 0,-35 35,35-35,-35 71,0-18,0 0,-35-53,0 35,35-53,0-17,17 0,19 35,17 0,0 0,-53 18,35 17,-35 35,35-70,-35 53,0-17,-17-36,-36 35,0-35,-18 0,53 0,-17 0,35-18,-35 18</inkml:trace>
  <inkml:trace contextRef="#ctx0" brushRef="#br0" timeOffset="289339.904">9349 11677,'0'35,"0"1,0-1,0-18,-18 36,18-17,-35-1,-1 0,1 0,0-35</inkml:trace>
  <inkml:trace contextRef="#ctx0" brushRef="#br0" timeOffset="289894.8942">9878 11130,'0'-35,"-18"35,18 70,0-17,0 0,0 0,0 18,0-54,0 19,0 34,0-52</inkml:trace>
  <inkml:trace contextRef="#ctx0" brushRef="#br0" timeOffset="290294.6984">9684 11165,'-36'0,"89"0,-17-52,17 52,35-36,-18 36,19-35,-37 35,-16 0,-54 18,-17-18,35 35</inkml:trace>
  <inkml:trace contextRef="#ctx0" brushRef="#br0" timeOffset="290884.8301">9684 11553,'0'0,"17"0,19 0,17 0,17 0,1 0,17 0,-18 0,19-17,-36 17,-18 0,0 0,0 0,-35-35,0 52</inkml:trace>
  <inkml:trace contextRef="#ctx0" brushRef="#br0" timeOffset="291139.6847">10707 11624,'0'71,"0"-1,0-35,0 18,0 0,-53 18,0 17,-18-35,36-53</inkml:trace>
  <inkml:trace contextRef="#ctx0" brushRef="#br0" timeOffset="293197.9217">11289 11042,'0'18,"0"35,0-1,0 19,0 0,0-19,0 1,0-17,0 17,0-18,-18-53</inkml:trace>
  <inkml:trace contextRef="#ctx0" brushRef="#br0" timeOffset="293602.8454">11254 11113,'0'0,"0"-36,35 1,35 35,-52 0,53 18,-36 17,-35 0,0 0,0 1,-35-36,-1 35,1-35,0 0,35 35,-53-35,53-17</inkml:trace>
  <inkml:trace contextRef="#ctx0" brushRef="#br0" timeOffset="293846.923">11677 11536,'35'0,"-35"-18</inkml:trace>
  <inkml:trace contextRef="#ctx0" brushRef="#br0" timeOffset="294274.9719">12047 11113,'0'0,"0"-36,0 54,0 0,0 17,36 18,-36-36,0 19,0-1,35 0,-35 0,0 1</inkml:trace>
  <inkml:trace contextRef="#ctx0" brushRef="#br0" timeOffset="294619.7487">12083 11077,'0'0,"17"-35,36 35,-18 0,1-35,-1 35,0 0,1 0,-36 35,-18-35</inkml:trace>
  <inkml:trace contextRef="#ctx0" brushRef="#br0" timeOffset="294928.3691">12047 11218,'0'0,"18"0,0 0,52 0,-17-17,0 17,0 0</inkml:trace>
  <inkml:trace contextRef="#ctx0" brushRef="#br0" timeOffset="295144.4411">12541 11359,'36'0,"-1"0</inkml:trace>
  <inkml:trace contextRef="#ctx0" brushRef="#br0" timeOffset="296779.6227">13247 11113,'-53'0,"18"0,-18 0,53 35,-36 0,36 0,0 1,0-1,0 18,18-53,-18 35,35-35,1 0,17 0,-53-18,52 18,-52-35,0 0,0-18,0 18,0-1,0 1,-35 35,0 0,0 0,-18 0</inkml:trace>
  <inkml:trace contextRef="#ctx0" brushRef="#br0" timeOffset="297275.4915">13635 10936,'0'0,"0"-35,0-18,-35 53,-1 0,-17 35,53 18,-35 18,35-18,0 17,0 1,0-1,0-17,0 18,0-18,0-18,0 0,0 18,18-53,-18 35,-18-35,-17 0</inkml:trace>
  <inkml:trace contextRef="#ctx0" brushRef="#br0" timeOffset="297521.6408">13353 11448,'0'0,"0"-36,53 36,-1-35,19 35,-36 0,18-35,0 35,-18 0,18 0,-53-35,53 35</inkml:trace>
  <inkml:trace contextRef="#ctx0" brushRef="#br0" timeOffset="302611.8935">14429 11077,'0'-35,"-18"35,-17 18,-1 35,1 17,35 18,0-35,0-18,35-35,36 36,-36-36,36 0,-36 0,-17 0</inkml:trace>
  <inkml:trace contextRef="#ctx0" brushRef="#br0" timeOffset="302927.7787">14640 11165,'0'0,"0"18,0 17,0-17,0 17,53 36,-53-18,18-53,-18 35</inkml:trace>
  <inkml:trace contextRef="#ctx0" brushRef="#br0" timeOffset="303212.9615">14658 10901,'0'-35,"18"35</inkml:trace>
  <inkml:trace contextRef="#ctx0" brushRef="#br0" timeOffset="303961.3294">14975 11236,'0'0,"0"-35,0-1,18 36,17 0,18 18,18 70,-36-17,-35-36,0 0,-18-70,18-18,-35 18,35 0,0-1,0 1,0-18,18 18,17 35,-35-35,35 35,-17 0</inkml:trace>
  <inkml:trace contextRef="#ctx0" brushRef="#br0" timeOffset="304337.0768">15416 11060,'0'-36,"-17"36,17 18,-36-18,36 53,0-18,0 18,0 18,36-71,-36 35,35-35,36 0,-54 0</inkml:trace>
  <inkml:trace contextRef="#ctx0" brushRef="#br0" timeOffset="305043.8904">15610 11095,'36'35,"-36"0,35 1,-35-1,35-35,-35 53,36-53,-1 0,0 0,0-35,-35-18,0 0,-17-18,17 36,0 88,0 0,0-18,35-35,-35 35,35-35,36 0,-54 0,54 0,-36-35,-35 17,0-52,0 17,0 0,-17 53,17 53,0-18,17-35,-17 71,36-71,-36 17,35-17,0 0,-17 0</inkml:trace>
  <inkml:trace contextRef="#ctx0" brushRef="#br0" timeOffset="305281.1877">16034 10760,'0'-36</inkml:trace>
  <inkml:trace contextRef="#ctx0" brushRef="#br0" timeOffset="305871.7712">16528 10866,'0'0,"0"-36,0 72,0 16,17 19,-17-18,36-18,-36 1,35-1,-35 0,0 0</inkml:trace>
  <inkml:trace contextRef="#ctx0" brushRef="#br0" timeOffset="306290.0151">16351 11042,'-35'0,"35"-18,18 18,52-35,1 35,17-35,-18 35,1-36,-18 36,0 0,0 0,-88 0</inkml:trace>
  <inkml:trace contextRef="#ctx0" brushRef="#br0" timeOffset="315338.2973">17198 1147,'0'-36,"-35"36,35 88,0-35,0 0,0 0,0 18,0-54,17 36,-17 0,0-17</inkml:trace>
  <inkml:trace contextRef="#ctx0" brushRef="#br0" timeOffset="315859.1448">17004 1199,'0'0,"0"-35,53 35,17-35,-52 35,53 0,-19-53,-16 53,-1 0,0 0,-35 53,-17-53</inkml:trace>
  <inkml:trace contextRef="#ctx0" brushRef="#br0" timeOffset="316307.3451">17022 1658,'35'0,"0"0,18 0,0 0,-18-18,0 18,1 0,17 0,-18 0,-35-35</inkml:trace>
  <inkml:trace contextRef="#ctx0" brushRef="#br0" timeOffset="316946.8219">17568 1499,'0'0,"0"36,0-1,0 0,0 36,0-54,0 19,0 34,-17-70,17-53,0 18,0 17,0-52,0 17,0 0,0 18,0-1,17 36,-17-35,36 35,-1 71,-35-36,35 18,-35 0,53 0,-53-36,35-17,-35 71,36-36,-54-35</inkml:trace>
  <inkml:trace contextRef="#ctx0" brushRef="#br0" timeOffset="317171.1667">17639 1746,'0'-35,"18"35,-18-35,52 35,-16 0,-1 0,-35-36</inkml:trace>
  <inkml:trace contextRef="#ctx0" brushRef="#br0" timeOffset="317665.9386">18098 1499,'17'0,"-17"-35,88 35,-52 0,-19 0,-17-18,71 18,-36 0</inkml:trace>
  <inkml:trace contextRef="#ctx0" brushRef="#br0" timeOffset="317957.7442">18098 1640,'17'0,"18"-35,1 35,-1 0,0-35,1 35,16 0,-16 0</inkml:trace>
  <inkml:trace contextRef="#ctx0" brushRef="#br0" timeOffset="343136.3958">18927 1058,'0'-35,"35"70,-35 1,53-1,-18 35,0-34,-35 17,88 17,-88-17,71 0,-71-18,35 18,-35 0,36-53,-36 35,0-87,0-1,0 17,0 1,0-18,35 0,-35 0,0-17,35 17,-35 0,0 18,35-1,-35-17,36 53,-36 18,0 0</inkml:trace>
  <inkml:trace contextRef="#ctx0" brushRef="#br0" timeOffset="344063.0638">18962 1782,'-35'0,"35"35,35-35,53-35,-17 35,34-36,54 36,-18-53,0 53,-17-53,-36 53,-35 0,-18-35,-35 53,-17-18</inkml:trace>
  <inkml:trace contextRef="#ctx0" brushRef="#br0" timeOffset="345180.6286">19438 2275,'0'0,"-35"0,35-35,0 53,0 35,0 0,0 0,0-1,0 19,0-18,0 0,0-18,0 18,0-71,0-17,0 0,-35-18,35-18,0-17,0 18,0-19,0 19,0-18,17 35,-17 17,35 36,-35-35,36 35,-1 0,-17 0,35 18,-53 70,0-70,0 17,0 0,-53 18,17-53,1 53,0-53,0 0,-1 0,54 0,35 0,-18 0,18 53,-35-53,35 71,-18-71,0 35,0-35,1 0,-36 35,53-35,-18 35,-35 1</inkml:trace>
  <inkml:trace contextRef="#ctx0" brushRef="#br0" timeOffset="345864.468">21149 1552,'0'0,"-35"0,35 36,53-36,0 0,35-36,-35 36,0 0,0-35,17 35,-35 0,-17 0,-53 18</inkml:trace>
  <inkml:trace contextRef="#ctx0" brushRef="#br0" timeOffset="346195.5299">21202 1870,'35'-36,"36"36,-36-35,0 35,1-35,-1 35,0 0,-35-35,35 35,-35 17,-17-17</inkml:trace>
  <inkml:trace contextRef="#ctx0" brushRef="#br0" timeOffset="348959.9268">22437 1111,'-36'0,"36"-17,0-19,0 1,0 0,36 35,34-35,-17 35,0 0,-53 35,0 0,0 0,0 1,0-19,-35 54,-18-18,18-18,-1 18,-17-18,89-35,-1 0,0 0,1-17,-1 17,0 0,0-36,1 36</inkml:trace>
  <inkml:trace contextRef="#ctx0" brushRef="#br0" timeOffset="349607.6976">22931 1076,'-18'-35,"18"-1,35 36,-35-35,53 35,0 0,-18 0,-35 35,0 36,0-18,-35-18,53-35,-18-17,53 17,-18 0,0 0,-35 17,0 18,0 18,0 0,-35-53,35 36,-35-36,-1 0,1 0,35-18</inkml:trace>
  <inkml:trace contextRef="#ctx0" brushRef="#br0" timeOffset="408279.1378">23760 1076,'0'-35,"0"17,-18 18,-17 0,-1 0,1 0,0 0,35 35,0 36,0-53,0 17,0 0,0 0,35 36,-17-71,-18 35,35-35,36 0,-71-17,53 17,-53-71,35 36,-35-1,0 1,0 18,0-19,0-34,-18 70,18-36,-53 36,0 0,18 0,35 53,-35-53</inkml:trace>
  <inkml:trace contextRef="#ctx0" brushRef="#br0" timeOffset="408989.6044">24165 970,'0'-35,"0"0,36 35,-1 35,-35 35,70-17,-34 0,-1 0,-35 0,88-18,-88 1,53-36,-53 53,35-53,-35-18,0-17,0 17,0-17,0-36,0 18,0 0,0 0,0 1,0-19,36 36,-1 35,-35 35</inkml:trace>
  <inkml:trace contextRef="#ctx0" brushRef="#br0" timeOffset="410335.5355">23125 1623,'-36'0,"1"35,0-35,-1 0,1 0,-18 0,53 35,-53-35,-17 36,17-36,18 0,35 35,-36-35,1 0,53 0,52 0,-52 0,52 0,-17 0,18 0,17 0,0-18,-17 18,17-53,-17 53,17-35,-35 35,17 0,-17-35,-18 35,18 0,-17-35,-1 35,0 0,1 0,-1-53,18 53,17 0,1-36,17 36,-35 0,35-35,-35 35,0 0,-18-53,1 53,-1 0,0 0,0 0,1 0,17 0,-18 0,0-35,18 35,18 0,-19 0,1 0,0-35,-17 35,-1 0,0 0,0 0,1 0,-54 0</inkml:trace>
  <inkml:trace contextRef="#ctx0" brushRef="#br0" timeOffset="413380.7684">23107 2311,'-35'0,"35"-18,0-17,0 0,35-1,-17 36,17 0,18 36,-53-1,0 18,0 0,0 17,0-17,-53-18,53 1,-53-36,53 53,-35-53,70 0,53 0,-53 0,1 0,-1-18,0 18,1 0,-36-35</inkml:trace>
  <inkml:trace contextRef="#ctx0" brushRef="#br0" timeOffset="413717.9322">23618 2187,'0'-35,"36"35,-1-35,36 35,-36-36,0 36,0 0,-35-35,53 35,-17 0,-89 0</inkml:trace>
  <inkml:trace contextRef="#ctx0" brushRef="#br0" timeOffset="414224.8303">23742 2134,'-35'0,"35"36,0-1,-53 0,53 18,0-18,0 1,35-36,0 0,18 0,18 0,-18 0,0 0,-18 0,-35 35,35-35,-35 35,0 18,-53-18,36-35,-36 71,-18-71,36 35,0-35,-1 0,1 0,35-17</inkml:trace>
  <inkml:trace contextRef="#ctx0" brushRef="#br0" timeOffset="416685.7538">24500 2311,'-35'0,"18"0,52 0,53 0,-53 0,1 0,16 0,-16 0,-36-18,0-17,0 0,0-18,0 0,0 17,0 1,53 35,-53-35,53 35,-18 0,0 0,-35 53,0 17,0-34,0-1,-18 0,18 0,-35-35,35 36,0-1,18-35,35 0,0 0,-18 0,0 0,1 0,-36-18,35 18,18 0</inkml:trace>
  <inkml:trace contextRef="#ctx0" brushRef="#br0" timeOffset="417707.6294">26353 1464,'-36'0,"54"0,17-18,0 18,1 0,17 0,0 0,-1-35,-16 35,-19 0,-52 0</inkml:trace>
  <inkml:trace contextRef="#ctx0" brushRef="#br0" timeOffset="418058.3012">26335 1640,'18'0,"17"0,0 0,0 0,1-17,-1 17,0 0,-17 0,17 0</inkml:trace>
  <inkml:trace contextRef="#ctx0" brushRef="#br0" timeOffset="422499.4626">27623 1305,'0'-35,"-18"35,18-35,-35 35,35-36,-53 36,17 0,1 0,-18 0,53 18,-35 17,35 1,0-1,0 0,0 0,18 1,34-36,19 0,-18 0,-18 0,-35-36,0-16,0 16,0 1,0 0,0-1,0 89,0-17,0 17,36-1,-36 1,0 0,35 0,-35 18,0-54,35 54,-35-36,0-52,0-19</inkml:trace>
  <inkml:trace contextRef="#ctx0" brushRef="#br0" timeOffset="422726.696">27869 1570,'0'-18</inkml:trace>
  <inkml:trace contextRef="#ctx0" brushRef="#br0" timeOffset="424555.9285">28240 1341,'0'-18,"53"18,-53-35,70 35,-52 0,35 35,-53 18,0-18,0 0,-35 1,-1-1,1 0,0-35,35 53,-53-53,53 35,35-35,18 0,-18 0,1 0,34 0,-52 0,35-35</inkml:trace>
  <inkml:trace contextRef="#ctx0" brushRef="#br0" timeOffset="425243.7415">28963 1358,'-18'0,"18"35,-35 18,35 0,0 18,0-36,0-17,0 52,-35-123,35 18,0 0,0-18,0 0,0 0,0 18,0 0,18-18,34 0,-16 53,-36 17,35-17,-35 89,0-54,35 18,-35-18,0 0,36 1,-36 17,0-18</inkml:trace>
  <inkml:trace contextRef="#ctx0" brushRef="#br0" timeOffset="425588.943">28981 1535,'0'-36,"70"36,-17 0,-18 0,-52 0</inkml:trace>
  <inkml:trace contextRef="#ctx0" brushRef="#br0" timeOffset="452611.7859">5380 15399,'0'-18,"0"-17,88 35,-17 0,-1 0,1-35,-1 35,-17 0,0 0,35 0,18 0,-53 0,0 0,0 0,0 0,17 0,-17 0,0 0,0 0,0 0,18-53,-18 53,-1 0,1 0,-17 0,17 0,-18 0,0 0,36 0,-54 0,19 0,-1 0,0-36,0 36,36 0,-18 0,0 0,0-35,17 35,-17 0,-18 0,1 0,-19 0,19 0,-1 0,35 0,-52 0,35-35,-18 35,-17 0,17 0,1 0,-1 0,0 0,18-35,18 35,-19 0,1 0,36-53,-37 53,37 0,-19-36,18 36,1-53,-36 53,-1 0,1-35,-17 35,34 0,-52 0,17 0,-35-35</inkml:trace>
  <inkml:trace contextRef="#ctx0" brushRef="#br0" timeOffset="453654.3448">8943 14817,'-35'0,"-1"0,1 0,35-36,0 72,0-1,0 0,53 36,-18-71,18 0,0 35,0-35,-18 0,1 0,-1 0,18 0,-53 35,-35-35,-1 89,1-54,-18 18,0 0,-17 17,34-35,1 18,35-17,0-1</inkml:trace>
  <inkml:trace contextRef="#ctx0" brushRef="#br0" timeOffset="454353.1186">9313 15998,'0'0,"0"-35,0 0,0 70,0 0,36 1,-36-1,0 0,35 1,-35-1,0 0,53 0,-53 1,17-36,-17-18,0-17,0 0,53-18,-53 0,0-18,36 36,-36 0,0 17,35-35,-35 18,35-1,0 36,-35 18,0 17</inkml:trace>
  <inkml:trace contextRef="#ctx0" brushRef="#br0" timeOffset="455942.5002">7108 15081,'-17'0,"52"18,0-18,36 35,-18-35,35 53,-35-53,-18 35,1-35,-36 36,-53-19,0 19,-18-1,1 35,34-70,36 36,-70-36,70 35,0 0</inkml:trace>
  <inkml:trace contextRef="#ctx0" brushRef="#br0" timeOffset="460217.9293">5450 15346,'0'-35,"-17"35,-18 0,35 17,0 36,0-18,17 1,18-36,1 0,-36-36,0-17,0 18,0 0,-18 35,-17 0,35 18,0 17,0 0,17-35,19 0,-36-35,0 0</inkml:trace>
  <inkml:trace contextRef="#ctx0" brushRef="#br0" timeOffset="546140.6115">14658 3404,'0'-17,"0"-19,0 1,0 53,0 35,0 0,0 17,0-17,18-18,-18 1,0-1,0 18,0-18</inkml:trace>
  <inkml:trace contextRef="#ctx0" brushRef="#br0" timeOffset="546765.8321">14534 3422,'0'-35,"-35"35,0 0,70 0,18-36,-18 36,1 0,-1-35,0 35,0 0,18 0,-53 18</inkml:trace>
  <inkml:trace contextRef="#ctx0" brushRef="#br0" timeOffset="547231.7019">14517 3739,'17'0,"19"0,-36-17,53 17,-18 0,0 0,18 0,-18 0,1 0,-1 0,0 0,-35-35</inkml:trace>
  <inkml:trace contextRef="#ctx0" brushRef="#br0" timeOffset="547783.5194">15205 3651,'0'0,"0"18,0 17,0 0,0 1,0-1,35 18,-35-18,0 0</inkml:trace>
  <inkml:trace contextRef="#ctx0" brushRef="#br0" timeOffset="548435.8584">15240 3687,'0'0,"-18"0,18-36,0 19,18 17,-18-36,71 36,-19-53,1 53,-17 0,-36 53,0 0,0-17,-18-1,18 0,-53-35,53 35,-35-35,35-17,17 17,-17-36,53 36,0 0,-17 0,-36 18,0 17,0 18,-18 0,-17-53,35 35,-36-35,1 0,0 0,0-17</inkml:trace>
  <inkml:trace contextRef="#ctx0" brushRef="#br0" timeOffset="548954.7948">15981 3669,'0'-18,"35"18,0 0,18 0,18 0,-36 0,-70 18</inkml:trace>
  <inkml:trace contextRef="#ctx0" brushRef="#br0" timeOffset="549252.851">16016 3757,'18'0,"17"0,18 0,18 0,-19 0,-16 0,-1 0</inkml:trace>
  <inkml:trace contextRef="#ctx0" brushRef="#br0" timeOffset="550501.881">16916 3175,'0'-35,"0"17,0 89,35-36,-35 0,71 0,-71 1,52-1,-52 0,36 1,-36-1,35-35,-35-18,0-35,0 18,35 0,-35-1,0 1,0 0,0 0,36-1,-36-17,0 18,35 35,0 0,-35 18</inkml:trace>
  <inkml:trace contextRef="#ctx0" brushRef="#br0" timeOffset="551998.9381">16828 3739,'-36'0,"54"0,17 0,0 0,1 0,17 0,0 0,17-17,-17 17,0 0,35 0,-17-35,17 35,-35 0,0 0,17 0,-52 0,17 0,18-53,-35 53,17 0,0 0,-35-18,36 18</inkml:trace>
  <inkml:trace contextRef="#ctx0" brushRef="#br0" timeOffset="553245.1473">16845 4374,'35'0,"18"0,-17 0,34 0,-17 0,-53-17,0 52,0 0,-18 1,18-1,-70 0,70 0,-53 1,53-1,-53-35,53 71,-35-71,35 17,0 19,35-36,0 0,1 0,-1 0,0 0,0 0,-17 0</inkml:trace>
  <inkml:trace contextRef="#ctx0" brushRef="#br0" timeOffset="553807.8757">17586 4674,'-35'0,"-18"0,18 0,35 36,-36-36,36 70,0-52,0 52,53-34,-18-1,1-35,-1 0,-17 0</inkml:trace>
  <inkml:trace contextRef="#ctx0" brushRef="#br0" timeOffset="554293.189">17851 4657,'0'0,"-18"0,-17 0,35 17,-36-17,36 36,0-1,0 0,0 0,18-35,17 0,1 0,-36-17,0-18,0-18,0 17,-18 36,-17 0</inkml:trace>
  <inkml:trace contextRef="#ctx0" brushRef="#br0" timeOffset="554677.6629">18045 4692,'0'71,"0"-36,0 0,0 0,0 1,0-1,0 0,0-70</inkml:trace>
  <inkml:trace contextRef="#ctx0" brushRef="#br0" timeOffset="554939.8933">18062 4516,'0'-18</inkml:trace>
  <inkml:trace contextRef="#ctx0" brushRef="#br0" timeOffset="555621.8689">18274 4586,'0'0,"0"18,0 17,35 0,-35 1,0-1,0 0,0 0,53 1,-53-1,0 0,0 18,0-18</inkml:trace>
  <inkml:trace contextRef="#ctx0" brushRef="#br0" timeOffset="575064.1434">19385 3951,'0'-35,"0"0,0 52,0 18,0 18,-17 0,17 0,0-17</inkml:trace>
  <inkml:trace contextRef="#ctx0" brushRef="#br0" timeOffset="576285.7141">20443 3775,'-17'0,"87"0,-17 0,0 0,0-18,18 18,-36 0,0-35,1 35,-36 17,0 19,-18-1,18 18,-88 17,17-17,18 0,-17-17,34-1,-17 0,53 0,18-35,17 0,1 0,-1 0,-17 0,17 0,35-17,-17 17,-17 0,-1-35,-35 52,53-17</inkml:trace>
  <inkml:trace contextRef="#ctx0" brushRef="#br0" timeOffset="576705.8165">21325 4128,'0'0,"-52"-36,16 36,19 0,17 18,-36-18,36 53,-53 0,53 0,36-18,-19-35,-17 35,71-35,-18 0,0 0</inkml:trace>
  <inkml:trace contextRef="#ctx0" brushRef="#br0" timeOffset="577130.074">21502 4198,'0'-18,"-18"18,18-35,-35 35,0 0,-1 0,36 18,-35 17,35 0,0-17,18-18,17 0,0 0,1 0,-36-71,0 19,-18 52,-17 0</inkml:trace>
  <inkml:trace contextRef="#ctx0" brushRef="#br0" timeOffset="577480.0105">21731 4128,'0'0,"0"70,0-35,0-17,0 17,0 1,35 34,-35-35</inkml:trace>
  <inkml:trace contextRef="#ctx0" brushRef="#br0" timeOffset="577751.7124">21749 3969,'-36'0</inkml:trace>
  <inkml:trace contextRef="#ctx0" brushRef="#br0" timeOffset="578185.8763">22066 4092,'0'-17,"0"52,0 35,36-17,-36 0,0 0,35 0,-35-18,0 18,0-17</inkml:trace>
  <inkml:trace contextRef="#ctx0" brushRef="#br0" timeOffset="578605.8207">22543 4180,'35'0,"0"0,-35-35,53 35,-18 0,1 0,-1 0,-53 35</inkml:trace>
  <inkml:trace contextRef="#ctx0" brushRef="#br0" timeOffset="578919.9288">22578 4322,'17'0,"19"0,-1 0,18 0,-18 0,0 0,-35-18,36 18</inkml:trace>
  <inkml:trace contextRef="#ctx0" brushRef="#br0" timeOffset="582428.9437">23477 3986,'0'-35,"0"0,0 0,0 105,0 1,0-18,0 17,0-35,0 1,0-19,36 36,-36 0,0-18</inkml:trace>
  <inkml:trace contextRef="#ctx0" brushRef="#br0" timeOffset="582934.3252">23830 4075,'0'-36,"-17"36,-19 0,1 0,0 53,35-17,0 16,0-16,35-36,18 35,17-35,-52 0,-18-18,0-17,0-18,0 18,0 0,0-1,0 1</inkml:trace>
  <inkml:trace contextRef="#ctx0" brushRef="#br0" timeOffset="583479.132">24218 4145,'88'0,"-35"-35,0 35,-17 0,34 0,-17-35,-18 35,18 0</inkml:trace>
  <inkml:trace contextRef="#ctx0" brushRef="#br0" timeOffset="583953.1668">24500 4004,'-35'0,"35"-53,0 18,0 52,0 19,0 34,0 1,35-18,-35-18,0 0,0 1,36-1,-36 18</inkml:trace>
  <inkml:trace contextRef="#ctx0" brushRef="#br0" timeOffset="585462.6638">25259 3951,'0'0,"0"71,0-18,35-18,-35 0,35 0,-35 1,0 17,0-18,0 0,-17 0,-18-35,-1 0,19 0,17-35,0 0</inkml:trace>
  <inkml:trace contextRef="#ctx0" brushRef="#br0" timeOffset="585797.267">25224 3669,'0'0</inkml:trace>
  <inkml:trace contextRef="#ctx0" brushRef="#br0" timeOffset="588821.8019">25947 4022,'-35'0,"35"-36,-36 36,36-35,0 0,-35 35,88 35,35 36,-53-18,1-18,-1-35,-35 53,53-53,-53 53,0-18,35-35,-35-18</inkml:trace>
  <inkml:trace contextRef="#ctx0" brushRef="#br0" timeOffset="589628.7283">26123 4004,'0'-35,"0"-1,0 1,-35 35,35 18,-35-18,35 53,-36 0,36 0,-35 0,35-1,-35 19,35-36,0 1,-35-36,35-18,17 18</inkml:trace>
  <inkml:trace contextRef="#ctx0" brushRef="#br0" timeOffset="590868.7364">26476 4216,'0'-18,"0"36,0 17,0 0,0 1,0-1,0-18,0 19,0-1,53-35,-18 0,36 0,-18-18,0 18,-18 0</inkml:trace>
  <inkml:trace contextRef="#ctx0" brushRef="#br0" timeOffset="592864.7074">23019 5733,'-36'0,"89"0,-17-18,-1 18,0 0,1 0,-1-35,18 35,-71 17,-17-17</inkml:trace>
  <inkml:trace contextRef="#ctx0" brushRef="#br0" timeOffset="593095.7611">22983 5909,'-35'0,"70"0,1 0,-1 0,0-18,1 18,-1 0,0 0,18-35,-18 35</inkml:trace>
  <inkml:trace contextRef="#ctx0" brushRef="#br0" timeOffset="593464.0631">23654 5574,'0'0,"0"-35,-18 35,18 53,0-18,18 0,-18 18,0-18,0 1,35-1,-35 18,0-18,0 0</inkml:trace>
  <inkml:trace contextRef="#ctx0" brushRef="#br0" timeOffset="593877.0734">23971 5627,'-17'0,"-19"0,19 0,17 17,-36-17,36 53,0 0,0 0,18-53,17 53,1-53,-1 0,0-35,-35 0,0-18,0 17,0 1,0 17,-53 18,-17 0,17 0</inkml:trace>
  <inkml:trace contextRef="#ctx0" brushRef="#br0" timeOffset="595496.4009">24448 5733,'52'0,"-16"0,-1-36,18 36,-18 0,18 0</inkml:trace>
  <inkml:trace contextRef="#ctx0" brushRef="#br0" timeOffset="595907.2405">24624 5662,'0'-35,"-35"0,35 87,0-16,17-1,-17 0,0 1,36-36,-36 52,0-16,35-36,-35 35</inkml:trace>
  <inkml:trace contextRef="#ctx0" brushRef="#br0" timeOffset="596350.913">25153 5574,'0'0,"0"-35,0 52,0 1,18 35,-18 0,0 0,35 0,-35-18,0 0,0 18,0-18,-35-35,-36 0,36 0,0-17,-18-72,53 37</inkml:trace>
  <inkml:trace contextRef="#ctx0" brushRef="#br0" timeOffset="596598.9532">25083 5292,'0'-36,"0"1,0 53</inkml:trace>
  <inkml:trace contextRef="#ctx0" brushRef="#br0" timeOffset="597544.8552">25806 5362,'0'0,"0"-35,-18 35,18 18,-53 17,53 53,-70 0,70 18,0-35,0-1,0-17,17-18,36 1,-18-1,1-35,-1 35,0-35,1 0,-19 0,-17-17</inkml:trace>
  <inkml:trace contextRef="#ctx0" brushRef="#br0" timeOffset="598196.2864">26123 5680,'0'-53,"0"-18,0 36,18 35,17 0,0 0,-35 18,53 52,-53-35,0 36,-17-71,-36 88,0-35,18-53,52 0,36 0,-18 0,1 0,17 0,-18 0,18 0</inkml:trace>
  <inkml:trace contextRef="#ctx0" brushRef="#br0" timeOffset="599076.6118">26705 5627,'-35'0,"35"-35,0 52,0 18,18-35,-18 36,35-36,-35 35,35-35,18 0,-18 0</inkml:trace>
  <inkml:trace contextRef="#ctx0" brushRef="#br0" timeOffset="599763.7366">26582 5662,'17'0,"19"0,34 0,-34 0,16 0,1 0,18 0,-18-35,-18 35,0 0,1 0,-36-35,35 35,-35 17,-18-17</inkml:trace>
  <inkml:trace contextRef="#ctx0" brushRef="#br0" timeOffset="600079.9313">26899 5644,'0'36,"0"-1,0-17,18 35,-18-36,0 18,0 1,0-1,-18-35</inkml:trace>
  <inkml:trace contextRef="#ctx0" brushRef="#br0" timeOffset="600439.7822">27005 5609,'0'18,"0"35,0 35,35-35,-35 0,53-18,-53 0,0-70</inkml:trace>
  <inkml:trace contextRef="#ctx0" brushRef="#br0" timeOffset="617599.3347">27623 5592,'35'70,"-35"-17,35 0,-35 17,0 1,35-18,-35 18,0-36,0-18,0 54,0-36,-17-35,-19 0,-16 0</inkml:trace>
  <inkml:trace contextRef="#ctx0" brushRef="#br0" timeOffset="617987.4866">27499 5980,'0'0,"0"-36,0 1,18 35,-18-35,53 35,-18-53,0 53,36-71,-36 71,0-35,1 35</inkml:trace>
  <inkml:trace contextRef="#ctx0" brushRef="#br0" timeOffset="618468.4854">27623 5644</inkml:trace>
  <inkml:trace contextRef="#ctx0" brushRef="#br0" timeOffset="624313.3717">27887 5450,'-35'0,"0"0,35-35,-36 35,1 0,0 0,35 18,0-1,-36 36,36-35,0 17,0 1,0-1,18 0,17-35</inkml:trace>
  <inkml:trace contextRef="#ctx0" brushRef="#br0" timeOffset="625231.4388">28452 5380,'-18'0,"18"-18,0 36,0 35,0 17,0-17,0 0,0 0,18-18,-18 1,0-1,0 0,0 18,0-18,35-35,-35-17,53 17,-53-36,70 36,-34 0,-19 0,18 0,1-35,-1 35,-35-35</inkml:trace>
  <inkml:trace contextRef="#ctx0" brushRef="#br0" timeOffset="626038.642">28875 5098,'18'0,"34"0,-52 35,89 0,-54 0,0 18,18 0,-53 0,53 18,-53-1,35 19,-35-19,0 18,0-17,0 70,-17-18,-36-17,-18 0,36-53,0 0,-1 0,-17-18,18-35</inkml:trace>
  <inkml:trace contextRef="#ctx0" brushRef="#br0" timeOffset="629099.7259">23036 7267,'-35'0,"0"0,35 36,-18-36,-17 0,35 35,53-53,-18 18,0-53,1 53,-1 0,0-35,1 35,-1 0,0 0,-53 53</inkml:trace>
  <inkml:trace contextRef="#ctx0" brushRef="#br0" timeOffset="629459.3231">22966 7479,'0'0,"-35"0,52 0,18 0,1 0,17-18,0 18,17 0,-35-35,1 35,-1 0</inkml:trace>
  <inkml:trace contextRef="#ctx0" brushRef="#br0" timeOffset="629885.6685">23724 7144,'0'0,"-17"0,17 35,0 18,0 18,0-19,0 1,17-17,-17-1,0 0,0 0,36-35,-36 36</inkml:trace>
  <inkml:trace contextRef="#ctx0" brushRef="#br0" timeOffset="630394.9664">24042 7285,'0'-35,"-53"35,0 0,53 53,-35-18,35 0,0 0,0 18,17-53,-17 36,36-36,17 0,-1 0,19-18,-71-17,35 35,-35-53,0-35,0 52,-53 36,53-17,-53 17,18 0,0 0</inkml:trace>
  <inkml:trace contextRef="#ctx0" brushRef="#br0" timeOffset="631812.7598">24712 7338,'-35'0,"35"-18,-35 18,70 0,0 0,0 0,18 0,18-35,-18 35,-18 0,0-35</inkml:trace>
  <inkml:trace contextRef="#ctx0" brushRef="#br0" timeOffset="632173.8035">24818 7214,'0'0,"0"-35,0 88,0-18,0 1,0-1,0 0,0 0,18-35,-18 53,0-17,0-1</inkml:trace>
  <inkml:trace contextRef="#ctx0" brushRef="#br0" timeOffset="632528.0684">25135 7144,'0'35,"36"-35,-36 53,0-18,35 1,-35 34,0-52,0 17,0 0,0 1,0 16,-18 1,-17-53,0-35,35-35</inkml:trace>
  <inkml:trace contextRef="#ctx0" brushRef="#br0" timeOffset="632752.3056">25135 7020,'0'0,"0"-35,36 35</inkml:trace>
  <inkml:trace contextRef="#ctx0" brushRef="#br0" timeOffset="634006.5887">26053 7003,'0'0,"0"-36,-18 36,-17 0,-36 71,71 17,-53 18,53 35,0 18,0-53,0-36,36 1,-1-18,0 0,18 0,-35-53,35 35,-1-35,-16 0,-36-18</inkml:trace>
  <inkml:trace contextRef="#ctx0" brushRef="#br0" timeOffset="635015.3346">26405 7391,'0'-36,"0"1,18 35,17-35,1 35,-1 0,0 0,-35 35,0 0,0 1,-17-1,17 0,-71 1,71-1,-53-35,53 35,35-35,54-18,-54 18,0 0,0 0,-35-35,36 35</inkml:trace>
  <inkml:trace contextRef="#ctx0" brushRef="#br0" timeOffset="635885.0461">27076 7355,'0'-17,"35"70,-35-18,53 0,-18-35,-35 53,53-53,-53 35,35-35</inkml:trace>
  <inkml:trace contextRef="#ctx0" brushRef="#br0" timeOffset="636119.7976">27287 7355,'0'0,"-17"0,17 36,-36 17,36-18,-35-35,35 53,-35-53,35 35</inkml:trace>
  <inkml:trace contextRef="#ctx0" brushRef="#br0" timeOffset="636381.5662">27111 7497,'35'0,"1"0,-1-36,0 36,0 0,1-35,17 35,-71 0</inkml:trace>
  <inkml:trace contextRef="#ctx0" brushRef="#br0" timeOffset="637111.7574">27711 7285,'0'0,"0"-53,35 53,0-35,1 35,-1 0,-35 35,35 0,-35 1,0-1,0 0,0 0,-18-35,18 53,-17-53,-18 0,35-17,35 17,18 0,0 0,-18 17,-35 36,0-18,0 1,-35-36,35 35,-36-35,-17 0,53-18</inkml:trace>
  <inkml:trace contextRef="#ctx0" brushRef="#br0" timeOffset="637349.7918">28187 7408,'35'0,"-35"-17</inkml:trace>
  <inkml:trace contextRef="#ctx0" brushRef="#br0" timeOffset="637776.1261">28416 7285,'0'18,"0"17,0 0,36 0,-36 1,0-1,0 18,0-18</inkml:trace>
  <inkml:trace contextRef="#ctx0" brushRef="#br0" timeOffset="638226.095">28628 7232,'0'35,"0"1,0-1,0 0,0 0,0 1,-35-1,35 0,-36-35,54 0,0 0,52 0,-17 0,0 0,-53-17,53 17,-18 0,18 0</inkml:trace>
  <inkml:trace contextRef="#ctx0" brushRef="#br0" timeOffset="638514.352">28769 7426,'0'-35,"0"70,0 0,0 1,18-1,-18 0,0 0,0 1,0-1,0 0,0 0,0-52</inkml:trace>
  <inkml:trace contextRef="#ctx0" brushRef="#br0" timeOffset="639570.8373">29210 7373,'0'-35,"35"35,1 35,-36 0,70 1,-70-1,53-35,-53 53,53-53,-53 35,35-35,-52 0</inkml:trace>
  <inkml:trace contextRef="#ctx0" brushRef="#br0" timeOffset="639793.2892">29475 7391,'0'0,"-36"35,36 18,-35-53,35 35,-35 0</inkml:trace>
  <inkml:trace contextRef="#ctx0" brushRef="#br0" timeOffset="640057.392">29333 7532,'18'0,"17"-35,18 35,0 0,-17 0,-36-36,-18 36</inkml:trace>
  <inkml:trace contextRef="#ctx0" brushRef="#br0" timeOffset="641745.4063">29968 7267,'0'0,"36"0,-1 0,0 0,1-17,-1 17,0 0,0 0,-70 35</inkml:trace>
  <inkml:trace contextRef="#ctx0" brushRef="#br0" timeOffset="642232.7465">30039 7285,'-35'0,"35"53,-36-18,36 0,-35-35,35 53,0-17,18-36,35 0,0 0,-18 0,0 0,1 35,-1 0,-35 0,0 1,-35-1,-1-35,1 0,0 0,-1 0,36-35</inkml:trace>
  <inkml:trace contextRef="#ctx0" brushRef="#br0" timeOffset="642764.0426">30533 7426,'0'0,"0"-35,-18 35,-35 0,-17 0,70 17,-35 19,35 17,0-1,17 1,18-53,1 0,-1 0,-35-17,0-54,0 36,0 17,0-17,-18 35,-17 0,0 0</inkml:trace>
  <inkml:trace contextRef="#ctx0" brushRef="#br0" timeOffset="643805.8472">30868 7338,'18'0,"-18"17,53-17,-53 53,70-53,-70 71,53-71,-53 35,35-35</inkml:trace>
  <inkml:trace contextRef="#ctx0" brushRef="#br0" timeOffset="644025.2589">31097 7391,'0'0,"-17"0,17 17,-36 19,36 17,-35-53,35 35,0 0,-35-35</inkml:trace>
  <inkml:trace contextRef="#ctx0" brushRef="#br0" timeOffset="644255.5919">30974 7461,'18'0,"34"0,1 0,18-35</inkml:trace>
  <inkml:trace contextRef="#ctx0" brushRef="#br0" timeOffset="644881.5776">31556 7355,'0'-35,"-18"35,-35 53,18 35,35-52,0-1,0 0,0-17,0 17,35-35,1 0,-1 0,-35-35,0-18,0 18,0-1,0 1,-18 35,-17 0,0 0,35 18</inkml:trace>
  <inkml:trace contextRef="#ctx0" brushRef="#br0" timeOffset="645112.5111">31821 7549,'0'-17</inkml:trace>
  <inkml:trace contextRef="#ctx0" brushRef="#br0" timeOffset="645711.7407">32209 7355,'0'-35,"-18"35,18-17,-35 17,-53 17,52-17,36 53,-35-18,35 54,0-54,0 0,35-35,1 0,-1 0,0 0,-35-18,0-52,0 52,0-17,0-36,-18 71,18-35,-35 35</inkml:trace>
  <inkml:trace contextRef="#ctx0" brushRef="#br0" timeOffset="646079.8463">32262 7303,'0'0,"0"35,-18 0,18 0,0 1,18-36</inkml:trace>
  <inkml:trace contextRef="#ctx0" brushRef="#br0" timeOffset="654455.8548">32561 7303,'0'0,"0"-36,0 1,0 17,-70 71,70-17,-35 16,35 1,-36-17,36-1,0 0,-35-35,35 35,35-35,36 0,-18 0,-18 0,0-17,1 17,17 0,-18 0,0 0,0 0,-52 0</inkml:trace>
  <inkml:trace contextRef="#ctx0" brushRef="#br0" timeOffset="654821.48">32667 7461,'0'-35,"0"70,-35 18,35 0,0 0,0 0,0-18,0 0,0 18</inkml:trace>
  <inkml:trace contextRef="#ctx0" brushRef="#br0" timeOffset="655473.5196">32861 6897,'36'17,"-1"-17,0 89,0-36,18 35,0 35,-53 18,35 0,-35 18,0-53,-17 18,-36-19,18-16,-18-19,17-17,1-18,0 1,-36 16,71-34,-17-18</inkml:trace>
  <inkml:trace contextRef="#ctx0" brushRef="#br0" timeOffset="656779.1089">22948 9225,'-35'0,"0"0,88 0,-36 0,54 0,-18 0,0-17,0 17,-18 0,35 0,-123 17</inkml:trace>
  <inkml:trace contextRef="#ctx0" brushRef="#br0" timeOffset="657093.6721">22966 9402,'35'0,"0"0,1 0,17 0,0-18,-18 18,0 0,0 0</inkml:trace>
  <inkml:trace contextRef="#ctx0" brushRef="#br0" timeOffset="657469.0446">23654 9013,'0'0,"0"18,0 35,0 18,0-54,0 54,0-36,0 0,0-17,0 53,0-36,35-35</inkml:trace>
  <inkml:trace contextRef="#ctx0" brushRef="#br0" timeOffset="657919.2294">23936 9137,'0'-35,"-18"35,18 35,-53 0,53 1,0-1,0 0,0 18,0-18,18-35,17 0,1 0,-1 0,-35-35,35-18,-35-17,0 52,0-17,-17-18,-19 17,-34 36,70 53,-18-53</inkml:trace>
  <inkml:trace contextRef="#ctx0" brushRef="#br0" timeOffset="658337.4309">24306 9172,'-17'0,"34"-17,19 17,-1 0,0-36,1 36,-1 0,0 0,0 0,-35-35,53 35</inkml:trace>
  <inkml:trace contextRef="#ctx0" brushRef="#br0" timeOffset="658685.3637">24430 9013,'-35'-35,"35"53,0 17,0 0,0 1,17-1,-17 0,0 1,0 16,36-52,-36 36,0-1,0-53</inkml:trace>
  <inkml:trace contextRef="#ctx0" brushRef="#br0" timeOffset="659045.0364">24747 8943,'0'18,"36"17,-36 18,0 0,35 0,-35 17,0-17,0-18,0 1,0-1,0 0,0-17,-18-18,-35 0,18 0,35-88</inkml:trace>
  <inkml:trace contextRef="#ctx0" brushRef="#br0" timeOffset="659291.9774">24694 8714,'0'-36,"36"1</inkml:trace>
  <inkml:trace contextRef="#ctx0" brushRef="#br0" timeOffset="660131.8391">25453 8625,'0'0,"0"-35,-18 35,-17 53,-18 35,53 36,-70 17,70-18,0-52,0 17,0-35,35 0,0-18,0-35,1 71,34-71,-70 35,35-35</inkml:trace>
  <inkml:trace contextRef="#ctx0" brushRef="#br0" timeOffset="665021.9596">26053 9013,'0'0,"-36"-35,36 0,0 53,0 34,0 19,0 0,0-18,0-1,0-16,0-1,0 36,18-71,-18 17</inkml:trace>
  <inkml:trace contextRef="#ctx0" brushRef="#br0" timeOffset="665642.9592">26264 9049,'0'0,"0"-36,0 1,53 0,0 35,-18 0,1 0,-36 35,35 0,-35 1,0 17,-18 0,18 17,-70-17,35-18,-1 1,72-36,34 0,-52 0,35-18,-18 18,-17 0,34-35</inkml:trace>
  <inkml:trace contextRef="#ctx0" brushRef="#br0" timeOffset="665906.143">26882 9084</inkml:trace>
  <inkml:trace contextRef="#ctx0" brushRef="#br0" timeOffset="666357.9386">27323 8996,'-36'0,"36"-18,36 18,52-53,-53 53,0 0,1-35,-1 35,-17 0,-71 18</inkml:trace>
  <inkml:trace contextRef="#ctx0" brushRef="#br0" timeOffset="666858.2779">27358 8978,'-35'0,"-1"35,1 18,35-17,0-1,0 0,35 1,1-36,-1 0,0 0,18 52,0-16,-53-1,0 0,-35 18,-1-53,1 71,0-71,35 35,-53-35,18 0,35-53,0 18,17 0</inkml:trace>
  <inkml:trace contextRef="#ctx0" brushRef="#br0" timeOffset="667513.3462">27940 8819,'0'-35,"-35"53,-18 35,53 35,-35-53,35 0,0 1,0-1,0-17,0 17,0 0,0 36,0-54,17-17,-17 36,35-36,1 0,-36-18,35-17,-35 0,0-1,0 19,-18 17,-35 0,18 0,35 35,-35-35,35 35</inkml:trace>
  <inkml:trace contextRef="#ctx0" brushRef="#br0" timeOffset="669466.8832">28275 8484,'0'0,"18"0,-18 36,53 17,-53 17,70 18,-70-17,36 17,-36-17,0 17,0 18,0-36,0 18,-71 1,36-37,-1-16,36-1,-35-35,0 0</inkml:trace>
  <inkml:trace contextRef="#ctx0" brushRef="#br0" timeOffset="671674.8309">20443 10425,'0'0,"-35"0,35-36,0 54,0 35,35 35,-35-17,36 34,-36 54,53 18,-53-1,0 36,0-36,53-52,-53-36,0-35,0 0,0-18,0 0,0-53,0-17</inkml:trace>
  <inkml:trace contextRef="#ctx0" brushRef="#br0" timeOffset="672564.9548">20884 11148,'-17'0,"34"0,-17-18,71 18,-36 0,1 0,16 0,-16 0,-1-35,18 35,-53 18,0 17,-35 0,35 0,-53 1,53-1,-71-35,71 53,-35-53,35 35,0 0,-35 1,35-1,0 0,17-35,36 0,-18 0,1-17,-1 17,18-36,-35 36,52 0,-70-35,0 53</inkml:trace>
  <inkml:trace contextRef="#ctx0" brushRef="#br0" timeOffset="672947.208">21819 11236,'0'0,"-53"0,18 0,0 18,-18 52,53-35,0-17,0 17,0 1,0 34,18-35,52-35,-17 0,0-35</inkml:trace>
  <inkml:trace contextRef="#ctx0" brushRef="#br0" timeOffset="673337.5568">21996 11289,'0'0,"-18"0,-17 0,0 18,35 34,0 1,0-17,17-36,36 35,0-35,0-18,-53-17,0 17,0-52,-35 17,-1 18,1 35</inkml:trace>
  <inkml:trace contextRef="#ctx0" brushRef="#br0" timeOffset="673810.8534">22225 11254,'0'17,"0"36,0-18,0 1,0-1,35-35,-35 35,0 1,0-19,36-17</inkml:trace>
  <inkml:trace contextRef="#ctx0" brushRef="#br0" timeOffset="674150.1648">22243 11007,'0'0</inkml:trace>
  <inkml:trace contextRef="#ctx0" brushRef="#br0" timeOffset="675131.7843">22560 11254,'0'0,"0"-36,0 1,0 0,0 52,0 19,0-1,0 0,0 1,0-1,0-18,18 36,-18-35,0 17,0 36</inkml:trace>
  <inkml:trace contextRef="#ctx0" brushRef="#br0" timeOffset="675776.5233">22595 10566,'0'-36,"0"72,18 52,-18-53,0 18,35 0,-35 0,0 35,53 0,-53-17,0 17,0-17,0 17,0-18,0 19,0-37,36-16,-36-1,0 0,0 1,35-36,-35 35</inkml:trace>
  <inkml:trace contextRef="#ctx0" brushRef="#br0" timeOffset="677117.8968">23407 11165,'0'0,"-35"0,70 0,0-17,0 17,1 0,17 0,-53-35,35 35,0 0</inkml:trace>
  <inkml:trace contextRef="#ctx0" brushRef="#br0" timeOffset="677402.8316">23354 11324,'18'0,"17"0,0 0,18-17,0 17,17-36,-52 36,17 0,1 0</inkml:trace>
  <inkml:trace contextRef="#ctx0" brushRef="#br0" timeOffset="679865.7971">24342 11060,'0'0,"0"-36,0 89,0-17,35 34,18-17,-18 0,0 17,36-17,-18-17,-18-36,-35 53,35-53,-35-53,0 17,0-17,-17 1,17-19,0 18,-53 0,53 18,0 0,0-18,0 17,0 1,18 35,-18-35,70 0,-35 35,-35-36,18 36,17 0,1 0,-1 0,0 0,0 0,18-35,-17 35,34 0,-17 0,18 0,-18 0,17 0,-17 0,0 0,0 0,17-53,-17 53,-17 0,-1 0,18 0,0 0,0 0,0 0,17-35,-35 35,18 0,0 0,0 0,18 0,-18 0,0 0,-1 0,1 0,18 0,-18 0,0-35,-18 35,0 0,1 0,-1 0,0 0,0 0,1 0,-1-36,0 36,1 0,16-53,-16 53,-1 0,0-35,1 35,-1 0,0 0,0 0,18 0,-17 0,-1 0,0 0,-17 0,17 0,36 0,-54 0,19 0,-54 0,-35 0</inkml:trace>
  <inkml:trace contextRef="#ctx0" brushRef="#br0" timeOffset="682046.5353">27481 10601,'18'-35,"53"35,-1 0,36-53,53 53,-18 0,-35 0,35 0,-35 0,-1 0,-16-35,-19 35,-17 0,0 0,-18-53,1 53,17 0,-18 0,-35 17</inkml:trace>
  <inkml:trace contextRef="#ctx0" brushRef="#br0" timeOffset="683044.3364">25418 11324,'0'0,"0"-35,-36 35,36 53,0 17,0-17,0 0,0-18,0 1,0 17,0-18</inkml:trace>
  <inkml:trace contextRef="#ctx0" brushRef="#br0" timeOffset="683567.6327">25718 11412,'0'-35,"-18"35,-35 0,53 18,-53-18,53 53,0 0,0-1,18 19,17-71,0 0,1 0,16 0,-16 0,-36-18,0-35,0 18,0 0,0 0,-18-1,-17 36,0 0</inkml:trace>
  <inkml:trace contextRef="#ctx0" brushRef="#br0" timeOffset="684289.592">25894 11095,'0'0,"0"-35,35 35,0 0,-35 35,0 35,0-17,-17 0,-18-17,105-36,-35 0,1-18,-1 18,18 0,-53 18</inkml:trace>
  <inkml:trace contextRef="#ctx0" brushRef="#br0" timeOffset="684829.4447">26335 11483,'-35'0,"70"0,0 0,18 0,0-35,18 35,-19 0,-16-53,-1 53,0 0,-70 0</inkml:trace>
  <inkml:trace contextRef="#ctx0" brushRef="#br0" timeOffset="685233.4263">26476 11342,'0'0,"0"-35,0 87,0-16,0-1,0 0,18 1,-18-1,0 0,0 18,0-18,35-35</inkml:trace>
  <inkml:trace contextRef="#ctx0" brushRef="#br0" timeOffset="685674.8469">26935 11271,'0'0,"0"-35,35 35,-35 71,0-19,0 1,0 0,35-17,-35-1,0 0,0 0,0 1,35-36</inkml:trace>
  <inkml:trace contextRef="#ctx0" brushRef="#br0" timeOffset="686326.7407">27217 11395,'0'0,"0"-36,0 1,35 0,0 35,1 0,-1 0,0 18,-35 17,0 0,0 0,-17 1,17-1,-71 0,36 0,35 1,35-36,36 0,-54 0,54 0,-36-18</inkml:trace>
  <inkml:trace contextRef="#ctx0" brushRef="#br0" timeOffset="686583.6022">27623 11448</inkml:trace>
  <inkml:trace contextRef="#ctx0" brushRef="#br0" timeOffset="687063.5239">27869 11324,'36'0,"-36"-35,35 35,0 0,1 0,-36-35,35 35,-35 17,-18-17</inkml:trace>
  <inkml:trace contextRef="#ctx0" brushRef="#br0" timeOffset="687505.4447">27852 11307,'0'0,"0"52,-35-52,35 53,0-17,0-1,0 0,35-35,35 35,-34-35,-36 36,35-36,-35 35,0 0,-18-35,18 36,-35-36,-18 0,18 0,35-18</inkml:trace>
  <inkml:trace contextRef="#ctx0" brushRef="#br0" timeOffset="688031.7912">28328 11254,'0'-36,"-18"36,-34 36,52-1,-36 0,36 36,-35-36,35 0,0 1,0-1,0 18,18-18,-18 0,35-35,0 0,0 0,1-17,-36-54,0 53,-18 18,-35 0,18 0,0 18</inkml:trace>
  <inkml:trace contextRef="#ctx0" brushRef="#br0" timeOffset="688885.825">28504 10918,'0'-35,"36"0,-1 35,0 0,1 0,-36 35,0 18,0-18,-18 1,18-1,-53-35,53 71,-35-71,35 17,17-17,1 0,17 0,1 0,34-17,-35 17,-17 0,17 0,1 0</inkml:trace>
  <inkml:trace contextRef="#ctx0" brushRef="#br0" timeOffset="693319.6383">29210 11465,'0'-17,"18"17,35 0,-1 0,-16 0,-36-36,35 36,-35 18</inkml:trace>
  <inkml:trace contextRef="#ctx0" brushRef="#br0" timeOffset="693577.9627">29228 11606,'17'0,"54"0,-18-17,-18 17,0 0,1 0</inkml:trace>
  <inkml:trace contextRef="#ctx0" brushRef="#br0" timeOffset="694069.709">29810 11148,'0'-35,"0"87,0-16,-36 17,36 0,0-1,0 19,0-18,0-18,0 0,0-17,0 53,0-36,18-35,-18-53</inkml:trace>
  <inkml:trace contextRef="#ctx0" brushRef="#br0" timeOffset="694593.4722">30180 11165,'0'-35,"-17"70,-19 1,36-1,-53 0,53 36,-35-36,35 0,0 1,0-1,0 18,18-18,35 0,0-35,-18-17,-35-19,0-16,0-1,-35 53,-1 0,1 0,0 0,35 70</inkml:trace>
  <inkml:trace contextRef="#ctx0" brushRef="#br0" timeOffset="701823.3351">30515 11377,'0'-35,"0"52,0 36,0-17,0-1,18-35,-18-18,0-17,0 0</inkml:trace>
  <inkml:trace contextRef="#ctx0" brushRef="#br0" timeOffset="702543.8656">31027 11218,'0'0,"0"-35,0 0,-18 35,-17 0,0 0,35 35,-53 18,53 0,0-18,-36 18,36-18,0 18,36-53,-36 36,53-36,0 0,-1 0,-16 0,-1-18,-35-53,0 36,0 0,0-18,0 18,-18-36,-17 71,0 0,0 0</inkml:trace>
  <inkml:trace contextRef="#ctx0" brushRef="#br0" timeOffset="703023.9245">31556 11007,'-18'0,"36"0,35 0,-53-36,53 36,-18 0,-35-17,35 17</inkml:trace>
  <inkml:trace contextRef="#ctx0" brushRef="#br0" timeOffset="703593.9123">31521 11042,'-36'0,"36"35,-35 1,35-1,0 35,0-34,0 17,0-18,18-35,35 0,17 0,-17 0,-18 0,1 0,-36 53,0 0,0 0,-53-18,0 18,0-53,18 0,-1 0,36-36</inkml:trace>
  <inkml:trace contextRef="#ctx0" brushRef="#br0" timeOffset="704801.6416">32085 11307,'18'0,"35"0,35 0,-53-36,18 36,-18 0,-35-35,36 35,-36-35,0-1,-36 36,36-35,-35 35,35-53,-35 18,35 0,0-36,0 53,17 18,-17-35,53 35,0-53,-17 53,16 0,-52 18,36 17,-36 36,0-1,0-17,0-17,0-1,0 0,35-35,0 0,1 0,17-18,-1 18,-16 0,-1-35,0 35,18 0,-18-35,1 35,-72 0</inkml:trace>
  <inkml:trace contextRef="#ctx0" brushRef="#br0" timeOffset="712540.8242">14623 5539,'0'53,"0"17,0-17,17 0,-17 0,0 17,0-34,0 17,0-18</inkml:trace>
  <inkml:trace contextRef="#ctx0" brushRef="#br0" timeOffset="713054.0529">14464 5697,'0'0,"0"-35,0 0,18 0,17 35,0-53,0 53,1-71,17 71,-18-35,0 35,-35 35,0 0,-35 18</inkml:trace>
  <inkml:trace contextRef="#ctx0" brushRef="#br0" timeOffset="713454.4443">14482 6033,'0'35,"17"-35,18-35,1 35,-1-53,18 53,17-53,-17 53,-17-36,-1 36,0 0</inkml:trace>
  <inkml:trace contextRef="#ctx0" brushRef="#br0" timeOffset="714287.0479">14993 5856,'0'-35,"0"70,0 0,0 18,35 0,-35-17,0-1,36 35,-36-87,-18 17,18-71,0 54,-35-36,35 0,0 17,0 1,0 0,0-18,0 18,17 35,19-36,-1 36,0 18,-35 53,0-54,0 18,0 1,0-1,-17 36,17-89,35-35,0 53,0 0,-35 18,36-18,-36 35,0 18,0 17,0-34,-36-36,1 35,0-35,0 0,35-18,0-17</inkml:trace>
  <inkml:trace contextRef="#ctx0" brushRef="#br0" timeOffset="714971.5231">15998 5909,'0'0,"-35"0,35-35,18 35,35 0,-53-36,53 36,-18 0,-35 18</inkml:trace>
  <inkml:trace contextRef="#ctx0" brushRef="#br0" timeOffset="715262.8304">15946 6015,'17'0,"36"0,0-35,18 35,-36-36,-35 54</inkml:trace>
  <inkml:trace contextRef="#ctx0" brushRef="#br0" timeOffset="717081.9826">17127 5803,'0'-17,"0"-19,0 1,18 35,-18-35,35 35,1 0,-1 35,-35 0,0 1,0 16,0 19,-18-18,18 0,-35-18,35 0,-35-35,52 0,19-17,16 17,-16 0,-1-35,18 35,-18 0</inkml:trace>
  <inkml:trace contextRef="#ctx0" brushRef="#br0" timeOffset="717670.0417">17586 5715,'0'0,"0"-35,53 35,17 0,-17 17,-53 19,0 17,0-18,0 0,-17 0,-54 1,71-54,53 18,-18 0,-17 0,35 53,-53-18,0 18,0-18,-35-35,35 36,-36-36,1 0,0 0</inkml:trace>
  <inkml:trace contextRef="#ctx0" brushRef="#br0" timeOffset="718117.5179">18344 5697,'-35'0,"18"0,-19 0,1 18,35 35,-53-18,53 0,0 18,18-53,-18 36,70-36,-52 0,52 0,-17 0,-53-18,36-17,-36-18,0 18,0-1,0 1,-36 35,36-35,-35 35,-53 0,35 53</inkml:trace>
  <inkml:trace contextRef="#ctx0" brushRef="#br0" timeOffset="719641.9476">16828 6632,'-36'0,"1"0,0 0,52 0,54 0,-36 0,0 0,18 0,18 0,-18 0,0-17,-18 17,0 0,1 0,-1-36,18 36,0 0,17-35,-34 35,16 0,-16-53,17 53,17-35,-17 35,0 0,0-35,17 35,-34 0,-1-36,0 36,1 0,-19 0,71-53,-52 53,-1 0,0 0,1-35,-1 35,0 0,0 0,1 0,-1 0,18-35,0 35,-18 0,0 0,18 0,18-35,-18 35,0 0,-53-36,35 36,18 0,-18 0,0-35,-52 35</inkml:trace>
  <inkml:trace contextRef="#ctx0" brushRef="#br0" timeOffset="723451.8112">17498 7020,'-35'0,"35"-35,0 106,0-19,0 1,0 0,0-17,0-1,17 0,-17 0,0 18,0-17,35-36,-35-18</inkml:trace>
  <inkml:trace contextRef="#ctx0" brushRef="#br0" timeOffset="723943.791">17762 6967,'0'18,"-17"17,17 1,0 16,0-16,0-1,0 0,0 18,17-17,19-36,-1 0,-35-18,0-17,0-1,0 1,-18 35,-17 0,0 0,35 53,-36-53,36 53</inkml:trace>
  <inkml:trace contextRef="#ctx0" brushRef="#br0" timeOffset="724252.4437">18080 7144,'0'-18</inkml:trace>
  <inkml:trace contextRef="#ctx0" brushRef="#br0" timeOffset="724859.4119">18503 6950,'0'-36,"-17"36,-36 0,53 36,-53-36,53 70,0-52,0 17,0 36,17-71,-17 35,36-35,-1 0,0-35,0-1,-35 1,0-18,-17 0,-18 18</inkml:trace>
  <inkml:trace contextRef="#ctx0" brushRef="#br0" timeOffset="725168.1892">18750 6897,'35'-35,"1"35,-36-36,53 36,-18-35</inkml:trace>
  <inkml:trace contextRef="#ctx0" brushRef="#br0" timeOffset="725620.0697">18821 6826,'-36'53,"36"-35,-35-18,35 70,0-17,0-17,35-36,36 0,-53 0,17 0,-35 35,0 0,0 18,0-18,-35 1,35-1,-53-35,53 35,-36-35,36-17,-35 17,35-36</inkml:trace>
  <inkml:trace contextRef="#ctx0" brushRef="#br0" timeOffset="729669.7235">16810 8573,'-35'0,"88"0,-18-71,0 71,18-35,0 35,-18-36,0 36,1 0,-36 18,-18-18</inkml:trace>
  <inkml:trace contextRef="#ctx0" brushRef="#br0" timeOffset="730012.3178">16951 8643,'0'0,"0"35,0-52,35 17,36-36,-36 36,-35-35,53 35,-18 0</inkml:trace>
  <inkml:trace contextRef="#ctx0" brushRef="#br0" timeOffset="730447.9011">17463 8326,'0'-36,"-18"36,18 18,0 17,18 0,-18 18,0 0,0 0,35 0,-35-35,0 17,0 0</inkml:trace>
  <inkml:trace contextRef="#ctx0" brushRef="#br0" timeOffset="730929.3183">17727 8255,'53'35,"-53"18,0-18,0 1,-35-1,35 0,-36 18,54-53,17 0,18-17,35-19,-52 36,-1-35,0 35,36-53,-71 71,-53-18</inkml:trace>
  <inkml:trace contextRef="#ctx0" brushRef="#br0" timeOffset="731241.5192">17921 8396,'0'0,"0"-35,0 52,35 19,-35-1,0 0,36 36,-36-36,0-17,0 52,35-70</inkml:trace>
  <inkml:trace contextRef="#ctx0" brushRef="#br0" timeOffset="731474.5212">18256 8555</inkml:trace>
  <inkml:trace contextRef="#ctx0" brushRef="#br0" timeOffset="733809.3473">18609 8308,'0'-18,"0"-17,53 35,-18 0,1 35,-36 1,0-1,0 35,0-52,-36 35,1 0,35-71,0-17,18 35,17 0,0 0,-35 18,35-18,-35 35,0 0,0 0,-52-35,52 36,-36-36,-17 0,0 0,18 0</inkml:trace>
  <inkml:trace contextRef="#ctx0" brushRef="#br0" timeOffset="734663.7927">18962 8326,'0'-18,"17"18,19-35,-1 35,0 0,-35 35,0 0,0 0,0 1,0-1,0 0,-17 1,-19-36,36-36,18-17,17 53,-35-17,36 17,-1 0,0 0,-35 35,0 0,0 1,-18-1,-17 18,-18-53,-17 0,34 0</inkml:trace>
  <inkml:trace contextRef="#ctx0" brushRef="#br0" timeOffset="735366.687">19438 8167,'0'-35,"35"52,-35 18,0 1,0 17,0-18,36 18,-36-18,0 0,0 1,0-1,-18-70,18-54,0 54,-35 0,35 0,0-1,0 1,0 0,17 35,-17-35,0-1,36 36,-1 36,0 34,-35-35,35 1,-35-1,0 0,53 0,-53 36,0-18,0-18</inkml:trace>
  <inkml:trace contextRef="#ctx0" brushRef="#br0" timeOffset="735721.3432">19544 8449,'0'-35,"0"-1,18 36,17-35,0 35,0 0</inkml:trace>
  <inkml:trace contextRef="#ctx0" brushRef="#br0" timeOffset="739567.4014">19897 3316,'0'-35,"0"52,0 36,0 0,17-53,-17 53,0-17,0-1,36 0,-36 36,0-18,0-1,0-16,35-1,-35 0,0 18,35-53,-35 35,0 1,35-36,-35 35,0 0,0 18,36-53,-36 53,0 0,0-18,0 1,35-36,-35 35,0 18,0 17,0-34,0-19,35 36,-35-18,0-17,0 17,0 1,0-1,0 0,36-35</inkml:trace>
  <inkml:trace contextRef="#ctx0" brushRef="#br0" timeOffset="741663.8128">20232 4657,'-35'0,"35"35,0 0,0 1,0-1,0 18,17 17,-17-17,0 0,0-18,0 1,35-1,-35 0,0 0,0 1,36-1,-36 0,0 18,0-17,35-1,-35 0,0 18,53 18,-53-19,35 1,-35 0,35 18,-35-36,0 0,0 18,0-17,36-1,-36 18,0 0,0 0,0 17,0-17,0 0,0 0,0 0,0 17,35-34,-35 17,0 35,0-71,0 19,0-1,0 18,35-53,-35 70,0-34,0-1,36-35,-36 53,0-18,0 0,0-17,35 35,-35-18,0-17,0 17,0 1,0-1,35 0,0-35</inkml:trace>
  <inkml:trace contextRef="#ctx0" brushRef="#br0" timeOffset="743853.8303">20638 7320,'0'0,"0"-35,0 0,-36 35,36 17,0 19,0-1,0 18,0 17,0 1,0-18,0 0,36 17,-36-35,0 1,0-1,0 18,35-18,-35 1,0-1,0 0,35 0,-35 1,0 17,0-1,35 19,-35-18,0 0,0 0,0 0,0 17,0-52,36-18,-36 70,0-17,0 0,0 0,35-18,-35 36,0-18,0 0,0 0,0 35,0-53,0 18,0-18,0 1,35-1,-35 0,0 1,0-1,0-18,35-17,-35 36,0-1,36 0,-36-123</inkml:trace>
  <inkml:trace contextRef="#ctx0" brushRef="#br0" timeOffset="746880.8758">19879 3351,'18'0,"17"0,18-35,35 35,-53 0,1-53,-1 53,18 0,0 0,-18 0,0-35,36 35,-18 0,0 0,0-35,-18 35,35 0,-17 0,0 0,0 0,0 0,18-36,-1 36,18 0,-35 0,0 0,0-35,18 35,-18 0,0 0,-1-53,19 53,-18 0,0-35,0 35,17 0,-17 0,0-35,-18 35,1 0,-1 0,0 0,18 0,-18 0,1-36,-1 36,0 0,1 0,-1-35,0 35,18 0,0 0,18-53,-36 53,18 0,-18 0,0 0,18 0,0 0,0 0,-18 0,1 0,16 0,19 0,-53 0,17 0,0-35,1 35,34 0,-35 0,-17 0</inkml:trace>
  <inkml:trace contextRef="#ctx0" brushRef="#br0" timeOffset="748624.6753">22772 2858,'0'-18,"35"18,0 0,18 0,0 0,0 0,18 0,-1 0,-17 0,35 0,-17-53,-1 53,-17 0,0 0,0-35,18 35,-36 0,-17 0,17 0,0 0,1 0,-1 0,0 0,0-36,1 36,-1 0,0 0,0 0,1 0,-1 0,0 0,1 0,-1 0,-18 0,19 0,-1 0,18 0,18 0,-19 0,1-35,0 35,-17 0,-1 0,0 0,0 0,1 0,-1 0,0 0,0 0,1 0,-1 0,0 0,-17 0,53 0,-19 0,1 0,0 0,18 0,-18-53,0 53,0 0,-1 0,19 0,-18 0,0 0,0 0,0 0,17 0,-17 0,0 0,0 0,18 0,-19 0,1 0,18 0,17-35,0 35,-17 0,17 0,-17 0,17 0,-18 0,19 0,-19 0,18 0,-17-35,17 35,-17 0,-1 0,-17 0,0 0,0 0,0 0,17 0,-52 0,17 0,1 0,-36-36,70 36,-52 0,52 0</inkml:trace>
  <inkml:trace contextRef="#ctx0" brushRef="#br0" timeOffset="750548.2625">27817 2505,'-36'0,"72"0,-1 0,0 0,18 0,0 0,17 0,-17 0,18 0,-18 0,17 0,-17 0,18 0,-1 0,-17 0,18 0,-18 0,35 0,-35 0,0 0,17-36,-17 36,-17 0,17 0,-18 0,18 0,0 0,-18 0,0 0,0 0,18 0,18 0,-18 0,0 0,0 0,0 0,17 0,-17-35,0 35,-18 0,1 0,-1 0,0 0,0 0,1 0,-1 0,-17 0,35-35,-1 35,1 0,0 0,0 0,18 0,-18 0,-18 0,18 0,0 0,-18 0,0 0,18 0,-17 0,16 0,19 0</inkml:trace>
  <inkml:trace contextRef="#ctx0" brushRef="#br0" timeOffset="754503.5603">19456 9737,'35'0,"0"0,1 0,16 0,1-36,18 36,-18 0,-18-53,0 53,1 0,-1-35,0 35,18 0,-53-35,53 35,0 0,-53-35,71 35,-19 0,-16-36,-1 36,0 0,1 0,-1-35,0 35,-35-35,35 35,1 0,-1 0,-35-35,18 35,17 0,0 0,-35-36,35 36,1 0,-1 0,0 0,1 0,-1 0,0 0,0 0,-52 0</inkml:trace>
  <inkml:trace contextRef="#ctx0" brushRef="#br0" timeOffset="789635.289">5468 15487,'35'0,"1"0,-36 35,17-35,-17 36,36-36,-36 35,35-35,-35 35,35-35,-35 35,35-35,-35 36,36-36,-36 35,35 0,-35 0,35-35,-35 36,0-1,35-35,-35 35,0 1,36-36,-36 17,35-17,-35 35,35 18,-35-35,36-18,-36 35,35 18,-35-35,35 35,-35-18,35 0,-35 1,36-36,-36 17,35-17,-35 36</inkml:trace>
  <inkml:trace contextRef="#ctx0" brushRef="#br0" timeOffset="791540.9555">6138 16387,'0'-36,"0"54,18-18,35 35,0 0,-18 18,0-17,1-1,-1-35,-35 35,53-35,-53 35,35-35,-35 36,35-36,-35 17,36-17,-36 36,35-36,-35 35,35-35,1 35,-1-35,-35 36,35-36,0 35,1 18,-36-18,35-35,-35 18,35-18,-35 35,35-35,-35 35,36 0,-36 1,35-36,-35 35,35-35,-35 35,36 1,-36-1</inkml:trace>
  <inkml:trace contextRef="#ctx0" brushRef="#br0" timeOffset="792323.6838">6826 17374,'-35'0,"35"-35,18 35,-18 18,53-18,17 0,-35 0,-17 0,17 0,-35-18,0-17,36 35,-36-36,0 19,35 17,-35-35,0-1,0 1,0 0,0-1,35 36,-35 18,0 35,-18-18</inkml:trace>
  <inkml:trace contextRef="#ctx0" brushRef="#br0" timeOffset="793123.6535">6703 17851,'0'-18,"0"-17,0 70,0 0,0 18,0 0,0-18,17 18,-17-35</inkml:trace>
  <inkml:trace contextRef="#ctx0" brushRef="#br0" timeOffset="793537.0674">6438 17921,'0'-35,"0"0,35 35,1-36,-1 36,0-53,1 53,-1-35,0 35,0 0,1-35,-36 52,0 72,-18-54</inkml:trace>
  <inkml:trace contextRef="#ctx0" brushRef="#br0" timeOffset="794630.5131">6509 18186,'35'0,"36"0,-36-18,0 18,0 0,1 0,34-35,-17 35,-18-35,1-1,-36 1,0 0,0 70,0 53,0-53,0 1,35-1,-35 18,0-71,-18-35,18-17,0 17,0 18,18 35,-18-36,35 36,1 0,-1 0,-35 18,0 35,0-18,0 36,-35-36,35-53,17 18,54 0,-54 0,-17 18,0 17,0 1,-17-1,-19-35,36 35,-35-35,18 0,-19 0,1 0</inkml:trace>
  <inkml:trace contextRef="#ctx0" brushRef="#br0" timeOffset="811357.4306">5997 14728,'0'0,"0"-35,0 53,0 17,0 0,0 1,0-19,0 19,0-1,0 0,18-35,-18 53,0-18</inkml:trace>
  <inkml:trace contextRef="#ctx0" brushRef="#br0" timeOffset="811815.6944">5750 14799,'0'0,"0"-35,36-1,-1 36,0-35,0 35,1-53,-1 53,0 0,1-35,-1 35,-35 18,0 35,0-18</inkml:trace>
  <inkml:trace contextRef="#ctx0" brushRef="#br0" timeOffset="812197.8877">5909 15081,'0'36,"35"-36,-35-18,89 18,-54-35,0 35,0 0,1 0,-36-36,53 36,-1 0,-16 0</inkml:trace>
  <inkml:trace contextRef="#ctx0" brushRef="#br0" timeOffset="812799.0611">6421 14870,'0'0,"0"53,0-18,0 0,0 0,0 1,0-1,0-53,0-70,0 35,0 0,0 0,0 18,0 0,0-1,35 36,0 0,0 71,-35-36,36 18,-36 0,53-18,-53 1,35 34,-35-52,-18-18,-17 0</inkml:trace>
  <inkml:trace contextRef="#ctx0" brushRef="#br0" timeOffset="812987.0996">6491 15064,'0'-36,"18"36,-18-35,53 35,-18-35,36 35,-71-53</inkml:trace>
  <inkml:trace contextRef="#ctx0" brushRef="#br0" timeOffset="813796.4258">6033 14693,'0'0,"-36"0,54 0,0 0,34-53,-16 53,-1-70,0 70,1-36,-1 36,-88 36</inkml:trace>
  <inkml:trace contextRef="#ctx0" brushRef="#br0" timeOffset="817259.312">6350 15399,'18'35,"17"0,-35 18,35-53,-35 53,35 0,-35-18,0 54,0-54,0 0,0 0,0 1,0-19,0 71,-17-52,17-1,-35 18,35-18,-36 1,36-1,-35-35,35 35,-35-35,35 35,-36-35,36 36,-35-36,35 35</inkml:trace>
  <inkml:trace contextRef="#ctx0" brushRef="#br0" timeOffset="817988.0893">6932 15840,'0'-36,"-35"36,0 0,-18 0,53 36,-53-1,53 0,0 1,0-1,0 0,0 0,35 1,0-36,1 0,-1 0,0 0,0 0,-35-18,36 18,-36-35,0-1,0 1,-36-18,1 18,0 35,0 0</inkml:trace>
  <inkml:trace contextRef="#ctx0" brushRef="#br0" timeOffset="818467.3647">6985 15646,'0'17,"0"36,-35 35,35 18,0 0,0 0,-36 17,36-17,0-35,0-36,0-17</inkml:trace>
  <inkml:trace contextRef="#ctx0" brushRef="#br0" timeOffset="819302.547">7144 16316,'0'0,"0"-35,0 52,0 19,0-1,0 0,0 0,0 1,17 17,-17-18,-17-70</inkml:trace>
  <inkml:trace contextRef="#ctx0" brushRef="#br0" timeOffset="820028.7703">7108 16369,'0'-35,"0"-1,0 1,0 0,18 35,35 0,-53-35,53 35,0 0,-18 0,-35 17,0 18,0 1,0-1,0 0,-35 1,35-1,-53-35,53 35,-35-35,35-18,0-17,17 35,19 0,-36-35,17 35,19 0,-1 0,-35 18,35-18,-35 35,0 0,0 0,-35 1,-36-1,18-35,53 35,-35-35,0 0,35-35,-36 35</inkml:trace>
  <inkml:trace contextRef="#ctx0" brushRef="#br0" timeOffset="872109.8904">21378 12806,'0'-35,"-17"35,17 35,-53 18,53 0,-53 0,53 35,-71 18,36-18,35 0,-53-35,53 0,-53-18,53 0,0 1,0-1,18-35,52 0,-52 0,17 0,1 0,-1 0,0 0,18 0,-18 0,1 0</inkml:trace>
  <inkml:trace contextRef="#ctx0" brushRef="#br0" timeOffset="872752.7758">22154 13053,'0'0,"0"-35,-35 35,0 0,-18 0,0 0,18 0,0 70,35-17,0 18,0-19,0 1,17-17,-17-1,53-35,-18 35,1-35,-1 0,0 0,0 0,-35-35,53 0,-53-1,36 1,-36 0,0 0,0-1,0-17,-18 53,18-53,-18 53,-17 0,0 0,35 36</inkml:trace>
  <inkml:trace contextRef="#ctx0" brushRef="#br0" timeOffset="873184.0942">22207 12859,'0'-36,"0"72,0 34,0-17,0 0,0 18,0 35,-70-1,70 1,-53-18,53-35,0-17,0-1,0 0,0 0,0-52</inkml:trace>
  <inkml:trace contextRef="#ctx0" brushRef="#br0" timeOffset="873541.3885">22543 13370,'0'0,"0"36,0-1,0 0,0 0,0 1,0-1,0 0,0 1,0-72</inkml:trace>
  <inkml:trace contextRef="#ctx0" brushRef="#br0" timeOffset="874119.2162">22525 13353,'0'0,"0"-36,0 1,18 35,34 0,1 0,-53 18,36-18,-36 35,0 18,0-18,0 0,-18 1,-17-1,35-53,17-17,36 35,-17 0,-1 0,-35 18,0 17,0 18,-18-53,-17 71,0-71,-1 35,-17-35,18 0,0-18,35-17</inkml:trace>
  <inkml:trace contextRef="#ctx0" brushRef="#br0" timeOffset="875074.2134">23319 13282,'-71'0,"36"0,52 0,72 0,-54-18,0 18,18-35,-18 35,1-35,-1 35,0 0,-35-35,0 52,-17 36</inkml:trace>
  <inkml:trace contextRef="#ctx0" brushRef="#br0" timeOffset="875393.6472">23319 13406,'0'0,"17"0,19 0,-1 0,0-18,0 18,1 0,-1-35,0 35,18 0,-18 0,-35 17</inkml:trace>
  <inkml:trace contextRef="#ctx0" brushRef="#br0" timeOffset="876483.6512">24465 13018,'0'0,"0"17,0 18,0 18,18 0,-18 0,0 18,35-18,-35 0,0-1,0-16,0-1,0 0,0-70</inkml:trace>
  <inkml:trace contextRef="#ctx0" brushRef="#br0" timeOffset="877140.7794">24306 13353,'36'-36,"-1"36,36-35,-19 35,1-35,0 35,18 0,-36-35,0 35,1 0,-1 0,-35-36,-53 36,18 0,17 0,-35 18,18-18,0 35,-1 0,36 1,18-1,17-35,1 0,-1 0,0 0,0 0,1 0,-36-18,0-17,0 0,0-18,0 18,-18 35,18 35,18 18,-18-36,35 36,-35-35,35 35,-35-18,0-17,35-18,-35 35</inkml:trace>
  <inkml:trace contextRef="#ctx0" brushRef="#br0" timeOffset="877600.0117">25012 13159,'35'17,"-35"19,36-36,-36 88,35-53,-35 0,0 1,0-19,-18-17,18-35,0 0,0-1,0 1,0 0,0-18,18 53,-18-35,35 35,0 0,1 17,-1 36,-35-18,35 1,-35 34,35-34</inkml:trace>
  <inkml:trace contextRef="#ctx0" brushRef="#br0" timeOffset="877990.0063">25118 13035,'0'0,"0"-35,17 35,54 0,-36 0,1 0,-1 0,18 0,-53-35</inkml:trace>
  <inkml:trace contextRef="#ctx0" brushRef="#br0" timeOffset="878401.0593">25576 12682,'0'-35,"0"70,0 1,0 17,0-18,36 0,-36 0,0 1,35 17,-35-18</inkml:trace>
  <inkml:trace contextRef="#ctx0" brushRef="#br0" timeOffset="880239.123">25594 12700,'0'-35,"0"88,0-36,0 19,0 34,0-17,18 35,-18-35,0 0,53 0,-53-18,0 1,35-36,-35 52,35-52</inkml:trace>
  <inkml:trace contextRef="#ctx0" brushRef="#br0" timeOffset="881115.6056">26317 13000,'-35'0,"-36"0,71 35,-53 18,53 0,-35 35,35 18,0 0,0 0,0-18,0-35,35 0,1 17,-1-34,0-36,36 52,-36-52,0 0,1 0,-1 0</inkml:trace>
  <inkml:trace contextRef="#ctx0" brushRef="#br0" timeOffset="881755.8689">26864 13106,'0'0,"0"-36,0 1,0 88,0 0,0 18,0-19,0-16,0-1,0 0,0 18,0-18,35-35,-35-35</inkml:trace>
  <inkml:trace contextRef="#ctx0" brushRef="#br0" timeOffset="882375.6493">27111 13176,'0'-35,"0"-18,0 18,35 35,-35-35,18 35,17 0,-35 17,35-17,-35 35,0 18,0-17,0-1,0 0,0 0,-35-35,35 53,-53-53,53 36,-35-36,53 0,17 0,18 0,0 0,17-18,-52 18</inkml:trace>
  <inkml:trace contextRef="#ctx0" brushRef="#br0" timeOffset="882631.6531">27534 13212</inkml:trace>
  <inkml:trace contextRef="#ctx0" brushRef="#br0" timeOffset="883166.3818">27852 13070,'0'0,"17"-17,36 17,-17-53,-1 53,0 0,18 0,-53-18,71 18,-124 18</inkml:trace>
  <inkml:trace contextRef="#ctx0" brushRef="#br0" timeOffset="883533.9216">27940 13035,'-35'0,"-1"35,36 18,0-17,0-1,36-35,17 0,-53 35,53-35,-18 0,-35 35,0 1,0-1,-35-35,-1 0,1 35,-18-35,18 0,35-17,0-19</inkml:trace>
  <inkml:trace contextRef="#ctx0" brushRef="#br0" timeOffset="884079.9587">28504 12806,'0'0,"0"-35,-17 35,-18 0,-1 0,36 17,-35 18,35 1,-53-1,53 18,0 0,0 0,0-18,0 0,0 1,35 17,-35-18,36-35,-36 35,35-35,-17 0,34-18,-52-17,0 0,0-18,0 18,-17 35,-71 0,52 0,1 0,0 53</inkml:trace>
  <inkml:trace contextRef="#ctx0" brushRef="#br0" timeOffset="885476.0261">26970 13864,'-35'0,"-1"0,36-35,-35 35,0 0,-1 0,54 0,17 0,1 0,-1 0,18 0,0 0,0 0,0 0,17 0,-17 0,0 0,0 0,-18 0,0-35,1 35,-1 0,18 0,18 0,-19 0,1-53,0 53,18 0,-54 0,19 0,-1 0,0 0,1 0,-1 0,0 0,0-36,1 36,-1 0,0 0,1 0,-1 0,0 0,0 0,-17 0,53 0,-19 0,1-35,0 35,-17 0,-1 0,0 0,-35-53</inkml:trace>
  <inkml:trace contextRef="#ctx0" brushRef="#br0" timeOffset="886801.8458">27640 14199,'0'-17,"-17"17,17 35,0 0,0 1,0-1,0-18,0 19,0-1,17 0,-17 1,0 34,0-52</inkml:trace>
  <inkml:trace contextRef="#ctx0" brushRef="#br0" timeOffset="887302.6593">27975 14199,'0'-35,"-17"0,-36 35,17 0,1 17,-18 72,53-54,0 0,0 0,0 1,0-1,53 18,-18-53,-17 0,17 0,1 35,-1-35,-35-17,0-36,0-18,0 36,0 0,-35-1,35 1,-36 35</inkml:trace>
  <inkml:trace contextRef="#ctx0" brushRef="#br0" timeOffset="888714.7726">28981 12718,'17'17,"-17"19,36-36,-36 35,35 0,-35 0,53 18,-53 0,70 18,-70-1,36 54,-36 17,0 0,0 0,0 0,-53 18,53-53,-53 17,18-34,35-37,-71-16,71-1,-53 18,0 0,-17-18,34-35,1 35,0-35</inkml:trace>
  <inkml:trace contextRef="#ctx0" brushRef="#br0" timeOffset="890266.8634">23389 15416,'18'0,"17"0,0-35,54 35,-37-35,19 35,0 0,-36-35,0 35,-105 35,34-35</inkml:trace>
  <inkml:trace contextRef="#ctx0" brushRef="#br0" timeOffset="890612.7645">23372 15628,'-36'0,"89"0,-18 0,1-18,17 18,17 0,1-35,-18 35,-18 0,0 0,-52 0</inkml:trace>
  <inkml:trace contextRef="#ctx0" brushRef="#br0" timeOffset="897041.602">24624 15258,'-35'0,"52"0,54 0,-18 0,0-53,0 53,-18 0,0 0,-35-18,35 18,-52 0,-19 18,1-18</inkml:trace>
  <inkml:trace contextRef="#ctx0" brushRef="#br0" timeOffset="897494.2567">24694 15240,'-35'0,"0"0,35 35,-35-35,35 18,-36 35,36-18,18-35,53 35,-19-35,37 36,-36-36,-53 35,35-35,-35 35,0 1,-53-36,18 35,-1-35,19 0,-36 35,18-35,17 0,18-18</inkml:trace>
  <inkml:trace contextRef="#ctx0" brushRef="#br0" timeOffset="897971.6726">25241 15099,'0'35,"0"0,0 18,36 0,-36 18,0-18,0-18,0 0,35-35,-35 53,0-17,0-72</inkml:trace>
  <inkml:trace contextRef="#ctx0" brushRef="#br0" timeOffset="898193.4083">25523 15363,'18'0</inkml:trace>
  <inkml:trace contextRef="#ctx0" brushRef="#br0" timeOffset="898809.7039">26141 15117,'0'0,"-18"35,18-18,-70 36,70-17,-53-1,53 0,-36-35,36 53,0-18,18-35,35 0,0 0,-18 0,0 0,1-17,34 17,-34 0,-36-36</inkml:trace>
  <inkml:trace contextRef="#ctx0" brushRef="#br0" timeOffset="899145.953">26211 15328,'0'0,"0"-35,0 53,0 17,0 0,0 0,0 18,0-17,0-1,0 0,0 18,18-53</inkml:trace>
  <inkml:trace contextRef="#ctx0" brushRef="#br0" timeOffset="899745.3563">26564 15275,'0'0,"18"0,17 0,0 0,18 0,-17 0,34 0,-35 0,-70 0,35 18,0 17,-53 0,53 18,0 0,-35-17,35-1,0 0,0 0,0 18,0-17,-35-36</inkml:trace>
  <inkml:trace contextRef="#ctx0" brushRef="#br0" timeOffset="899981.5121">26652 15593,'0'0,"36"0,-1-53,18 53,17-35,-34 35,-36-36</inkml:trace>
  <inkml:trace contextRef="#ctx0" brushRef="#br0" timeOffset="900579.3512">27182 14852,'0'-35,"-18"35,-35 17,18 36,-18 18,53-36,0 0,0 1,0 17,35-18,0-35,-17 0,17 0,-35-18,0-17,36 35,-36-53,0 0,-18 53,18-35,-35 35,17 0</inkml:trace>
  <inkml:trace contextRef="#ctx0" brushRef="#br0" timeOffset="903031.706">18909 9878,'0'-18,"0"-17,-35 35,17 0,-17 0,52-35,19 35,17 0,-1-36,37 36,-19 0,18-53,18 53,-18 0,-17-35,0 35,-36 0</inkml:trace>
  <inkml:trace contextRef="#ctx0" brushRef="#br0" timeOffset="904367.6648">18891 9895,'0'0,"0"-35,0 0,0 0,0 70,0 53,0-53,0 18,0 0,0 0,0 0,0 18,18-19,-18 1,0 0,0 18,0-18,0 17,0-17,0 18,0-18,0 0,35 0,-35 17,0-17,0-18,0 1,0-1,0-17,0 17,0 0,35 0,-35 36,0-36,0-17,0 52,0-34,0 17,0-1,36-52,-36 53,0 0,0-17,0-1,0 0,0 0,0 1,0-1,0 36,0 17,0-53,0 18,0-18,0 0,35 1</inkml:trace>
  <inkml:trace contextRef="#ctx0" brushRef="#br0" timeOffset="906332.1373">19085 12241,'-35'0,"35"-35,-35 35,35-35,0 52,0 19,0-19,0 19,0 34,0 1,0-36,0 0,17 1,-17-1,0 0,0 18,0-18,0 1,0-1,0 0,36 0,-36 1,0 17,0-18,0 18,35 17,-35-17,0-17,0-1,0-17,0 17,0 0,0 0,0 18,0 18,0-18,0-18,0 0,0 1,0-1,0-17,0 17,0 0,0 0,0 1,0-1,0 0,0 0,0 1,35-1,-35 0,0 1,0-1,0 0,0 0,0-17,0 17,0 1,0 34,0-52,0 52,0-17,0 0,0 0,0 0,0 18,0-19,0 1,0-17,0-1,0 0,0 18,0 0,0 0,0-18,35-35,-35 88,0-52,0 17,0-18,0 0,0 0</inkml:trace>
  <inkml:trace contextRef="#ctx0" brushRef="#br0" timeOffset="908769.1369">19173 15293,'0'-35,"0"52,0 36,0 35,0-52,0-1,18 0,-18 1,0 16,0 1,53 0,-53 18,0-18,0 0,35 0,-35 17,0-17,0 0,0 0,0 0,0 17,0-17,36-17,-36-1,0 0,0 0,0 1,0-1,0-17,0 17,0 0,0 0,0 1,0 17,0 17,0-17,0 0,0 0,0 0,0 17,0-52,0 17,35 18,-35-35,0 52,0-34,0-19,0 19,0-1,0 0,0 0,0 1,0-1,0 0,0 1,35-1,-35 0,0 18,0 0,0 17,35-34,-35-1,0 18,0 0,0-18,0 0,0 1,0-1,0 0,0-17,0 17,0 0,36-35,-36 36,0-1,0 0,0 1,0-54</inkml:trace>
  <inkml:trace contextRef="#ctx0" brushRef="#br0" timeOffset="937944.7754">29686 1658,'0'35,"0"54,-53-37,0 37,1 34,16-70</inkml:trace>
  <inkml:trace contextRef="#ctx0" brushRef="#br0" timeOffset="939297.0282">30286 1182,'0'0,"0"-35,-35 35,-1 0,1 0,35 17,-35 18,35 1,0 17,-35-18,35 0,0 0,0 1,0-1,17-35,19 35,-1-35,0-17,36-54,-71 18,35 53,-35-88,0 35,0 18,0 0,0-1,-18 36,-17 0,0 0</inkml:trace>
  <inkml:trace contextRef="#ctx0" brushRef="#br0" timeOffset="939855.8935">30374 917,'0'88,"-35"1,35-19,-71 71,18 18,53-53,-70 17,70-70,0 18,0-36,0-17,0 17</inkml:trace>
  <inkml:trace contextRef="#ctx0" brushRef="#br0" timeOffset="940752.1285">30762 1640,'0'0,"0"-35,0 53,0 17,0-17,0 52,0-17,0 0,0-18,0 18,0-70,-35 17,35-71,0 36,-35-36,35 18,0 0,0 1,0-1,0 17,17 1,-17 0,36 35,-1 0,-35 35,35 0,-35 1,35-1,-35 0,36 0,-36 1,0-1,0 0,0 1,0-1,0 0,0-88</inkml:trace>
  <inkml:trace contextRef="#ctx0" brushRef="#br0" timeOffset="941057.8335">30798 1676,'52'-36,"1"36,-53-35,53 35,-17 0,-54 0</inkml:trace>
  <inkml:trace contextRef="#ctx0" brushRef="#br0" timeOffset="941687.7106">31309 1164,'-35'0,"70"0,-35-17,35 17,36-36,-18 36,-18 0,-35 36</inkml:trace>
  <inkml:trace contextRef="#ctx0" brushRef="#br0" timeOffset="942031.3731">31309 1358,'0'-17,"35"17,-35-36,71 36,-36 0,-35-35,53 35,-18-35,-35 52</inkml:trace>
  <inkml:trace contextRef="#ctx0" brushRef="#br0" timeOffset="942963.556">32138 1094,'0'-36,"-18"36,-17 0,0 0,0 0,35 18,0 17,0 1,0 16,0 1,0 0,0-17,17-36,-17 35,36-35,-1 0,0 0,0 0,1-18,-36-17,0 0,35 35,-35-36,0 1,0 0,0 0,-18-1,18 1,-35 35,-18 0,18 0,0 0,-1 0</inkml:trace>
  <inkml:trace contextRef="#ctx0" brushRef="#br0" timeOffset="961903.3868">10724 13353,'0'-36,"0"19,0-19,0 54,0 0,0 17,0 0,18 36,-18-36,0 0,0-17,0 17,0 36,0-53</inkml:trace>
  <inkml:trace contextRef="#ctx0" brushRef="#br0" timeOffset="962491.9616">10566 13264,'-36'0,"54"0,35 0,-18 0,36 0,-18-35,0 35,-18 0,0-35,18 35,-53 18</inkml:trace>
  <inkml:trace contextRef="#ctx0" brushRef="#br0" timeOffset="963105.7922">10566 13705,'17'0,"36"0,35 0,-52 0,-1-17,0 17,1-53,-1 53,0-35,0 35,-35 17,0 19</inkml:trace>
  <inkml:trace contextRef="#ctx0" brushRef="#br0" timeOffset="964357.827">11642 13370,'0'0,"-36"0,54 0,35 0,-18 0,1 0,16 0,-16 0,-1 0</inkml:trace>
  <inkml:trace contextRef="#ctx0" brushRef="#br0" timeOffset="964753.1706">11606 13529,'0'0,"18"0,70 0,-52 0,16 0,-16 0,-1 0,0 0</inkml:trace>
  <inkml:trace contextRef="#ctx0" brushRef="#br0" timeOffset="966651.7513">10319 12947,'-18'0,"-17"0,35-35,-35 35,70 0,18 0,0 0,17-36,1 36,-18 0,35 0,-35-35,17 35,-52 0,17 0,1 0</inkml:trace>
  <inkml:trace contextRef="#ctx0" brushRef="#br0" timeOffset="967163.9901">10795 12647,'0'-35,"-35"35,35 35,17-35,-17 35,53-35,-17 36,-1-36,0 0,0 53,1-53,-36 35,0-18,-53 72,53-54,-53 18,0 0,53-18,18-35</inkml:trace>
  <inkml:trace contextRef="#ctx0" brushRef="#br0" timeOffset="968862.7286">12806 13300,'0'-18,"0"-17,0 17,0 71,0 0,0 0,0 17,0-34,0-1,0-17,0 17,0 0</inkml:trace>
  <inkml:trace contextRef="#ctx0" brushRef="#br0" timeOffset="969248.8277">12594 13282,'0'0,"-35"0,70 0,0 0,18 0,18-35,-18 35,17 0,1-53,-18 53,-18 0,-35-35,0 52,-35-17,35 71</inkml:trace>
  <inkml:trace contextRef="#ctx0" brushRef="#br0" timeOffset="969564.7337">12612 13670,'17'0,"1"0,35-17,0 17,0-36,0 36,17-53,-34 53,-1 0,-17 0,-18 18</inkml:trace>
  <inkml:trace contextRef="#ctx0" brushRef="#br0" timeOffset="970125.439">13176 13494,'0'35,"0"36,0-36,0 18,0 0,0 0,-17-18,17 0,0-70,0 0,0-1,0 1,0 0,0 0,0-18,0 0,17 17,-17 1,36 0,-1 35,0 0,-35 35,35 0,-35 1,36 34,-36-52,0 17,35 0,-35 1,0 34,0-34,0-54,0-53</inkml:trace>
  <inkml:trace contextRef="#ctx0" brushRef="#br0" timeOffset="970302.9324">13229 13670,'0'0,"35"0,54-35,-72 35,54-35</inkml:trace>
  <inkml:trace contextRef="#ctx0" brushRef="#br0" timeOffset="970807.8518">12788 13088,'-53'-18</inkml:trace>
  <inkml:trace contextRef="#ctx0" brushRef="#br0" timeOffset="971137.7261">12612 13035,'0'-35,"0"70,35-70,18-18,35 53,18-35,0 35,17-53,-17 53,18-36,-36 36,-35-52</inkml:trace>
  <inkml:trace contextRef="#ctx0" brushRef="#br0" timeOffset="971401.6204">13423 12700,'0'0,"18"35,70 18,-53-53,1 71,-1-71,-35 35,53-35,-53 18,0 17,0 0,-71 18,18-18,0 1,-17-1,35-35</inkml:trace>
  <inkml:trace contextRef="#ctx0" brushRef="#br0" timeOffset="972481.2569">14058 13406,'35'0,"1"-36,17 36,35 0,-18-53,19 53,-36 0,-18 0,0-35,-53 35,-17 0</inkml:trace>
  <inkml:trace contextRef="#ctx0" brushRef="#br0" timeOffset="972793.887">14270 13212,'0'0,"0"-36,0 72,0-1,18 0,-18 0,0 1,35-1,-35 0,0 0,35-35,-35 53,0-17</inkml:trace>
  <inkml:trace contextRef="#ctx0" brushRef="#br0" timeOffset="973193.5309">15222 13088,'0'53,"0"-18,0 1,0-1,0 0,0 18,0-18,-17-35</inkml:trace>
  <inkml:trace contextRef="#ctx0" brushRef="#br0" timeOffset="973490.7564">14975 13141,'0'-35,"18"35,-18-36,53 36,0 0,-18-35,53 35,-52 0,-36-35,53 35,-53 18</inkml:trace>
  <inkml:trace contextRef="#ctx0" brushRef="#br0" timeOffset="974528.9887">15011 13388,'35'0,"18"0,35 0,-53 0,-17 0,17 0,1 0,-1 0,0 0,0-18,54 18,-36 0,-18-35,18 35,-53-35,0 52,0 19,0-1,0 0,0 0,0 1,0-19,0 54,0-124,0 35,0-17,0 0,0 0,0-1,0 1,0 0,53-18,0 53,-18 0,0 0,-35 17,18-17,-18 53,0 18,0-36,-36-35,36 35,-35-35,35-17,18-18,52 35,-34 0,-1 0,-35 17,35 18,-35 18,0-17,-17-36,-54 53,36-53,17 0,-17 0,0 0,-18 0,-18-53,18 53,18-53,35-18</inkml:trace>
  <inkml:trace contextRef="#ctx0" brushRef="#br0" timeOffset="975232.2608">15081 12718,'-35'0,"0"0,35-18,-36 18,1 0,88 0,18 0,-18 0,17 0,36 0,17-53,-34 53,-19 0,18-35,-17 35,17 0,-35 0,-18-35,1 35,-54 0,-17 0,-1 0</inkml:trace>
  <inkml:trace contextRef="#ctx0" brushRef="#br0" timeOffset="975795.313">15716 12418,'0'0,"-35"0,35-18,18 18,17 53,0-53,36 35,-18-35,0 0,-18 36,0-36,18 0,-53 35,0 0,-35 18,-1-18,1 18,-18-17,18-1,0 0,35 0,-36-35,36 36,-70-36</inkml:trace>
  <inkml:trace contextRef="#ctx0" brushRef="#br0" timeOffset="977459.3323">11959 14958,'0'0,"18"0,17 0,0-18,1 18,-1 0,0 0,-35-35,53 35</inkml:trace>
  <inkml:trace contextRef="#ctx0" brushRef="#br0" timeOffset="977873.7385">11942 15240,'0'0,"35"0,53-35,-35 35,0-36,0 36,-18 0,-35-35,71 35,-89 0</inkml:trace>
  <inkml:trace contextRef="#ctx0" brushRef="#br0" timeOffset="982725.6428">13353 14887,'-36'-53,"36"36,0 52,0 0,0 18,18-18,-18 1,0-1,0 0,35-35,-35 36,0-1,0-88</inkml:trace>
  <inkml:trace contextRef="#ctx0" brushRef="#br0" timeOffset="983137.8332">13106 14870,'0'-36,"17"36,19-35,17 35,17 0,-17-35,0 35,-18 0,0-36,-35 54,-35 35</inkml:trace>
  <inkml:trace contextRef="#ctx0" brushRef="#br0" timeOffset="983558.0216">13123 15240,'0'0,"18"0,17 0,18 0,18-53,-1 53,-17-35,-18 35,1 0</inkml:trace>
  <inkml:trace contextRef="#ctx0" brushRef="#br0" timeOffset="984222.2848">13670 15081,'0'0,"0"18,0 17,0 0,0 18,0 0,0-17,0-1,0 0,0 0,-35-35,35-17,0-19,0 1,0 0,-35-18,35 0,0-17,0 34,0 19,17-36,-17 17,36 36,-1 0,0 53,-35-17,35-1,-35 0,0 0,36-35,-36 53,0 0,0-17,0-1</inkml:trace>
  <inkml:trace contextRef="#ctx0" brushRef="#br0" timeOffset="984486.7337">13688 15293,'0'-35,"35"35,-35-36,35 36,1 0,-1 0</inkml:trace>
  <inkml:trace contextRef="#ctx0" brushRef="#br0" timeOffset="984863.804">14376 14870,'0'0,"-18"0,-17 0,0 17,35 19,-53 16,53-16,0-1,0 0,0 1,0-1,17-35,-17 35,36-35,-1 0,0 0</inkml:trace>
  <inkml:trace contextRef="#ctx0" brushRef="#br0" timeOffset="985272.4333">14552 14834,'-18'0,"-17"0,35 36,-35 17,35-36,0 18,0 1,0-1,18-35,-1 0,18 0,18-18,-53-35,0 1,0-19,0 53,-17 18,-19 0</inkml:trace>
  <inkml:trace contextRef="#ctx0" brushRef="#br0" timeOffset="985613.5939">14834 14764,'-17'0,"-19"17,36 36,0-17,18-36,17 35,1-35,-1 35,0-35,18 35,-53 36,-35-18,0-53,-1 35,1-35,0 0,-1 0,36-17</inkml:trace>
  <inkml:trace contextRef="#ctx0" brushRef="#br0" timeOffset="986316.8337">15593 14764,'-53'0,"53"-36,-35 36,-1 0,1 0,0 18,35 17,-36 18,36 0,0 18,0-18,0-18,18-35,-18 53,71-53,-36 0,0 0,36 0,-1-18,-70-17,36 0,-36-1,0 1,0-18,0-17,0 17,0 0,0 0,-18-18,18 54,0-19,0 1,-35 35,-18 35,53 18,-35 36,35 16,-53 19,53-54,0 19,0-19,0 1,0-36,0 0,0 18,0-18,-36-35</inkml:trace>
  <inkml:trace contextRef="#ctx0" brushRef="#br0" timeOffset="986900.7418">15787 15169,'0'18,"0"17,0 1,0 17,0-1,0 19,0-18,-18-18,18 1,0-1,0-53,0-17,0 0,0-1,0-17,0 0,0-35,0 35,0 18,0 0,0 0,18 35,-1 0,36 52,-53-16,0-19,36 36,-36 0,0-18,0 1,0-1,35-35,-35 18</inkml:trace>
  <inkml:trace contextRef="#ctx0" brushRef="#br0" timeOffset="987150.4013">15752 15399,'0'0,"17"0,36 0,0-36,0 36,-18 0</inkml:trace>
  <inkml:trace contextRef="#ctx0" brushRef="#br0" timeOffset="988246.1492">16281 14887,'35'0,"0"0,1 0,-1 0,0-17,0 17,1 0,-19 0,19 0,-72 0</inkml:trace>
  <inkml:trace contextRef="#ctx0" brushRef="#br0" timeOffset="988566.5932">16369 14834,'0'0,"0"-35,0 0,0 105,0-34,0-1,35 18,-35 0,0-18,0 0,0 1,35-1</inkml:trace>
  <inkml:trace contextRef="#ctx0" brushRef="#br0" timeOffset="988932.9313">17039 14693,'0'35,"0"1,0-1,0 0,35 18,-35-17</inkml:trace>
  <inkml:trace contextRef="#ctx0" brushRef="#br0" timeOffset="989211.5161">16863 14764,'0'-36,"0"1,17 35,54 0,-18-35,-18 35,0 0,1 0,-36-35,53 35</inkml:trace>
  <inkml:trace contextRef="#ctx0" brushRef="#br0" timeOffset="990196.1992">16863 15046,'17'0,"36"0,-53-18,89 18,-54 0,0-35,18 35,18-53,-54 53,18 0,-35 18,0 70,0-53,0 1,0-19,0 18,0-52,0-1,0-17,0 0,0-1,0 1,0 0,0-18,36 18,-1 35,0 0,-35 17,0 36,0 0,0 0,-17-18,17-52,0-19,17 36,19 0,-1 0,-35 53,0-17,35-36,-35 52,0 1,-17-53,-19 36,-17-36,-17 0,34 0,19 0,17-18,0-17</inkml:trace>
  <inkml:trace contextRef="#ctx0" brushRef="#br0" timeOffset="991604.2273">17868 14764,'0'-36,"-17"36,-19 0,-34 0,34 18,1-18,35 35,-17-35,17 71,0-53,0 17,70 18,-35-53,1 0,-1-18</inkml:trace>
  <inkml:trace contextRef="#ctx0" brushRef="#br0" timeOffset="991963.0273">17921 14799,'0'-18,"0"36,-18-36,-34 54,52 17,0 0,0-18,35-35,0 0,-35-18,0-17,0 17,0-17,0 0</inkml:trace>
  <inkml:trace contextRef="#ctx0" brushRef="#br0" timeOffset="992230.3871">18009 14781,'0'0,"0"18,-17 17,17 1,17-1,-17 0,53 0,-53 1,-35-1,-18-35,18 0,35-35</inkml:trace>
  <inkml:trace contextRef="#ctx0" brushRef="#br0" timeOffset="992954.939">18362 14693,'0'0,"-35"0,0 0,-1 0,36 35,-35-35,35 71,0-36,0 1,0-19,0 54,18-36,17-35,-35 35,35-35,0 0,1-17,17-54,-18-17,-35 53,35-1,-35-17,0 1,35 16,-35 1,0 0,0-1,0 1,0 0,-17 35,-36 0,53 35,-53 36,53-18,-53 35,53-18,0 19,0-36,0-1,0 1,0-17,0-1,0 18,0-18,0 0,-35-35,35 36,0-54</inkml:trace>
  <inkml:trace contextRef="#ctx0" brushRef="#br0" timeOffset="993916.3504">18468 15099,'0'18,"0"52,0-52,0 17,0 0,0 1,0-1,0-53,0-35,0 18,0 0,0-1,0 1,0 0,35 35,-35-53,35 53,-35-35,36 35,-1 17,-35 54,35-71,-35 53,0-18,0 0,-17-35,-19 36,1-36,0 0,35-18,53 18,-18 0,-17 0,17 0,0 0,-35 18,36 17,-36 0,-18-35,0 0,18 35,-35-35,0 0,-1 0,-34-17</inkml:trace>
  <inkml:trace contextRef="#ctx0" brushRef="#br0" timeOffset="996757.2928">11836 16581,'-36'0,"54"0,17 0,-17 0,17 0,18-18,-35 18,-36 18</inkml:trace>
  <inkml:trace contextRef="#ctx0" brushRef="#br0" timeOffset="997043.7565">11765 16792,'0'0,"35"0,18 0,18 0,-36 0,18-35,-35 35,52 0,-34 0,-36-18</inkml:trace>
  <inkml:trace contextRef="#ctx0" brushRef="#br0" timeOffset="997749.496">12647 16510,'0'0,"-35"-35,0 35,-18 0,0 17,53 36,-36-17,36-1,0 35,36-34,-1-36,0 0,1-18,-36-53,0 54,0-18,0-1,0 1,0 0,0 52,0 19,0-1,0 18,0 0,35-18,-35 0,0 1,0-1,0 0,0 18,0-18,35-70</inkml:trace>
  <inkml:trace contextRef="#ctx0" brushRef="#br0" timeOffset="997979.1285">12859 16722,'-18'0</inkml:trace>
  <inkml:trace contextRef="#ctx0" brushRef="#br0" timeOffset="998752.2339">13088 16651,'0'0,"0"-53,0 36,18-36,17 17,0 36,-35 18,36-18,-36 53,0-18,0 0,0 1,0-1,0 0,-18 1,18-1,-53-35,53 53,-35-53,35 35,17-35,19 0,-1 0,-17 0,17 0,0 0,0 0,-35-18,36 18</inkml:trace>
  <inkml:trace contextRef="#ctx0" brushRef="#br0" timeOffset="1.00017E6">13970 16545,'0'-35,"0"0,-18 35,-17 0,-18 70,53-34,-53-1,53 0,0 0,0 18,18-17,35-36,35 0,-53 0,18-36</inkml:trace>
  <inkml:trace contextRef="#ctx0" brushRef="#br0" timeOffset="1.00055E6">14217 16545,'0'0,"-18"0,-17 0,35 18,0 35,0 0,0-18,18-35,-18 35,35-35,0 0,-35-17,36 17,-36-53,0 0,0 0,-18 53,18-35,-35 35,35 17,17-17</inkml:trace>
  <inkml:trace contextRef="#ctx0" brushRef="#br0" timeOffset="1.00085E6">14446 16439,'0'0,"-17"0,17 18,0 17,0 1,0-1,35-35,-35 35,35-35,-35 35,35-35,-35 36,-52 17,34-53,-17 0,-18 35,35-35</inkml:trace>
  <inkml:trace contextRef="#ctx0" brushRef="#br0" timeOffset="1.00153E6">14923 16528,'0'0,"0"-36,-18 36,-17 0,-1 0,36 18,-35-18,35 53,0 0,0-18,0 36,0-18,0-18,18-35,35 35,-18-35,0 0,-35-17,35 17,-35-36,36 1,-36 0,0-1,0 1,0-18,0 18,-18 35,18-35,-53 35,0 17,0-17</inkml:trace>
  <inkml:trace contextRef="#ctx0" brushRef="#br0" timeOffset="1.00441E6">15117 16069,'-36'0,"36"-18,-35 18,0 18,-1 53,36-18,0-1,0-16,36-36,-1 0,0 0,1-18,-36-17,0-18,0 18,-18 35,-17 0,-18 0,17 0</inkml:trace>
  <inkml:trace contextRef="#ctx0" brushRef="#br0" timeOffset="1.00522E6">15293 16545,'0'0,"53"0,-36 0,19 0,-1 0,0 0,1 0,-1-35,0 35,0 0</inkml:trace>
  <inkml:trace contextRef="#ctx0" brushRef="#br0" timeOffset="1.00569E6">15452 16369,'0'0,"-36"0,36-35,0 70,0 0,0 0,0 1,0-1,0 0,0 18,0 0,18-53,-18 35,0 1,-18-54</inkml:trace>
  <inkml:trace contextRef="#ctx0" brushRef="#br0" timeOffset="1.00931E6">16016 16439,'0'0,"0"-35,0 53,-35 17,35 18,0-18,0 18,0-18,0 1,0 17,0-18,0 0,0-52</inkml:trace>
  <inkml:trace contextRef="#ctx0" brushRef="#br0" timeOffset="1.00981E6">16193 16439,'0'18,"-18"70,18-52,0-1,-53-35,53 53,0-18,71-35,-19 0,1 0,-53-18,36 18,-1 0,0-35</inkml:trace>
  <inkml:trace contextRef="#ctx0" brushRef="#br0" timeOffset="1.01011E6">16316 16616,'0'0,"0"17,0 36,0 36,35-36,-35-18,0 0,0-53</inkml:trace>
  <inkml:trace contextRef="#ctx0" brushRef="#br0" timeOffset="1.01034E6">16633 16704</inkml:trace>
  <inkml:trace contextRef="#ctx0" brushRef="#br0" timeOffset="1.01114E6">16757 16492,'0'0,"0"-35,18 0,17 35,-17 0,17 0,-35 35,0 18,0-18,-18 1,36-36,17 0,0 35,-35 0,0 0,0 1,-17-36,-19 0,1 0,18 0</inkml:trace>
  <inkml:trace contextRef="#ctx0" brushRef="#br0" timeOffset="1.01179E6">17092 16422,'0'-35,"35"35,-35-18,36 18,-1 18,-35 34,0 1,0-17,-18-1,-17 0,53-35,17 0,-35 71,35-36,-35 0,0-17,-17-18,-19 53,1-53,0 0,35-18</inkml:trace>
  <inkml:trace contextRef="#ctx0" brushRef="#br0" timeOffset="1.01222E6">17604 16422,'-36'0,"1"17,35 72,0-54,0 0,0 18,0-18</inkml:trace>
  <inkml:trace contextRef="#ctx0" brushRef="#br0" timeOffset="1.01264E6">17727 16475,'-18'0,"-17"0,35 17,-35 54,35-18,0-18,18 0,34-35,-16 0,-36-17,0-19,0 1,0-18</inkml:trace>
  <inkml:trace contextRef="#ctx0" brushRef="#br0" timeOffset="1.01303E6">17921 16475,'-18'0,"18"17,0 19,18-1,-18 0,35-35,-35 35,0 1,0-1,-17 0,-54-35,54 0,-36 36</inkml:trace>
  <inkml:trace contextRef="#ctx0" brushRef="#br0" timeOffset="1.01606E6">18274 16316,'-35'35,"35"18,-71 71,71-19,-53 19,53-53,0 17,0-35,0-18,18 0,17 36,36-71,-71 17,17-17,-34-17</inkml:trace>
  <inkml:trace contextRef="#ctx0" brushRef="#br0" timeOffset="1.01648E6">18344 16686,'36'-35,"-1"35,-35-35,35 35,1 0,-36-35</inkml:trace>
  <inkml:trace contextRef="#ctx0" brushRef="#br0" timeOffset="1.01681E6">18397 16633,'0'0,"-35"0,35 36,0-1,0 0,0 1,35-36,-35 35,53-35,-53 35,36-35,-36 18,0 17,-36 18,-34-53,17 0,18 0</inkml:trace>
  <inkml:trace contextRef="#ctx0" brushRef="#br0" timeOffset="1.01719E6">18609 16598,'0'18,"0"17,0 0,35 1,-35-1,0 0,0 18,0-18,0 1,0-54</inkml:trace>
  <inkml:trace contextRef="#ctx0" brushRef="#br0" timeOffset="1.0174E6">18750 16792</inkml:trace>
  <inkml:trace contextRef="#ctx0" brushRef="#br0" timeOffset="1.01787E6">18891 16563,'0'18,"0"17,0 18,-35 0,35-18,18-35,17 0,0 0,0 0,18 0,-17 0,-1-18</inkml:trace>
  <inkml:trace contextRef="#ctx0" brushRef="#br0" timeOffset="1.01819E6">19032 16704,'0'-35,"0"70,0-53,0 71,0 0,0 18,0-36,0-17,0 17</inkml:trace>
  <inkml:trace contextRef="#ctx0" brushRef="#br0" timeOffset="1.01903E6">19544 16598,'0'0,"35"0,18 18,0-18,-18 0,-35 35,0 0,0 1,-17 52,17-53,0-17,0 52,0-34,-36-36,1 0</inkml:trace>
  <inkml:trace contextRef="#ctx0" brushRef="#br0" timeOffset="1.01927E6">19597 16810,'17'0,"19"0,-36-35,35 35,0 0,1 0</inkml:trace>
  <inkml:trace contextRef="#ctx0" brushRef="#br0" timeOffset="1.01983E6">19720 16298,'0'-35,"0"17,-35 18,0 0,35 71,0-18,0 0,17-53,-17 35,36-35,-1 0,-35-18,35 18,-35-35,0-18,0 18,-17 35,-19 0,1 0,0 0</inkml:trace>
  <inkml:trace contextRef="#ctx0" brushRef="#br0" timeOffset="1.02039E6">20126 16298,'35'0,"18"36,-53-19,53 54,-53 35,35 17,-35 18,0-35,0 0,-17 17,17-17,-106 0,35-18,36-52,0-36,35 35,-35-35,-1 0,1 0,-18 0</inkml:trace>
  <inkml:trace contextRef="#ctx0" brushRef="#br0" timeOffset="1.02595E6">9296 17939,'0'-36,"0"72,0 34,0-17,0 0,0-18,0 1,0 17,0-18</inkml:trace>
  <inkml:trace contextRef="#ctx0" brushRef="#br0" timeOffset="1.02636E6">9172 18009,'-35'0,"35"-35,18 35,35 0,-18-35,18 35,0 0,17 0,-35-36,1 36,-107 18</inkml:trace>
  <inkml:trace contextRef="#ctx0" brushRef="#br0" timeOffset="1.02682E6">9049 18309,'-36'0,"1"0,53 0,17 0,0 0,1 0,-1 0,18 0,-18-17,0 17,1 0,-1 0,18 0,-18 0,0 0,1-53</inkml:trace>
  <inkml:trace contextRef="#ctx0" brushRef="#br0" timeOffset="1.0288E6">10072 18009,'0'-35,"-18"35,-52 0,17 0,53 18,-36 17,36 18,0 0,18-18,17-35,-35 35,36-35,-1 0,18 0,-53-35</inkml:trace>
  <inkml:trace contextRef="#ctx0" brushRef="#br0" timeOffset="1.0292E6">10248 17956,'0'0,"-17"0,-19 36,36-1,-35 0,35 1,0 34,0-52,18-18,17 0,18 0,-18 0,-35-36,0 1,0-18,0 18,35 35</inkml:trace>
  <inkml:trace contextRef="#ctx0" brushRef="#br0" timeOffset="1.02951E6">10460 17992,'0'0,"-18"0,18 17,0 19,0-19,53 54,-18-18,-35-18,0 0,-52 1,34-36,-17 0,-1 0,36-18,0-17</inkml:trace>
  <inkml:trace contextRef="#ctx0" brushRef="#br0" timeOffset="1.03003E6">10918 17903,'0'0,"-35"0,0 0,0 0,-18 36,17 34,36-34,0-1,0 0,0 18,18-53,-18 35,35-35,1 0,-1 0,0 0,-35-17,0-19,35 36,-35-88,0 53,0 17,0-52,-17 70,-18 0,-1 0</inkml:trace>
  <inkml:trace contextRef="#ctx0" brushRef="#br0" timeOffset="1.03053E6">10971 17621,'-17'0,"17"36,0-1,0 18,0 35,-36-18,36 19,0-19,-70 18,70 1,-71-1,71-18,-35 1,35-36,0-17,0 17</inkml:trace>
  <inkml:trace contextRef="#ctx0" brushRef="#br0" timeOffset="1.03246E6">11606 18115,'0'0,"18"0,17 0,18 0,-17-17,-1 17,0 0,0-36,1 36,-1 0,-53 0,18 18,-53-18,53 35</inkml:trace>
  <inkml:trace contextRef="#ctx0" brushRef="#br0" timeOffset="1.03287E6">11659 18203,'0'0,"-35"0,17 0,-17 0,35 36,53-36,-18 0,18 0,18-18,-18 18,0 0,-18 0,0 0</inkml:trace>
  <inkml:trace contextRef="#ctx0" brushRef="#br0" timeOffset="1.06014E6">12665 17974,'0'-35,"0"-1,0 107,0-18,0 35,35-35,-35 0,0 0,0-18,35-35,-35 53,0-18,0 1</inkml:trace>
  <inkml:trace contextRef="#ctx0" brushRef="#br0" timeOffset="1.06089E6">13035 17921,'0'0,"-17"0,-36 0,53 18,0 17,0 0,0 1,35-36,0 0,0 35,1-35,-1 0,-35 35,35-35,-35 35,0 1,0 17,-17-18,-19-35,1 0,35-35,0-1,0-17,0 1,18 52,-18-71,0 36,35 35,-35-53,0 17,0 1,-18 35,18-35,-35 35,0 0,0 35</inkml:trace>
  <inkml:trace contextRef="#ctx0" brushRef="#br0" timeOffset="1.06146E6">13529 18098,'0'17,"0"18,0-52,0-18,0-1</inkml:trace>
  <inkml:trace contextRef="#ctx0" brushRef="#br0" timeOffset="1.06187E6">13776 17921,'0'71,"0"-18,0-18,0 18,35-18,-35 0,0 36,0-53</inkml:trace>
  <inkml:trace contextRef="#ctx0" brushRef="#br0" timeOffset="1.0626E6">14041 17956,'0'0,"0"-17,0-19,35-16,0 52,0 0,-35 17,0 18,0 36,0-18,-17-53,34 0,-17-18,36 18,-1 0,0 18,1 17,-36 1,0-1,0 0,-18-35,-17 35,-1-35,1 0,0 0,-1 0</inkml:trace>
  <inkml:trace contextRef="#ctx0" brushRef="#br0" timeOffset="1.06752E6">14834 17939,'0'0,"0"70,0-34,0 17,0-1,0 1,0 0,0-17,0 34,-17-70,17-53,0 18,0 0,0-18,0 0,0 0,0 0,0 18,17 35,-17-53,36 53,-19 0,19 0,-36 53,52 0,-52-18,0 0,36 0,-36 1,0-1,0 0,0 1</inkml:trace>
  <inkml:trace contextRef="#ctx0" brushRef="#br0" timeOffset="1.068E6">14817 18203,'0'0,"17"0,19 0,17-35,17 35,-35 0,-17 0</inkml:trace>
  <inkml:trace contextRef="#ctx0" brushRef="#br0" timeOffset="1.08222E6">21290 16545,'0'-35,"-35"35,53 0,34 0,-16 0,-1 0,0 0,18 0,0 0,0 0,18 0,-1-35,-17 35,18 0,-18 0,-18 0,0 0,0 0,1 0,-1-36,0 36,0 0,-17 0,17 0,18-35,-35 35,17 0,0 0,18 0,18 0,-36 0,18 0,0 0,35 0,-35 0,0-53,0 53,0 0,17 0,-17 0,0 0,0 0,18 0,-18 0,-18 0,18 0,0-35,0 35,17 0,-17 0,0 0,0-35,18 35,-18 0,-1 0,1 0,0 0,18 0,-36 0,18 0,0 0,0 0,0 0,17 0,-52 0,35-36,-18 36,18 0,-18 0,1 18</inkml:trace>
  <inkml:trace contextRef="#ctx0" brushRef="#br0" timeOffset="1.08585E6">24412 16263,'0'-35,"18"35,17 0,0 0,1 0,17 0,-18 0,0 0,0 0,1 0,-36-35,53 35,-18 0,18 0,0 0,-53-18,88 18,-53 0,1-53,16 53,-16 0,-1 0,0-35,1 35,-1 0,0 0,0 0,18 0,35 0,-70 0,17 0,1 0,-1-36,36 36,-36 0,0 0,-17 0,52 0,-17 0,-18 0,18 0,-17 0,-1 0,0 0,0-35,1 35,17 0,0 0,17-35,-17 35,0 0,0 0,17-53,1 53,-18 0,0 0,35-35,-35 35,18 0,-19 0,1 0,0 0,0 0,18-36,-18 36,0 0,-1 0,19 0,-18 0,0 0,35 0,-17 0,17-53,-18 53,19 0,-37 0,1 0,0 0,18 0,-18 0,0-35,0 35,17 0,-17 0,18 0,17 0,-18-35,19 35,-36 0,-1 0,37-53,-1 53,-18 0,19-35,-19 35,18 0,-17 0,-1 0,-17 0,0 0,0 0,-18 0,1 0,-1-36,18 36,17 0,-17 0,0 0,18 0,-1-35,-17 35,0 0,0 0,18 0,-18 0,0-53,-1 53,19 0,-18 0,0 0,0 0,0 0,17 0,-17 0,0 0,0 0,0 0,17 0,-17 0,0 0,0 0,-17-35,-1 35,0 0,0 0,1 0,17 0,17 0,-17-35,0 35,0 0,0 0,17 0,-17 0,0 0,0 0,18 0,-54 0,54 0,-36 0,-17 0,17 0,0 0,36 0,-18 0,0 0,0 0,-18 0,0 0,0 0,1-36,-1 36,0 0,1 0,-1 0,0 0,0-35,1 35,-1 0,0 0,-17 0,52 0,-17-35,-17 35,-1 0,18 0,0 0,0 0,-18 0,-35-35,35 35</inkml:trace>
  <inkml:trace contextRef="#ctx0" brushRef="#br0" timeOffset="1.08783E6">22013 17145,'0'35,"-35"1,35 16,0 1,0 0,0-17,0-1,0 0,0 0,0-52</inkml:trace>
  <inkml:trace contextRef="#ctx0" brushRef="#br0" timeOffset="1.08829E6">21766 17233,'-35'0,"53"0,17-35,18 35,18-35,-19 35,1-53,-17 53,-1 0,-35-36,35 36,-35 18,-17 53</inkml:trace>
  <inkml:trace contextRef="#ctx0" brushRef="#br0" timeOffset="1.08872E6">21784 17515,'18'0,"35"0,-18 0,0 0,0-17,1 17,-1 0,18 0,-18 0,-35-35,35 35</inkml:trace>
  <inkml:trace contextRef="#ctx0" brushRef="#br0" timeOffset="1.08922E6">22719 17074,'-18'0,"-17"0,0 18,35 17,0 1,70-36,-17 35,-18-35,-35 35,0 0,0 1,-17-36,17 35,-53-35,-18 35,54-35</inkml:trace>
  <inkml:trace contextRef="#ctx0" brushRef="#br0" timeOffset="1.08951E6">23001 17092,'0'0,"0"53,0 0,0-18,35 18,-35-18</inkml:trace>
  <inkml:trace contextRef="#ctx0" brushRef="#br0" timeOffset="1.08976E6">22966 16951,'0'-35,"0"-1</inkml:trace>
  <inkml:trace contextRef="#ctx0" brushRef="#br0" timeOffset="1.09046E6">23107 17110,'0'-18,"35"18,1 0,-36 35,35 1,-35-1,0 0,0 0,0 1,0-1,0-53,0-52,0 35,0-1,0 1,0 0,35-18,0 53,1 0,-36 35,35 18,-35 0,0 17,0-34,35-36</inkml:trace>
  <inkml:trace contextRef="#ctx0" brushRef="#br0" timeOffset="1.09101E6">24024 16969,'0'-36,"-17"1,-54 35,36 0,-1 18,1-18,0 88,0-53,35 36,-36-18,36 0,0-18,0 0,18-35,-18 53,71-53,-36 0,0 0,0 0,1 0,-1 0,-35-35,35 35,-35-36,0-16,0-1,0 17,-35 1,0-18,-1 53</inkml:trace>
  <inkml:trace contextRef="#ctx0" brushRef="#br0" timeOffset="1.09145E6">24077 16722,'-18'0,"18"-36,0 89,-52 36,52 16,-53 54,53-18,-53 53,53-53,-36-35,36-18,0-35,0-17,0-1,0 0,-35-53,35-17</inkml:trace>
  <inkml:trace contextRef="#ctx0" brushRef="#br0" timeOffset="1.09192E6">24536 17392,'0'0,"0"-35,17 35,-17-36,53 36,-17 0,-36-35,70 35,-35 0,-88 35</inkml:trace>
  <inkml:trace contextRef="#ctx0" brushRef="#br0" timeOffset="1.09221E6">24483 17533,'0'-18,"17"18,54-35,-18 35,-18 0,-35-35,35 35,-17 0,17 0</inkml:trace>
  <inkml:trace contextRef="#ctx0" brushRef="#br0" timeOffset="1.09327E6">25629 17022,'-17'-36,"17"72,0-1,0 0,17 18,-17 18,36-19,-36-16,0-1,35-35</inkml:trace>
  <inkml:trace contextRef="#ctx0" brushRef="#br0" timeOffset="1.09364E6">25435 17004,'0'0,"18"0,-18-35,70 35,-34-36,52 36,-53 0,1 0,-19 0,18 0,-35 18</inkml:trace>
  <inkml:trace contextRef="#ctx0" brushRef="#br0" timeOffset="1.09404E6">25506 17357,'17'0,"19"0,34-18,-34 18,-1 0,-17 0,17 0,0 0,0-35,-35-18,0-18</inkml:trace>
  <inkml:trace contextRef="#ctx0" brushRef="#br0" timeOffset="1.09467E6">26194 17216,'0'17,"17"36,-17-18,0-17,0 17,0 1,0-1,0-53,0-17,0 0,0-18,0 0,0 0,0 0,0 18,0-1,36-34,-1 70,-35-18,35 18,-35 36,36-1,-36 18,35 0,-35-18,0 0,35 0,-35 1</inkml:trace>
  <inkml:trace contextRef="#ctx0" brushRef="#br0" timeOffset="1.09497E6">26282 17286,'0'-35,"18"35,-18-18,35 18,0 0,0-53,1 53</inkml:trace>
  <inkml:trace contextRef="#ctx0" brushRef="#br0" timeOffset="1.09654E6">27182 16986,'-36'0,"1"0,-18 0,53 36,-35-36,35 35,0 0,17-35,19 35,-1-35,0 0,53 36,-52-1,-36 0,-18-35,-35 53,0-53,18 0,-18 0,53-18</inkml:trace>
  <inkml:trace contextRef="#ctx0" brushRef="#br0" timeOffset="1.09681E6">27340 17039,'36'0,"-36"35,0 1,0 17,0-18,0 0,0 18</inkml:trace>
  <inkml:trace contextRef="#ctx0" brushRef="#br0" timeOffset="1.09705E6">27358 16880,'0'0,"0"-35</inkml:trace>
  <inkml:trace contextRef="#ctx0" brushRef="#br0" timeOffset="1.09767E6">27552 16969,'0'-18,"18"18,-18 18,0 17,53 0,-53 0,0 1,0-1,0 0,0 1,0-54,0-17,0-1,0 1,0 0,0 0,35-1,0-17,0 18,1 35,17 18,-53 35,52-18,-52 0,0 0,0 18,0-17</inkml:trace>
  <inkml:trace contextRef="#ctx0" brushRef="#br0" timeOffset="1.09842E6">28522 16775,'0'0,"0"-36,0 1,-18 35,-34 0,16 0,1 0,0 18,-1-18,36 53,-35-18,35 0,0 0,0 1,0 17,18-53,70 0,-53 0,18 0,0 0,-18-18,-35-17,36 35,-36-53,0 18,0-1,0 1,0-18,0 18,0-1,0 1,-18-18,-17 53,-1 0,1 36,35 34,0-17,0 18,0 17,0-18,0-17,0 18,0-18,0 0,-53 0,53 17,-35-70,35 53,35-106</inkml:trace>
  <inkml:trace contextRef="#ctx0" brushRef="#br0" timeOffset="1.09897E6">28787 16986,'0'53,"0"-18,0 1,0-1,0 18,0-18,0 0,-36 1,36-72,0-16,0 16,0-17,0 0,0 18,36 0,-36 0,35-18,0 53,-17 0,-18 17,0 19,53-1,-53 0,0 0,0 1,35-1,-35 36,0-54</inkml:trace>
  <inkml:trace contextRef="#ctx0" brushRef="#br0" timeOffset="1.09923E6">28804 17145,'0'0,"36"0,-1-35,0 35,0 0,1 0,-36-36,35 36,0 0,-52 0</inkml:trace>
  <inkml:trace contextRef="#ctx0" brushRef="#br0" timeOffset="1.10038E6">29598 16863,'35'0,"1"0,-1 0,18 0,0 0,17 0,-34 0,-1-18,0 18,-53 0,-52 0</inkml:trace>
  <inkml:trace contextRef="#ctx0" brushRef="#br0" timeOffset="1.10073E6">29774 16775,'0'-36,"0"19,36 87,-36-17,0 0,53 35,-53-35,0 18,0-18,0-18,35-35,-35 35,0-52</inkml:trace>
  <inkml:trace contextRef="#ctx0" brushRef="#br0" timeOffset="1.10117E6">30498 16722,'0'0,"0"-36,0 54,0 17,35 1,-35-1,0 0,0 0,0 18,0-17,0-54</inkml:trace>
  <inkml:trace contextRef="#ctx0" brushRef="#br0" timeOffset="1.10151E6">30357 16757,'0'0,"0"-35,17-18,18 17,1 36,-36-35,53 35,17 0,-35 0,1 0,-36 18</inkml:trace>
  <inkml:trace contextRef="#ctx0" brushRef="#br0" timeOffset="1.10179E6">30357 17004,'17'0,"36"0,-18 0,1 0,-1 0,0 0,0-18,1 18,-1 0,-35-35</inkml:trace>
  <inkml:trace contextRef="#ctx0" brushRef="#br0" timeOffset="1.10259E6">30709 16916,'0'0,"0"35,0 0,0 1,36-1,-36 0,0 18,0-18,0-70,0-36,0 36,0 0,0 0,0-1,0-17,35 18,18 35,0 0,-18 0,-35 35,53 18,-53-17,0 17,-53-53,53 70,-53-70,53-18,0-17,35 35,36 0,-53 0,17 0,-35 18,53 35,-53 0,0 0,-18-53,18 35,-70-35,52 0,-17 0,-1 0,36-18,-35 18</inkml:trace>
  <inkml:trace contextRef="#ctx0" brushRef="#br0" timeOffset="1.1043E6">31591 16863,'0'-18,"-17"18,-19 0,-17 0,53 18,-52-18,52 53,-36-18,54 0,17-35,18 0,0 0,-18 0,1 0,-1 53,0-53,-35 35,0-17,-35-18,35 35,-53-35,0 0,18 0,-1 0,36-35,18 0</inkml:trace>
  <inkml:trace contextRef="#ctx0" brushRef="#br0" timeOffset="1.10455E6">31732 16880,'0'0,"0"18,36-18,-36 53,0 18,35-71,-35 35,0 0,-18-88</inkml:trace>
  <inkml:trace contextRef="#ctx0" brushRef="#br0" timeOffset="1.10477E6">31750 16722,'0'0</inkml:trace>
  <inkml:trace contextRef="#ctx0" brushRef="#br0" timeOffset="1.10554E6">32138 16933,'0'0,"0"-35,0 0,18 0,17 35,-35 35,0 0,35 18,-35-35,0 52,0-35,0 18,0-17,0-54,0-35,0 18,0 0,0-18,0 17,0 1,0 0,36 35,-36-35,35 35,-35 35,35-35,-35 53,35-53,-35 53,0-18,36-35,-36 35,0 0</inkml:trace>
  <inkml:trace contextRef="#ctx0" brushRef="#br0" timeOffset="1.10619E6">32755 16792,'0'-35,"0"0,-17 35,-18 0,-18 0,53 17,-71-17,71 71,-35-36,35 0,0 1,0 34,17-70,-17 18,53-18,18 0,-18 0,-18-18,-35-17,35 0,-35-1,0 1,0 0,0-18,0 0,0 0,0 0,0 18,-17 35,-19 0,36 18,-35 34,35 37,0-19,0 1,0 17,0-35,0 0,0 17,0-17,0 0,0-18,0 1,0-54,0-17</inkml:trace>
  <inkml:trace contextRef="#ctx0" brushRef="#br0" timeOffset="1.10703E6">32949 16969,'0'0,"0"17,0 19,0-1,0 0,0 0,0 18,0-17,0-1,36-35,-36 35,0-53,0-70,0 53,0-18,0 0,0 0,0 18,0 0,0-1,35 1,0 35,-35 18,36-18,-36 53,35 0,-35-18,0 0,-18-35,18 35,-53-35,18 0,35-17,18-18,17 35,18 0,-18 0,-35 17,35-17,-35 35,0 1,0 17,-17-53,-19 35,1-35,0 0,0 0,-1 0,1 0</inkml:trace>
  <inkml:trace contextRef="#ctx0" brushRef="#br0" timeOffset="1.10849E6">24659 18239,'0'0,"-35"0,88 0,-18 0,0-18,1 18,-1 0,0-35,18 35</inkml:trace>
  <inkml:trace contextRef="#ctx0" brushRef="#br0" timeOffset="1.10891E6">24642 18468,'0'0,"35"-18,-18 18,19 0,17-35,-36 35,19 0,34-35</inkml:trace>
  <inkml:trace contextRef="#ctx0" brushRef="#br0" timeOffset="1.11285E6">25647 18098,'0'-36,"0"1,-18 35,-35 0,18 0,0 0,35 18,-53-18,53 53,0 17,0-35,18 1,52-36,-52 0,17 0,-35-18,53-17,-53-36,0 18,0 0,0 106,0 18,0-18,0 0,0 0,0 17,0-17,0-18,18-35,-18 53</inkml:trace>
  <inkml:trace contextRef="#ctx0" brushRef="#br0" timeOffset="1.11308E6">25894 18274</inkml:trace>
  <inkml:trace contextRef="#ctx0" brushRef="#br0" timeOffset="1.11393E6">26106 18168,'0'-18,"0"-17,0 0,35 0,0 35,-35-36,35 36,1 0,-1 36,-35-1,0 0,0 0,-18 1,18 17,-53-18,53 0,-35 18,35-35,-35-18,52 0,36 0,-17 0,17 0,0 0,17 0,-35 0,1-53</inkml:trace>
  <inkml:trace contextRef="#ctx0" brushRef="#br0" timeOffset="1.11537E6">27164 18080,'-18'0,"-17"0,35 35,53 0,0 1,-18-1,-35 0,0 1,0-1,-35-35,0 0,35 35,-53-35,17 0,36-18,0-34,0-1</inkml:trace>
  <inkml:trace contextRef="#ctx0" brushRef="#br0" timeOffset="1.11564E6">27305 18098,'35'17,"-35"36,36-53,-36 71,0-36,0-17</inkml:trace>
  <inkml:trace contextRef="#ctx0" brushRef="#br0" timeOffset="1.11587E6">27358 17939,'0'-36</inkml:trace>
  <inkml:trace contextRef="#ctx0" brushRef="#br0" timeOffset="1.11661E6">27605 18168,'0'-18,"0"-17,35 35,0 0,-35 18,36 35,-36 17,0-17,0 0,0-18,0-52,0-36,0 18,0-1,0 1,53-18,-36 53,-17 18,36-18,-36 70,0-17,35-53,-35 35,0 1</inkml:trace>
  <inkml:trace contextRef="#ctx0" brushRef="#br0" timeOffset="1.11721E6">28381 18080,'0'0,"0"-35,-35 35,-1 0,36 17,-35-17,35 53,0 35,0-52,0 17,0-18,18-35,17 0,0 0,-17 0,17 0,-35-18,0-35,0 0,0 18,0-35,0 52,-17 18,-1 0</inkml:trace>
  <inkml:trace contextRef="#ctx0" brushRef="#br0" timeOffset="1.11784E6">28557 17692,'0'0,"0"-35,-17 35,-19 17,36 18,0 18,0 0,0-17,0-1,36-35,17-18,-53-17,0-18,0 18,0-1,-18 36,-53 0</inkml:trace>
  <inkml:trace contextRef="#ctx0" brushRef="#br0" timeOffset="1.11936E6">28998 18203,'-35'0,"53"0,17 0,0 0,36-17,-18 17,0 0,-18-36,0 36,18 0</inkml:trace>
  <inkml:trace contextRef="#ctx0" brushRef="#br0" timeOffset="1.11979E6">29175 18045,'-36'-36,"36"72,0-1,0 0,0 18,18 0,-18-35,0 17,35 35,-35-34,0-1,0-53</inkml:trace>
  <inkml:trace contextRef="#ctx0" brushRef="#br0" timeOffset="1.12395E6">29951 17974,'0'0,"-35"0,35-35,0 52,0 19,0 17,0 0,0-18,0 0,0 0,0 18,0-17</inkml:trace>
  <inkml:trace contextRef="#ctx0" brushRef="#br0" timeOffset="1.12447E6">30180 17974,'0'0,"-17"18,-36 35,53-18,-36 0,1 36,35-36,18-35,35 0,0 0,17 0,-17 0,-53-18,35 18,1 0</inkml:trace>
  <inkml:trace contextRef="#ctx0" brushRef="#br0" timeOffset="1.12478E6">30233 18133,'0'0,"0"70,0-34,18 17,-18-18,0 0</inkml:trace>
  <inkml:trace contextRef="#ctx0" brushRef="#br0" timeOffset="1.12502E6">30498 18168,'35'0</inkml:trace>
  <inkml:trace contextRef="#ctx0" brushRef="#br0" timeOffset="1.12589E6">30603 18027,'0'0,"0"-18,36 18,-36-35,35 35,0 0,1 0,-1 0,-35 18,0 35,0 0,-18 17,18-35,0-52,18 17,-18-36,35 36,0 0,-35 18,0 17,0 1,0 17,-17-53,17 35,-35-35,-1 0,36-53</inkml:trace>
  <inkml:trace contextRef="#ctx0" brushRef="#br0" timeOffset="1.12654E6">30992 18009,'0'-35,"52"0,-16 35,-1 0,-35 17,0 36,0 0,0 0,-18-53,18 35,-35-35,53 0,17 0,0 0,1 0,-36 36,0-1,0 0,0 1,-18-36,-17 0,-1 0,1 0,35-18</inkml:trace>
  <inkml:trace contextRef="#ctx0" brushRef="#br0" timeOffset="1.12725E6">31768 17974,'0'-35,"-53"35,35 0,-52 0,34 17,36 19,53-1,0-35,0 35,-18 18,-35-18,-17-35,-19 36,1-36,0 0,0 0,35-18,0-17</inkml:trace>
  <inkml:trace contextRef="#ctx0" brushRef="#br0" timeOffset="1.12753E6">31856 18027,'35'0,"-35"35,0 1,0 16,0-16,0-1,0-53</inkml:trace>
  <inkml:trace contextRef="#ctx0" brushRef="#br0" timeOffset="1.12776E6">31891 17833</inkml:trace>
  <inkml:trace contextRef="#ctx0" brushRef="#br0" timeOffset="1.1284E6">31997 18045,'35'-18,"1"36,-36 35,0-1,0-16,0-72,0-16,35-19,0 71,-35-18,35 18,-35 36,0-1,36-35,-36 53,0-18,0 18,0-18</inkml:trace>
  <inkml:trace contextRef="#ctx0" brushRef="#br0" timeOffset="1.13247E6">32632 17903,'0'0,"0"-35,-18 35,-17 0,35 53,-53 0,53 0,-70 35,70-17,0-18,0 17,0-52,0 17,52 36,-34-71,-18 35,35-35,1 0,-36-18</inkml:trace>
  <inkml:trace contextRef="#ctx0" brushRef="#br0" timeOffset="1.13296E6">32791 18062,'-36'0,"1"0,0 0,35 53,0-18,18-35,-18 53,35-17,-35-1,0 0,0 0,-18-35,-17 0,0 0,35-17</inkml:trace>
  <inkml:trace contextRef="#ctx0" brushRef="#br0" timeOffset="1.1332E6">32738 18045,'0'-36,"35"36,0 0,-35-17,53 17,-17 0</inkml:trace>
  <inkml:trace contextRef="#ctx0" brushRef="#br0" timeOffset="1.13365E6">32967 17921,'0'0,"0"35,0 36,0-36,0 36,0-54,0 19,0 34,0-17,0-18</inkml:trace>
  <inkml:trace contextRef="#ctx0" brushRef="#br0" timeOffset="1.13388E6">33055 18203</inkml:trace>
  <inkml:trace contextRef="#ctx0" brushRef="#br0" timeOffset="1.13439E6">33232 18009,'0'36,"0"17,-18-1,18-16,18-36,17 0,0 0,1 0</inkml:trace>
  <inkml:trace contextRef="#ctx0" brushRef="#br0" timeOffset="1.13465E6">33320 18133,'-35'0,"70"0,-70 17,35 36,0-17,0 17,0-18,0 0</inkml:trace>
  <inkml:trace contextRef="#ctx0" brushRef="#br0" timeOffset="1.13511E6">33408 17992,'0'17,"18"-17,17 0,0 0,1 0,-36 18,0 17,-18 1,18-1,0 0,-35 0,35 1,-36 17,36-36,0-52</inkml:trace>
  <inkml:trace contextRef="#ctx0" brushRef="#br0" timeOffset="1.13529E6">33443 18150,'0'-35,"0"70,18-70,17 35,1 0,-19 0,18 0,-35-35</inkml:trace>
  <inkml:trace contextRef="#ctx0" brushRef="#br0" timeOffset="1.13559E6">33655 17815,'0'-35,"35"35,-35 35,53 1,-53-1,0 0,0 18,0 0,0-18,0 36,-53-18,53-18,-88 0,53-35,0 71,-1-71,1 0</inkml:trace>
  <inkml:trace contextRef="#ctx0" brushRef="#br0" timeOffset="1.13781E6">24818 18733,'-35'0,"52"0,1 0,17 0,0-18,1 18,-1 0,0 0,1 0,-36 18,-18-18</inkml:trace>
  <inkml:trace contextRef="#ctx0" brushRef="#br0" timeOffset="1.13813E6">24783 18909,'53'0,"-18"0,0 0,0 0,1 0,-1 0,-53 0</inkml:trace>
  <inkml:trace contextRef="#ctx0" brushRef="#br0" timeOffset="1.14081E6">25964 18750,'-35'0,"70"0,1 0,17 0,0 0,17 0,-17 0,-18 0,1 0</inkml:trace>
  <inkml:trace contextRef="#ctx0" brushRef="#br0" timeOffset="1.14122E6">26529 18662,'0'0,"0"18,0 17,0 0,0 53,0-52,0 17,0-18</inkml:trace>
  <inkml:trace contextRef="#ctx0" brushRef="#br0" timeOffset="1.14155E6">26670 18697,'0'0,"0"-35,0 53,0 35,35-53,-35 70,0-52,0 17,36-35,-36 35</inkml:trace>
  <inkml:trace contextRef="#ctx0" brushRef="#br0" timeOffset="1.14176E6">26917 18803</inkml:trace>
  <inkml:trace contextRef="#ctx0" brushRef="#br0" timeOffset="1.14261E6">27305 18768,'0'0,"0"-35,0-1,18 36,-18-35,35 35,0 0,0 0,-35 18,0 17,0 0,-35 18,0-53,0 71,-1-36,54-35,17-18,18 18,-18 0,1 0,-1 0,-35-35</inkml:trace>
  <inkml:trace contextRef="#ctx0" brushRef="#br0" timeOffset="1.14298E6">27675 18750,'0'-35,"0"0,0 52,36 36,-36 0,0 18,0-36,0-17,35-18</inkml:trace>
  <inkml:trace contextRef="#ctx0" brushRef="#br0" timeOffset="1.14357E6">28046 18750,'0'18,"0"35,0 0,0-18,0-70,0-18,0 17,0 1,0 0,0 0,35 35,-35-36,35 36,-17 0,-18 36,53-1,-53 0,0 36,0-36,35-35,-35 18</inkml:trace>
  <inkml:trace contextRef="#ctx0" brushRef="#br0" timeOffset="1.14378E6">28099 18874,'17'0,"19"0,-1 0,-35-36</inkml:trace>
  <inkml:trace contextRef="#ctx0" brushRef="#br0" timeOffset="1.15007E6">1199 13935,'0'-36,"0"1,-17 35,17 53,0 18,0-18,0-18,0 0,0 0,0 18,0-17,0-1</inkml:trace>
  <inkml:trace contextRef="#ctx0" brushRef="#br0" timeOffset="1.15048E6">970 13899,'0'0,"-35"0,53-35,17 35,18-53,-18 53,18 0,0 0,-18 0,0 0,-35 18</inkml:trace>
  <inkml:trace contextRef="#ctx0" brushRef="#br0" timeOffset="1.15091E6">988 14340,'0'-17,"17"17,36-35,-17 35,-1 0,0 0,0 0,18 0,-17 0</inkml:trace>
  <inkml:trace contextRef="#ctx0" brushRef="#br0" timeOffset="1.15152E6">1746 14041,'-35'-18,"70"18,18 0,-53-35,53 35,0 0,-18 0,-52 0</inkml:trace>
  <inkml:trace contextRef="#ctx0" brushRef="#br0" timeOffset="1.15181E6">1729 14146,'0'0,"0"-17,35 17,18 0,-53-36,70 36,-52 0,17 0</inkml:trace>
  <inkml:trace contextRef="#ctx0" brushRef="#br0" timeOffset="1.15443E6">2152 13952,'0'-35,"0"70,71 18,-36 18,-35-18,53-18,-53 0,35 1,-35-1,35 0,-35-52,-17-19,17 1,0 0,-36-18,36 0,0 0,0-18,0 18,0 1,0-1,0 17,0 1,0 0,0 0,18-1,17 36,1 0,-1 0,0 0,18 0,-18 0,1 0,-1 0,0 0,0 0,18 0,-17 0,-1 0,18 0,17 0,19 0,-19 0,1 0,-18 0,-1 0,-16 0,-1 0,0 0,1 0,-1 0,18 0,-18 0,0 0,1 0,-19 0,19 0,34 0,-35 0,-17 0,17 0,1 0,-1 0,0-35,0 35,1 0,-1 0,0 0,1 0,-1-35,0 35,0 0,1 0,-1 0,0 0,0-36,1 36,-1 0,0 0,-17 0,17 0,0 0,1 0,-1 0,0 0,1 0,-1 0,0 0,18 0,-18 0,-35-35,71 35,-36 0,0 0,1-53,-1 53,0 0,1-35,-1 35,0 0,0 0,1 0,-1 0,-53 0,-17 0</inkml:trace>
  <inkml:trace contextRef="#ctx0" brushRef="#br0" timeOffset="1.15608E6">2699 14041,'0'0,"0"-18,0 53,0 0,0 18,0-17,0-1,0 0,0 1,0-19,17-17,-17 35</inkml:trace>
  <inkml:trace contextRef="#ctx0" brushRef="#br0" timeOffset="1.15664E6">2858 14041,'0'0,"-18"0,18 17,0 18,0 1,53-36,-18 0,0 35,36 0,-1 18,-70-17,-52 16,16-52,19 0,-19 0,36-17,0-18,0-1,18-17,-18 0,35 53,-35-35,0 0,-35 35,0 0,-36 0,54 0,17 17,-71-17</inkml:trace>
  <inkml:trace contextRef="#ctx0" brushRef="#br0" timeOffset="1.157E6">3228 14252,'0'-17,"0"-19</inkml:trace>
  <inkml:trace contextRef="#ctx0" brushRef="#br0" timeOffset="1.15736E6">3422 14093,'0'-35,"0"88,0-18,0 1,35 17,-35 17,0-35,0 1,0-19</inkml:trace>
  <inkml:trace contextRef="#ctx0" brushRef="#br0" timeOffset="1.15794E6">3598 14217,'0'-35,"0"-1,36 36,-1-35,0 35,-35 18,18-18,-18 35,0 18,-18-18,36-35,-18 36,35-36,-35 35,0 0,0 0,-18 1,-34-36,-1 0,-18-18,71-17</inkml:trace>
  <inkml:trace contextRef="#ctx0" brushRef="#br0" timeOffset="1.15848E6">3757 14005,'0'-35,"0"0,0-1,35 36,-35-35,18 35,17 0,-35 18,0 52,0-52,0 17,-35-35,35 36,-35-36,52 0,19 0,17 0,-1 0</inkml:trace>
  <inkml:trace contextRef="#ctx0" brushRef="#br0" timeOffset="1.15888E6">3986 14288,'0'-18,"18"18,35-35,18 35,-71-36,52 36,-16 0,-36-35,35 35</inkml:trace>
  <inkml:trace contextRef="#ctx0" brushRef="#br0" timeOffset="1.15913E6">4128 14129,'0'-36,"0"72,0-1,0 0,0 1,17-1,-17 0,0 0,0 18</inkml:trace>
  <inkml:trace contextRef="#ctx0" brushRef="#br0" timeOffset="1.16043E6">4657 13882,'0'0,"-36"0,1 0,35 70,-70 19,70 16,-36-52,36 0,0 18,0-36,18 0,-18 1,53-36,-53 35,53-35,-18 0,-35-18</inkml:trace>
  <inkml:trace contextRef="#ctx0" brushRef="#br0" timeOffset="1.16077E6">4674 14252,'36'0,"-1"-35,35 35,-52 0,-18-35,35 35</inkml:trace>
  <inkml:trace contextRef="#ctx0" brushRef="#br0" timeOffset="1.16108E6">4921 13988,'0'-36,"0"72,0-1,0 0,0 18,36-18,-36 1,0 17,0-18,35-35,-35 35</inkml:trace>
  <inkml:trace contextRef="#ctx0" brushRef="#br0" timeOffset="1.16137E6">5133 13917,'0'18,"0"17,0 18,35 0,-35 17,0-52,0 53,0-36,35-35</inkml:trace>
  <inkml:trace contextRef="#ctx0" brushRef="#br0" timeOffset="1.16158E6">5327 14146,'0'-17</inkml:trace>
  <inkml:trace contextRef="#ctx0" brushRef="#br0" timeOffset="1.16227E6">5433 13970,'0'-35,"0"-1,17 36,36-35,-17 35,-1 0,-35 71,0-18,0-18,0 0,-53 0,18-35,35 36,17-36,54 0,-18 0,-53-18,35 18,-35-53</inkml:trace>
  <inkml:trace contextRef="#ctx0" brushRef="#br0" timeOffset="1.16257E6">5803 13811,'0'-35,"0"70,0 1,0-1,0 0,0 0,0 1,0-1,35-35,-35 53,0-18</inkml:trace>
  <inkml:trace contextRef="#ctx0" brushRef="#br0" timeOffset="1.16284E6">5997 13758,'0'0,"36"0,-36 18,35 17,-35 1,35-1,-35 0,0 0,0 1,0-1,0 0,0 0,-18 18,-17-53</inkml:trace>
  <inkml:trace contextRef="#ctx0" brushRef="#br0" timeOffset="1.16337E6">6332 13723,'0'-18,"36"-34,17 52,-53-36,52 36,-16 0,-36 53,0 0,0-18,0 1,0-1,-18 0,18 0,18-35,17 0,0 0,1 0,17 0,-1 0,-16-17,-1 17,0 0,1 0,-54 0</inkml:trace>
  <inkml:trace contextRef="#ctx0" brushRef="#br0" timeOffset="1.16447E6">5256 13441,'0'0,"-53"0,18 0,0 0,35-18,18 18,17 0,18-53,35 53,18 0,17-35,-17 35,-35 0,17 0,-35 0,0-53,-18 53,0 0,1 0,-1 0,-35 53</inkml:trace>
  <inkml:trace contextRef="#ctx0" brushRef="#br0" timeOffset="1.16554E6">864 15646,'0'0,"0"-36,0 72,0 17,0 0,0 17,0-17,0-18,0 1,0 16,-35-52,35 36</inkml:trace>
  <inkml:trace contextRef="#ctx0" brushRef="#br0" timeOffset="1.16591E6">635 15769,'0'-35,"-35"35,35-35,35-1,0 36,1 0,-1-53,0 53,0 0,1 0,-1 0,0 0,-17 0</inkml:trace>
  <inkml:trace contextRef="#ctx0" brushRef="#br0" timeOffset="1.16626E6">582 16140,'-35'0,"70"0,0 0,1 0,17-18,-18 18,35 0,-34-35,-1 35,0 0</inkml:trace>
  <inkml:trace contextRef="#ctx0" brushRef="#br0" timeOffset="1.1666E6">1147 15910,'0'0,"0"-35,35 35,0 0,18-35,18 35,-54 0,-52 17</inkml:trace>
  <inkml:trace contextRef="#ctx0" brushRef="#br0" timeOffset="1.16685E6">1129 16051,'0'0,"18"0,-18-17,52 17,-16 0,-1-36,18 36,-18 0,-35 18</inkml:trace>
  <inkml:trace contextRef="#ctx0" brushRef="#br0" timeOffset="1.17469E6">847 17163,'0'0,"-36"-53,-17 53,18 0,-35 0,17 53,17 0,1 35,35-18,-35 1,35-18,0-18,53 18,-18-53,0 0,-17 0,17 0,18-18,-35 18,-18-53,70 18,-70 0,0 0,0-1,0 1,0 0,0-1,-17 36,17-52,-53 52,-18 0,18 35</inkml:trace>
  <inkml:trace contextRef="#ctx0" brushRef="#br0" timeOffset="1.17505E6">741 17004,'0'-53,"-53"53,53 71,-71 87,71-17,-53 53,53 18,-88-53,88-53,0-18,0-18,0-17,0-17,0-1,0-70</inkml:trace>
  <inkml:trace contextRef="#ctx0" brushRef="#br0" timeOffset="1.17567E6">1182 17621,'0'-35,"-35"35,35-35,17-1,54 36,-71-35,53 35,-18 0,0 0,-35 18,-17-18</inkml:trace>
  <inkml:trace contextRef="#ctx0" brushRef="#br0" timeOffset="1.17595E6">1129 17674,'0'0,"18"-17,52 17,-17 0,-53-36,35 36,1 0,-1 0</inkml:trace>
  <inkml:trace contextRef="#ctx0" brushRef="#br0" timeOffset="1.178E6">1782 17057,'-36'0,"36"-18,0 36,0 35,0 17,0-17,0 0,36-18,-36 1,0 17,0-18</inkml:trace>
  <inkml:trace contextRef="#ctx0" brushRef="#br0" timeOffset="1.1786E6">1588 17339,'0'0,"17"0,18-35,1 35,17-36,17 36,-17-70,35 70,-35-53,-18 53,1-35,-1 35,-53 0,18 17,-53-17,18 53,-18-17,18 16,35-16,18-36,35 0,17-18,-35-35,-35 0,0 18,0 0,0 52,0 19,36 17,-36-1,35-52,-35 53,0-17</inkml:trace>
  <inkml:trace contextRef="#ctx0" brushRef="#br0" timeOffset="1.17902E6">2223 17110,'0'0,"0"17,35-17,-35 53,35-53,-35 71,0-36,0 0,0-17,0-89,0 36,0 0,35-18,1 53,-36 18,35 17,-35 0,0 0,35-35,-35 53,0-17</inkml:trace>
  <inkml:trace contextRef="#ctx0" brushRef="#br0" timeOffset="1.17934E6">2152 16880,'18'0,"17"0,0 0,0-35,1 35,17 0</inkml:trace>
  <inkml:trace contextRef="#ctx0" brushRef="#br0" timeOffset="1.17966E6">2469 16598,'0'-35,"0"70,0 0,0 36,36-18,-36-18,0 1,0-1,0 18,35-53,-35 35,0 0</inkml:trace>
  <inkml:trace contextRef="#ctx0" brushRef="#br0" timeOffset="1.18046E6">3104 16739,'0'0,"0"-35,-35 35,-18 0,53 35,-70 36,70-18,-36 35,36 18,-52 53,52-18,0-35,0-18,17-35,-17-18,71 0,-36-35,-35 35,53-35,0 36,-18-36</inkml:trace>
  <inkml:trace contextRef="#ctx0" brushRef="#br0" timeOffset="1.18102E6">3387 17057,'-36'0,"54"0,17 0,1 0,-1-35,0 35,18 0,-53-36,0 54</inkml:trace>
  <inkml:trace contextRef="#ctx0" brushRef="#br0" timeOffset="1.18135E6">3687 16792,'0'0,"0"36,0-1,0 0,0 18,35-18,-35 1,0-1,35 18,-35-18,0 0</inkml:trace>
  <inkml:trace contextRef="#ctx0" brushRef="#br0" timeOffset="1.18166E6">3898 16828,'0'0,"35"0,-35 35,0 0,0 0,36 1,-36-1,0 18,0-18,35-35,-35 35</inkml:trace>
  <inkml:trace contextRef="#ctx0" brushRef="#br0" timeOffset="1.18187E6">4163 17004</inkml:trace>
  <inkml:trace contextRef="#ctx0" brushRef="#br0" timeOffset="1.1826E6">4374 16880,'0'0,"0"-35,0-18,18 53,-18-35,35 35,1 0,-1 0,-35 35,35 18,-35-35,0 17,0 0,-35 18,35-35,-53-18,53 35,-35-35,52 0,36 0,0 0,-18 0,1 0,-1 0</inkml:trace>
  <inkml:trace contextRef="#ctx0" brushRef="#br0" timeOffset="1.18289E6">4763 16686,'0'0,"35"0,-35 36,0-1,0 0,35 18,-35-18,0 1,0-1,0 0,35 18,-35 0</inkml:trace>
  <inkml:trace contextRef="#ctx0" brushRef="#br0" timeOffset="1.18381E6">3739 17392,'0'0,"-35"0,0 0,88 0,-18 0,53 0,18 0,0 0,17-53,-52 53,35 0,35 0,-18-35,-17 35,-18 0,-17 0,-18 0,17-53,-34 53,-1 0,0 0,18 0,0 0,-18 0,-70 0</inkml:trace>
  <inkml:trace contextRef="#ctx0" brushRef="#br0" timeOffset="1.18566E6">3898 17674,'0'0,"0"18,0 17,0 0,0 18,0-17,0-1,0 18,0-18,18-35,-18-35</inkml:trace>
  <inkml:trace contextRef="#ctx0" brushRef="#br0" timeOffset="1.18624E6">4163 17657,'-18'35,"18"-18,0 19,18-36,-18 35,53-35,-18 0,0 71,1-71,-36 35,35-35,-35 35,0-17,-35-18,-1 0,-17 0,18 0,35-36,18-34,35 17,-18 0,0 0,-35 18,-17 35,-36 0,17 0,1 0</inkml:trace>
  <inkml:trace contextRef="#ctx0" brushRef="#br0" timeOffset="1.18656E6">4604 17745,'35'-36</inkml:trace>
  <inkml:trace contextRef="#ctx0" brushRef="#br0" timeOffset="1.18688E6">4780 17533,'0'35,"35"1,-35-1,0 0,0 18,0 18,0-54</inkml:trace>
  <inkml:trace contextRef="#ctx0" brushRef="#br0" timeOffset="1.18738E6">4992 17533,'0'0,"0"-35,35 35,0 0,18 0,-53 17,36-17,-36 36,0-1,-18-35,18 35,-35-35,52 0,19 0,-1 0,-35 36,35-36,-35 35,0 0,-18 0,-17-35,0 0,-53 0</inkml:trace>
  <inkml:trace contextRef="#ctx0" brushRef="#br0" timeOffset="1.18791E6">5292 16775,'53'17,"-53"54,88 17,-35-35,-18 35,18 0,-18-35,-35 35,0-17,0 17,0-17,-53-1,18-17,0-18,-1 1,1-36,35 35</inkml:trace>
  <inkml:trace contextRef="#ctx0" brushRef="#br0" timeOffset="1.18985E6">4233 18433,'0'0,"-35"0,0 0,35 35,17-35,36 0,-17 0,-1 0,0 0,0-18,36 18,-71 18</inkml:trace>
  <inkml:trace contextRef="#ctx0" brushRef="#br0" timeOffset="1.19009E6">4251 18662,'0'0,"18"0,-18-18,35 18,18 0,-53-35,53 35,-18 0</inkml:trace>
  <inkml:trace contextRef="#ctx0" brushRef="#br0" timeOffset="1.19078E6">4551 18415,'0'0,"0"-35,0-1,35 36,0 0,1 0,-1 0,-35 36,0 34,0-34,0-1,-18-35,18 35,-35-35,53 0,17 0,-35 35,0 1,0-1,0 18,-18-53,18 35,-35-35,0 0,35-35</inkml:trace>
  <inkml:trace contextRef="#ctx0" brushRef="#br0" timeOffset="1.19113E6">4833 18327,'0'-35,"0"105,0-35,0 1,53-1,-53 0,0 0,0 18,0-17,0-1</inkml:trace>
  <inkml:trace contextRef="#ctx0" brushRef="#br0" timeOffset="1.19132E6">5027 18574</inkml:trace>
  <inkml:trace contextRef="#ctx0" brushRef="#br0" timeOffset="1.19348E6">5203 18380,'0'0,"0"-36,18 36,35 0,-18 0,18 0,-17-35,-54 53,18 17,-35 36,35-18,0-1,-53 1,53-17,0-1,0 0,0 1,-18-36</inkml:trace>
  <inkml:trace contextRef="#ctx0" brushRef="#br0" timeOffset="1.19369E6">5274 18574,'0'0,"0"-18,35 18,-35-35,53 35,-17 0,-1 0</inkml:trace>
  <inkml:trace contextRef="#ctx0" brushRef="#br0" timeOffset="1.19431E6">5468 18450,'35'0,"-35"-70,36 34,-1 36,0 0,-35 36,0-1,0 0,0 1,0-1,-17 0,-19-35,54 0,17 0,0 0,-17 0,-18 35,0 1,-18-1,-34-35,52 35,-36-35,-17 0,53-17</inkml:trace>
  <inkml:trace contextRef="#ctx0" brushRef="#br0" timeOffset="1.19494E6">5592 17956,'-18'18,"18"17,0 1,0-1,18 0,17-35,0 0,-35-17,0-36,0 17,0-17,0 18,-18 35,-34 0,52 35,-53-35</inkml:trace>
  <inkml:trace contextRef="#ctx0" brushRef="#br0" timeOffset="1.19625E6">6085 17639,'0'-35,"0"52,0 19,0 52,0-71,0 54,0-18,0 0,0 0,0 0,0 17,0-35,0 1,0-19,0 54,0-36,0 18,0-18,0 1,0-1,18 0,-18 18,0 0,0-18,0 1,0 17,0-1,0-16,0-1,0 0,0 1,0-1,0-70</inkml:trace>
  <inkml:trace contextRef="#ctx0" brushRef="#br1" timeOffset="1.23457E6">11994 11889,'0'-36,"0"54,0 17,0 18,0 0,0 0,0-18,0 1,36-1,-36 35,0-34,0-19</inkml:trace>
  <inkml:trace contextRef="#ctx0" brushRef="#br1" timeOffset="1.23499E6">12047 11906,'0'0,"0"-17,0-19,0 1,36 35,-36-35,53 35,-1 0,-16 0,-36 35,35 53,-35-52,0-1,-18 0,18 0,-53-35,53 36,-35-36,0 0</inkml:trace>
  <inkml:trace contextRef="#ctx0" brushRef="#br1" timeOffset="1.23538E6">12524 11924,'0'-18,"-18"18,18 18,0 17,0 0,0-17,35 35,-35-18,0 18,0-18</inkml:trace>
  <inkml:trace contextRef="#ctx0" brushRef="#br1" timeOffset="1.23566E6">12506 11871,'0'0,"0"-35,18 35,-18-36,35 36,0 0,-35-35,35 35,1 0,-36 35</inkml:trace>
  <inkml:trace contextRef="#ctx0" brushRef="#br1" timeOffset="1.23593E6">12541 12047,'0'0,"18"0,-18-17,35 17,0 0,1 0,-36-36,35 36,-35 18</inkml:trace>
  <inkml:trace contextRef="#ctx0" brushRef="#br1" timeOffset="1.2364E6">13088 11977,'-18'0,"89"-18,-18 18,0 0,-18 0,-35 18</inkml:trace>
  <inkml:trace contextRef="#ctx0" brushRef="#br1" timeOffset="1.23672E6">13141 12153,'0'0,"18"0,-1 0,54-17,-18 17,-18 0,0-36</inkml:trace>
  <inkml:trace contextRef="#ctx0" brushRef="#br1" timeOffset="1.23826E6">11483 11748,'35'0,"-52"0,17 52,-53 1,53 36,-71 16,71-16,0-19,0 18,0-35,0 0,0 0,35 0,1-53,-1 53,18-53,17 35,-17-35,-17 0,-1 35,0-35</inkml:trace>
  <inkml:trace contextRef="#ctx0" brushRef="#br1" timeOffset="1.24063E6">14093 11977,'-17'0,"-36"0,18 17,-36 36,71-17,0-1,0 18,18-18,52-35,-34 0,34 0,-35 0</inkml:trace>
  <inkml:trace contextRef="#ctx0" brushRef="#br1" timeOffset="1.24101E6">14323 11994,'-71'0,"142"0,-142 36,71-1,0 0,18-35,17 0,0 0,-35-17,0-19,-17 36,17-35,17 35</inkml:trace>
  <inkml:trace contextRef="#ctx0" brushRef="#br1" timeOffset="1.24139E6">14640 11889,'-17'-36,"34"72,-70-72,18 36,35 18,0 35,0-18,0 0,35-35,18 36,18-1,-71 0,0 18,-18-53,-35 35,-17-35,34 0</inkml:trace>
  <inkml:trace contextRef="#ctx0" brushRef="#br1" timeOffset="1.2432E6">15134 11889,'0'-18,"35"-17,-17 35,17 0,1 0,-36 17,0 36,0 0,-18-53,18 35,-35-35,88 0,-18 0,-17 0,34 53,-52-17,0 34,-52-35,16-35,19 0,-19 0,36-17</inkml:trace>
  <inkml:trace contextRef="#ctx0" brushRef="#br1" timeOffset="1.24359E6">15452 11836,'0'-36,"35"54,-35 17,0 1,0-1,35 0,-35 0,36 18,-36-17,0-1,-18-35</inkml:trace>
  <inkml:trace contextRef="#ctx0" brushRef="#br1" timeOffset="1.2438E6">15716 11942,'0'0</inkml:trace>
  <inkml:trace contextRef="#ctx0" brushRef="#br1" timeOffset="1.24435E6">15857 11748,'53'0,"0"0,0 0,-18 0,-35-36,36 36,-54 18,18 35,-35-18,35 0,0 1,0-1,0 0,0 18,0-18,-36-35,1 0</inkml:trace>
  <inkml:trace contextRef="#ctx0" brushRef="#br1" timeOffset="1.24455E6">15928 11959,'53'-35,"-106"70,141-70,-53 0,1 35</inkml:trace>
  <inkml:trace contextRef="#ctx0" brushRef="#br1" timeOffset="1.24512E6">16193 11783,'35'-18,"0"18,0 0,1 18,-36 17,0 0,0 1,-18-36,36 0,17 35,-35 0,35-35,-35 35,0 1,-17-36,-36 0,0 0</inkml:trace>
  <inkml:trace contextRef="#ctx0" brushRef="#br1" timeOffset="1.24561E6">16404 11483,'0'-35,"-17"35,-1 0,18 35,0 18,0-18,18 0,17-35,-35-17,35 17,-35-53,0 0,0 18,-18 35,-52 17,17 36,0-53</inkml:trace>
  <inkml:trace contextRef="#ctx0" brushRef="#br1" timeOffset="1.24662E6">16775 11871,'-36'0,"72"0,-1-35,0 35,0 0,1-36,17 36,-71 18,-17-18</inkml:trace>
  <inkml:trace contextRef="#ctx0" brushRef="#br1" timeOffset="1.24698E6">16792 11959,'0'0,"18"0,-18-17,53 17,-18 0,0 0,-52 0</inkml:trace>
  <inkml:trace contextRef="#ctx0" brushRef="#br1" timeOffset="1.24766E6">17392 11783,'-18'-35,"-17"35,35-36,-35 36,-1 36,36-1,-52 18,52-36,0 19,0-1,0 0,17-35,-17 35,35-35,1 0,-1 0,-35-17,0-36,0 18,-18-1,18 1,-35 35,35-35,-35 35</inkml:trace>
  <inkml:trace contextRef="#ctx0" brushRef="#br1" timeOffset="1.2479E6">17515 11906,'0'-17</inkml:trace>
  <inkml:trace contextRef="#ctx0" brushRef="#br1" timeOffset="1.24857E6">17833 11606,'0'0,"-18"0,-17 0,35 18,-35-18,35 71,0-54,0 19,53-36,-53 35,53-35,-53 35,52-35,-52 35,36 1,-36-1,-18-35,-35 35,18-35,0 0,35-35,0 0,35-18,0 17,18-16,-53-1,35 53,-35-36,-53 1,1 35,-1 0,0 0,53 35</inkml:trace>
  <inkml:trace contextRef="#ctx0" brushRef="#br1" timeOffset="1.24896E6">18027 11642,'0'-36,"0"89,35-17,1-1,16 0,-52 0,18-35,-18 36,0-1,-35-35,0 0,-36-35</inkml:trace>
  <inkml:trace contextRef="#ctx0" brushRef="#br1" timeOffset="1.24932E6">18045 11642,'0'0,"35"-36,0 36,-35-35,35 35,-35-35,53 35,18-35,-36 35,-35-36,0 54</inkml:trace>
  <inkml:trace contextRef="#ctx0" brushRef="#br1" timeOffset="1.25036E6">17445 12400,'-35'-35,"35"0,0-1,0 54,0 17,0-17,0 17,0 0,0 1,0-1,0 0,0 1,0-54</inkml:trace>
  <inkml:trace contextRef="#ctx0" brushRef="#br1" timeOffset="1.25132E6">17657 12365,'0'-35,"-18"35,-53 0,36 17,35 71,-35-88,35 53,0-17,17-36,19 0,17 0,0-18,-53-17,0-1,0 1,0 53,35-18,-35 35,53-35,0 0,-18 0,0 0,0 0,-35-18,36 18,-36-35,0 0,0 0,-18 35,-17 0,-18 0,53 35,0 18,0-18,35-35,-35-35,0 0,0-1,35 36,-35 36,53 34,-53-35,0 18,0-17,0-1,0 0,-17-35,-19 0</inkml:trace>
  <inkml:trace contextRef="#ctx0" brushRef="#br1" timeOffset="1.25184E6">18150 12330,'0'0,"0"-36,-17 36,-18 0,-1 0,36 18,-35 17,35 1,18-36,17 0,0 0,-35-36,35 36,-35-35,0 0,36 70,-36 53,0-53,35 1,-35-1,0 0,0 1,-18-36,-17 0,0 0</inkml:trace>
  <inkml:trace contextRef="#ctx0" brushRef="#br1" timeOffset="1.25262E6">18362 11254,'0'-36,"0"1,18 35,70 53,-53 0,18 35,-18 36,-35-19,89 54,-89-53,0 0,0 0,0-18,-36 0,36-35,-53-53,53 53,-35-53,35 35</inkml:trace>
  <inkml:trace contextRef="#ctx0" brushRef="#br1" timeOffset="1.27081E6">4921 12171,'-17'0,"17"70,-36-34,36 17,0 0,0 17,0-17,0 0,0-18,18 0,-18 1,71-36,-71 35,52-35,1 0,-17 0,-36 35,0 1</inkml:trace>
  <inkml:trace contextRef="#ctx0" brushRef="#br1" timeOffset="1.2748E6">5539 12312,'-36'0,"1"0,0 0,35 18,-35-18,35 53,0-18,0 0,17-35,18 0,1-18,-36-17,35 35,-35-35,0 0,0-1,0 54,0 17,0 1,0-1,53 0,-53 0,0 1,0 17,18-53,-18 52,0-16</inkml:trace>
  <inkml:trace contextRef="#ctx0" brushRef="#br1" timeOffset="1.27504E6">5750 12471</inkml:trace>
  <inkml:trace contextRef="#ctx0" brushRef="#br1" timeOffset="1.27587E6">5838 12400,'0'-17,"53"-36,-17 17,-1 36,-35 53,0 0,0 18,0-18,-18-53,18 70,-35-70,53 0,17 0,0 0,-17 0,-18-17</inkml:trace>
  <inkml:trace contextRef="#ctx0" brushRef="#br1" timeOffset="1.27706E6">5997 12612,'0'-18,"18"18,17-35,18 35,18 0,-36 0,0 0,-35-35</inkml:trace>
  <inkml:trace contextRef="#ctx0" brushRef="#br1" timeOffset="1.27738E6">6509 12647,'0'35,"-18"18,18-17,-53-1,53 0,-35-35</inkml:trace>
  <inkml:trace contextRef="#ctx0" brushRef="#br1" timeOffset="1.28222E6">6879 12365,'0'-35,"0"70,0 0,0 0,0 1,0 17,0 0,0-18,0-53</inkml:trace>
  <inkml:trace contextRef="#ctx0" brushRef="#br1" timeOffset="1.28268E6">7020 12330,'0'0,"0"17,0 36,0 18,0-18,0-18,-17-35,34 0,36 0,0 0,-53-18,53 18</inkml:trace>
  <inkml:trace contextRef="#ctx0" brushRef="#br1" timeOffset="1.28298E6">7161 12471,'0'0,"0"35,0 18,0-18,0 18,18-53,-18 35,0 1,0-1</inkml:trace>
  <inkml:trace contextRef="#ctx0" brushRef="#br1" timeOffset="1.28321E6">7320 12594,'0'0</inkml:trace>
  <inkml:trace contextRef="#ctx0" brushRef="#br1" timeOffset="1.28411E6">7355 12418,'0'-35,"0"-1,36 36,-36-17,35 17,-17 0,17 0,0 0,-35 35,0 35,0-52,35-18,1 0,-1 0,-35 35,0 1,0-1,-18 0,-17 18,35-106</inkml:trace>
  <inkml:trace contextRef="#ctx0" brushRef="#br1" timeOffset="1.2848E6">7761 12330,'0'-36,"35"36,1 0,-36 18,0 35,0 0,-36 0,36-71,18 18,17 35,-35-17,0 53,0-36,-17-35,-19 35,1-35,0 0</inkml:trace>
  <inkml:trace contextRef="#ctx0" brushRef="#br1" timeOffset="1.2852E6">8043 12859,'0'35,"0"18,0-18,-17 1,-36-1,18 35,-1-34,1-36</inkml:trace>
  <inkml:trace contextRef="#ctx0" brushRef="#br1" timeOffset="1.28881E6">8767 12277,'-36'0,"54"0,35 0,0 35,-53 0,70 1,-70-1,53 0,-53 18,0 0,0 17,0-17,-17-17,17-1,-36 0,36 0,-35-35,0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07T10:35:15.44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7599 3264 118 0,'0'0'369'0,"0"0"-293"15,0 0 48-15,0 0-48 16,0 0 7-16,0 0-22 16,-34-139 22-16,34 120-11 0,0 4 12 15,0 1-31-15,-10 1-13 16,10 7-9-16,-9 2-6 16,-1 4-8-16,10 0-17 15,-18 5-3-15,-16 36-10 16,-13 18 10-16,-9 17 2 15,-7 5 1-15,-11-1 1 16,18-6 3-16,12-19-4 16,16-13-3-16,9-20 1 15,19-11 2-15,0-9-4 16,0-2 3-16,0 0 1 16,0-24 13-16,19-17-6 15,9-14-7-15,25-5 0 0,3-6-2 16,9 3 2-16,-2-1-5 15,11 4 5-15,-2 8 1 16,-16 12-1-16,7 11 0 16,-17 11 0-16,7 13-2 15,3 5-1-15,10 34-8 16,15 28 3-16,-7 18 5 16,-2 10-1-16,-7 2-8 15,-2-5-139-15,-26-20-206 16</inkml:trace>
  <inkml:trace contextRef="#ctx0" brushRef="#br0" timeOffset="1093.7099">7692 3058 258 0,'0'0'208'15,"0"0"-89"-15,0 0-8 16,0 0-14-16,0 0-46 16,0 0 1-16,0 0 3 15,-9 0-5-15,9 0-9 16,0 0 3-16,0 0 6 0,0 0-13 16,0 0-5-1,0 0-9-15,0 0-11 0,0 0-12 16,-9 14-1-16,9 10 1 15,-10 9 4-15,10 2 4 16,-9 9 7-16,9 7-7 16,0 6 1-16,0 2 1 15,0 4-5-15,0 3-2 16,0 1 1-16,0-7 7 16,0 1 0-16,0-3 6 15,0-3-2-15,0 2-8 16,0 6-4-16,0-2 4 15,0 2-2-15,0-5-5 16,0-2 4-16,0-7-3 0,0-1 2 16,0-3-1-16,0 0 3 15,0-1 4-15,0-4 4 16,0 3 0-16,0-3-10 16,0-1 8-16,0 6-10 15,0-4 1-15,0-3 2 16,0-1-1-16,0-4 1 15,0-4 4-15,9 4 2 16,1 1-3-16,-10 0 10 16,0 10-9-16,0 4-3 15,0 9 0-15,0 1 3 16,0 6-4-16,0-3 3 0,-19-6-6 16,0 0 6-16,13-14-7 15,3 0 7-15,-3-14-4 16,6 0 7-16,0-4-4 15,0-7-2-15,0-3-3 16,0-5 1-16,0-1-2 16,0-6-3-16,0-1-4 15,6 0-48-15,-3 0-127 16,-3 0-256-16</inkml:trace>
  <inkml:trace contextRef="#ctx0" brushRef="#br0" timeOffset="2703.3867">7583 5431 358 0,'0'0'96'16,"0"0"-9"-16,0 0-28 16,0 0-15-16,0 0 5 15,0 0-23-15,0-18 26 16,0 18 11-16,0-3-15 15,0 3 7-15,0 0-6 0,0 0 5 16,0-2-3-16,0-1 8 16,0 2-14-16,0-6-11 15,0 7-8-15,0 0 7 16,0 0-4-16,-9 0-5 16,9 0-24-16,0 0-2 15,0 18 2-15,0 22 0 16,0 15 8-16,0 14-2 15,0 17 11-15,0 4-2 16,0 2-2-16,25 3-3 16,-3-3-2-16,3-2 5 15,-7-2-6-15,1 1-5 16,-10 2 0-16,10-1-1 16,-10-8 3-16,7-8-1 0,-7-3 1 15,1-5-1-15,-1 5 4 16,0-3 4-16,1 1-1 15,-1-6-4-15,-9 0 1 16,9-5 1-16,-9-7-7 16,0-1 2-16,0-3 1 15,0-4-3-15,0-1 5 16,0-1 3-16,0 1-6 16,10 1-2-16,-1-4 8 15,0 8-9-15,10-9 5 16,-10 3-3-16,7-3 2 15,-7 3-4-15,-6-3 0 16,4 3 0-16,-7-3 1 0,0 8 0 16,0-6 2-16,0 0 0 15,0 1-4-15,0-7 3 16,-7-5-2-16,-5 4 5 16,-4-8-5-16,7-4 2 15,0 2 1-15,-1 6 6 16,1-6-6-16,0 6 1 15,-1 0-1-15,1-4 3 16,0 9-6-16,9-6 1 16,-10-3-1-16,10 1 1 15,-6-6 5-15,3 1-4 16,-6-2 3-16,-1-3 4 0,10 5-5 16,-6-2 0-16,3 2 0 15,3 8-2-15,-6 0 3 16,-4 4-5-16,1 1 2 15,9-5-1-15,-9 0 1 16,9-5-1-16,0-2 3 16,-10-1 7-16,10 2-8 15,0-1 7-15,0 4-8 16,0-5-1-16,0 3 0 16,0 3 1-16,0-3-1 15,0-7 0-15,0 0 2 16,0-5-2-16,0-12-1 15,0 0-1-15,0 0 1 0,0 0 6 16,0 0-6-16,0 0-2 16,0 0-21-16,0 4-48 15,0 8-55-15,0-1-339 16</inkml:trace>
  <inkml:trace contextRef="#ctx0" brushRef="#br0" timeOffset="5031.9072">7720 8999 53 0,'0'0'82'0,"0"0"22"15,0 0 21-15,0 0-8 16,0 0-9-16,0 0 0 15,0 0-22-15,0 0-5 16,16-63-19-16,-16 63-11 16,0 0 3-16,0 0 8 15,0 0 12-15,0 0-2 16,0 0-7-16,0-2-3 0,-6-1-24 16,-4 1-16-16,1-1-22 15,9 3 12-15,0 0-2 16,0 0-6-16,0 0 15 15,0 0-6-15,0 0-4 16,0 0-4-16,0 0-5 16,0 0-10-16,0 34-1 15,0 34 11-15,0 32-1 16,0 24 2-16,0 19 1 16,25 12-2-16,-16 15 7 15,4 8-4-15,-4-4-2 16,7 2-2-16,-7-12 3 15,0-15-2-15,1-14 0 0,8-13 1 16,-8-14 2-16,8-5-3 16,10-3 1-16,7-8-2 15,-7-1 5-15,9-11-7 16,-3-12 4-16,-12-10-1 16,3-13 0-16,-16-17 0 15,1-11-1-15,-10-9-28 16,0-8-37-16,0-13-124 15,0-43-122-15</inkml:trace>
  <inkml:trace contextRef="#ctx0" brushRef="#br0" timeOffset="6141.3405">7948 8143 394 0,'0'0'164'0,"0"0"-116"15,0 0 69-15,0 0 28 16,0 0-94-16,0 0-28 15,-28 0 6-15,28 0 14 0,0 0-13 16,0 0-10-16,0 0-8 16,0 0-1-16,0 0-4 15,0 0-6-15,0 0 1 16,0 0-2-16,0 0 0 16,0 0-1-16,0 0 1 15,0 0 0-15,28 8 1 16,37 4 14-16,25-3-4 15,29-1 0-15,37-5 0 16,18-1 2-16,25 3-1 16,4-3 0-16,-1 6-4 15,7-7 8-15,9 10-1 0,19-6 0 16,3-5-1-16,15 2-2 16,-9-2-3-16,0 0-6 15,3 0 0-15,-2 0 2 16,17 0-1-16,-18 0 4 15,19 0 0-15,3 0 5 16,6 0 2-16,16 0-4 16,3-5-5-16,18-8 2 15,10 7-7-15,-3-6 1 16,3-4 1-16,-19 10-6 16,-9 1 6-16,9 0-1 15,-3 4 12-15,-6-3-8 16,9 0-2-16,-9-5 2 0,-19 3-3 15,-10-7-3 1,-17 3 6-16,-8 1-3 0,-30 2-1 16,-16 2 6-16,-18 5-5 15,-48 0 1-15,-8 0-4 16,-29 0-3-16,-24 0 3 16,-14 0-1-16,-14 0-2 15,-10 0-22-15,19 0-49 16,6 5-91-16,31-5-175 15</inkml:trace>
  <inkml:trace contextRef="#ctx0" brushRef="#br0" timeOffset="7500.8899">18258 8064 1 0,'0'0'231'15,"0"0"-162"-15,0 0 40 16,0 0 0-16,0 0-53 16,0 0 10-16,-37-56-17 15,28 50-3-15,9 4 22 16,-10-1 7-16,10 3-11 16,-9 0-17-16,0 0 1 15,-1 0-12-15,10 0-13 16,-6 0-14-16,6 0-3 15,0 0-6-15,0 0-8 16,0 0 6-16,0 5 2 16,16 6 2-16,40-4-1 0,43-3 16 15,76-4 19-15,71 0 5 16,75-4 12-16,71-14-24 16,57 0-12-16,24 7-6 15,23-4-4-15,14 1-3 16,-24 4-3-16,-3-3 3 15,-44 7 5-15,-27-2 12 16,-51 8-9-16,-46 0-5 16,-60 0-6-16,-62 0 1 15,-37 0-1-15,-38 0-1 16,-37 3 2-16,-25 2-2 16,-9-5 0-16,-28 0 1 15,-10 0 3-15,-3 0-4 0,-6 0 10 16,0 0-7-1,0 0 4-15,0 0-7 0,0 0 0 16,-34-5-15-16,-13-8-47 16,-9 7-12-16,-6-4 18 15,-3 5 24-15,2-5-2 16,7 2 1-16,-16-3 10 16,7-3 8-16,-16-4 6 15,16-2 9-15,2 1 2 16,17 0 10-16,-1 4 11 15,22 2 4-15,-3 7 18 16,19-1 7-16,-1 4 1 16,10 3-1-16,0-1-11 15,0 1-2-15,0 0-21 0,0 0-16 16,0 0-2-16,0 0-6 16,0 0-5-16,47 0 11 15,25 11 2-15,37 8 6 16,9 2 6-16,4 8-3 15,-4-1-1-15,0 6-3 16,-27-1-6-16,-26-4 3 16,-21 13-4-16,-44 2-3 15,0 8 3-15,-72 3 0 16,-37 3-3-16,-9 0-26 16,-4-6-75-16,22-18-182 15,38-31-636-15</inkml:trace>
  <inkml:trace contextRef="#ctx0" brushRef="#br0" timeOffset="8157.1634">24903 8906 414 0,'0'0'237'15,"0"0"-94"-15,0 0 27 16,0 0 14-16,0 0-73 15,0 0 8-15,0-58-30 0,0 58-26 16,0 0-17-16,0 0-18 16,0 0-26-16,0 0-2 15,0 40-12-15,-10 42 8 16,1 19 4-16,-10 12 3 16,1-10 1-16,8-6-1 15,10-11 0-15,0-9-3 16,0-12 1-16,0-15 0 15,10-9 0-15,8-11 1 16,1-14-2-16,-10-7-2 16,10-5 0-16,9-4-3 15,16 0-7-15,12-9-2 0,9-15-18 16,16-2-16-16,-9-3-23 16,-16 5-31-16,-19-3-10 15,-18 9-12-15,-19 2-43 16,0-2-49-16,-56 7-266 15</inkml:trace>
  <inkml:trace contextRef="#ctx0" brushRef="#br0" timeOffset="8422.784">24563 9468 482 0,'0'0'177'15,"0"0"-80"-15,0 0 79 16,0 0-57-16,0 0-75 16,0 0 7-16,-34-32 1 15,34 32 10-15,0-2-19 16,0-1 3-16,0-3 2 16,0-1-15-16,0 1-13 15,34-4 1-15,4 3-3 16,36-9-3-16,26 3-14 15,46-7-1-15,38 3-2 16,16-7-67-16,-26-13-301 16</inkml:trace>
  <inkml:trace contextRef="#ctx0" brushRef="#br0" timeOffset="10266.9527">6935 2429 583 0,'0'0'59'0,"0"0"44"15,0 0-28-15,0 0 35 16,0 0-84-16,0 0-19 16,-9 0 0-16,9 5 0 15,0 3 7-15,0 5 8 16,6-5-1-16,13 5-9 16,9-3 4-16,9-1-2 15,7 0-5-15,-7-8 3 16,-9-1-7-16,0 0 14 15,-3 0-3-15,-3 0 15 16,-6-8-1-16,2-5-6 16,1-8-8-16,0 5-4 0,-10-2-6 15,-9 1-3-15,9-3-1 16,-9-1 3-16,0 0 7 16,0 4 0-16,0-4 3 15,0 6-2-15,0 1 6 16,0 1-10-16,0 5-4 15,0 0 1-15,0 1 1 16,0 4 1-16,0-5 0 16,0 3-1-16,-9 0-5 15,-19 4 5-15,0-3-7 16,-6 4-6-16,-4 0 6 16,-8 0 2-16,8 0-2 15,4 0 1-15,-3 13-1 0,9 3-2 16,0 7 2-1,-1 3 1-15,5 3 2 0,5 3-1 16,10 0 3-16,9-1 0 16,0 6 5-16,0-3-5 15,28-4 2-15,34 4 1 16,31-6 4-16,16-6-6 16,28-10-1-16,19-8-5 15,34-4-13-15,-6 0-153 16,-19-41-383-16</inkml:trace>
  <inkml:trace contextRef="#ctx0" brushRef="#br0" timeOffset="12845.6711">6823 8566 534 0,'0'0'58'0,"0"0"42"16,0 0 18-16,0 0-71 15,0 0 8-15,0 0 18 16,0 0 3-16,0 0-1 16,-9 0-30-16,-1 0-6 15,4 0-16-15,3 0-14 16,-6 0-9-16,-7 0 6 15,-2 0-10-15,-11 0 4 16,-8 0 0-16,9 4 4 16,-9 9-2-16,-7 4 5 0,7 0-3 15,12 11-2 1,6-6-2-16,16 10 5 0,3 6-3 16,0-5 4-16,0 1-3 15,19 5-1-15,18-10 7 16,0 5-4-16,16-6 1 15,-15-8-4-15,8-4 0 16,-8-7 0-16,-1 0-2 16,-3-9 0-16,4 0 0 15,5 0 3-15,-14-12 8 16,17-4-7-16,-8-8 8 16,-10 0-12-16,-3 0 4 15,-16 3 3-15,0 2-3 0,-9-1 3 16,0-4 14-1,0 0 15-15,-28-5-23 0,-6-3 2 16,-13-2 7-16,10 10-7 16,-1 1-4-16,4 12-7 15,6 1-4-15,9 10-20 16,10 0-93-16,9 0-282 16</inkml:trace>
  <inkml:trace contextRef="#ctx0" brushRef="#br0" timeOffset="15249.8265">7976 8161 203 0,'0'0'120'0,"0"0"-33"16,0 0 19-16,0 0-11 16,0 0-27-16,0 0-13 15,0 0-9-15,0 0-18 16,0 0-10-16,0 0-2 15,0 0 19-15,0 0-5 16,0 0-7-16,0 0 1 16,0 0-7-16,0 0 7 15,0 0 9-15,0-3-2 16,0 3-2-16,0-2 8 16,0 2 0-16,0-5 0 0,0 5-1 15,0-5 8 1,0-8 5-16,0 4-27 0,0-11 2 15,0 4-6 1,0-6 5-16,0-1-6 0,0 0 7 16,0 0-11-1,0-6-4-15,0-5 1 0,0 0-4 16,18-3-3-16,7 0 3 0,-12 3 2 16,2 4-7-1,-5-3 7-15,8 4 3 0,-8 0 0 16,-1-1 1-1,0 1-7-15,10-4 5 0,-10 1-7 16,16-2 2 0,-6-1 0-16,0-4-5 0,9 0 1 15,-10-3 4 1,11-3 0-16,-11 0 1 0,7 0-1 16,-6 3 1-16,0 3 1 15,-1 0 0-15,1 0-2 16,0 3-1-16,-1-1 1 15,1 4 4-15,6-3-7 16,-16 1 3-16,19 1 1 16,-9-7-1-16,9-4-2 15,0 5-1-15,-3-4 3 16,3-1-5-16,0 3 2 0,0 4 1 16,0 1 0-1,-3-1-3-15,3 5 3 0,-9 4-1 16,9-10 1-1,-10 5-2-15,20-5 0 0,-4 1 1 16,-6 1-1 0,0-3 1-16,10 4-2 0,-4-1 3 15,-6-5-3 1,9 8 1-16,-3-1 0 0,-5-2 0 16,8 1 2-16,0-4 2 0,1 1 0 15,-4 4 0 1,3-2-2-16,1 6-1 0,8-1 0 15,-11 1-2 1,2 2 2-16,-9-3-1 0,6 9 6 16,-6-1-7-1,0 0 7-15,0-2-5 0,16-6-1 16,-7 6 4-16,10-3-4 16,-3 2 0-16,-7 4-1 15,10-3 0-15,-10 7-2 16,-2-5 2-16,-7 8 4 15,9-1-3-15,0-3-1 16,16-1 1-16,-6 4-1 16,0 0 0-16,6 5-3 15,-7 3 1-15,-8 1 2 16,5-3 0-16,-15 5 2 16,10-4-2-16,-10 5 0 0,6 0 3 15,-6-3-3 1,19 3 1-16,6-1 0 0,-6 1 1 15,9 0-1 1,6 0 0-16,-15 2 0 0,9 3 0 16,-3 0 0-1,3 0 1-15,-3 0-1 0,3 0 0 16,0 0-1-16,-3 0 1 0,3 8 0 16,-3-3-1-1,-16 5 1-15,1-4-1 0,-1 6 1 16,-3-6 1-1,-6 9-2-15,10-3 0 0,-1 1 1 16,7 3 2 0,2-3-3-16,1 5 0 0,-10-3 0 15,-2-3 2 1,2 5-2-16,-9-3 1 0,0-1 0 16,-3 3 0-16,3-7 0 15,0 3 0-15,-9 4 2 16,15-3-3-16,-12 3 2 15,3-5 0-15,3 5-2 16,0 0 1-16,0-3 2 0,-3 5-1 16,-6-4 0-1,9 6 0-15,0-3 0 0,0 0-2 16,0 5 1 0,-3-6 1-16,3 4 0 0,0 1-2 15,-10-5 0-15,17 3 1 16,-7 0-1-16,0 1 2 0,0 7-1 15,9-1-1 1,-9 1 0-16,-3 6 0 0,3-8-1 16,-9 1 0-16,-10-8 1 15,1-2 2-15,-1-5-2 16,10-4-1-16,-10 3-2 16,6 2 2-16,4 6-69 15,0 0-70-15,-19-18-236 16</inkml:trace>
  <inkml:trace contextRef="#ctx0" brushRef="#br0" timeOffset="16828.2189">12711 5949 136 0,'0'0'80'16,"0"0"44"-16,0 0-18 15,0 0-32-15,0 0-21 16,0 0 23-16,0-16-13 15,0 16-15-15,0-4-8 16,0 1-7-16,0 3 2 16,0 0 15-16,0 0-15 15,0 0-2-15,0 0-6 0,0 0 2 16,0 0-3 0,0 0 3-16,0 0 23 0,0 0 7 15,0 0-2-15,0 0-16 16,-10 0-20-16,1-1 7 15,9 1 4-15,0 0-6 16,0 0 1-16,0 0-8 16,-10 0-6-16,10 0 3 15,0 0 6-15,0 0-3 16,0 0 2-16,0 0-3 16,0 0-3-16,0 0-2 15,0 0-7-15,0 0-2 16,0 0-4-16,0 0-1 15,0 0 1-15,0 0-3 0,0 0 3 16,0 0-3-16,0 1 1 16,0 17 2-16,0 9 1 15,29-1 5-15,-11 6-3 16,10 7 1-16,-3 5 3 16,3 2-1-16,0 4-1 15,0 5 2-15,7 1-3 16,-7-3 1-16,0 0-2 15,-10-4-3-15,10-2 2 16,-3-4 4-16,-6-3 0 16,9 2-1-16,-9 2-1 15,9-2-1-15,0-2-2 16,6 0 2-16,-6 1-1 0,0 1-2 16,0 1 0-16,-9-2 0 15,15 4 1-15,-15-5 0 16,9 5 2-16,0 3 0 15,-9-5 3-15,5 4 2 16,-5-3-7-16,0 2 5 16,9 0-6-16,-9 0 3 15,-1-7-2-15,17 5 5 16,-17-9-5-16,10 7 3 16,10-5-4-16,-10-1 4 15,9 2-1-15,-12 7 3 16,12 1-1-16,-9 0-1 0,10 0 3 15,-4 5-5-15,3-1 5 16,1 3-6-16,5-2 6 16,-15-6-6-16,10 5-1 15,-1-4 5-15,1-4-2 16,-4 3 1-16,-6 3-3 16,-9-4 0-16,9-2 1 15,-4-5-1-15,-14-4-1 16,9-7 0-16,-10-6 2 15,10-7-4-15,-10-9 1 16,-9 1-8-16,0-5-51 16,0 0-43-16,0 0-62 15,0 0-406-15</inkml:trace>
  <inkml:trace contextRef="#ctx0" brushRef="#br0" timeOffset="19610.2833">14034 8422 232 0,'0'0'152'0,"0"0"-66"15,0 0-51-15,0 0 1 16,0 0-16-16,0 0-15 16,56-31-5-16,-56 31 0 15,0 0-6-15,0 0-14 16,0 0 20-16,0 0 14 16,0 0 19-16,0 0-3 15,0-8-4-15,0 2-3 16,0-4 26-16,0 7-4 15,0-2 13-15,0 0-5 16,0 1 14-16,0 2-21 16,0-3-9-16,0 0-15 15,0 0 4-15,0 2 1 0,0 2-3 16,0-3 10-16,0 4-15 16,0-4-8-16,0 4-8 15,0 0-1-15,0 0 5 16,0 0 6-16,0 0 7 15,0 0 14-15,0-5-10 16,0 3-6-16,0-1-7 16,0 3 17-16,0 0 6 15,0 0 0-15,0 0 1 16,0 0-14-16,0 0-5 16,0 0-8-16,0 0-1 15,0 0-6-15,0 0 3 0,0 0-4 16,0 0-3-1,0 0-4-15,0 5 2 0,0 12 5 16,0 12 6-16,10 2 9 16,9 6-6-16,9 2 3 15,-4 12-3-15,14 9 5 16,-1 5-10-16,1-1 8 16,5 2-1-16,-5-8 0 15,5 5-3-15,-5-1 4 16,-1 1 2-16,0 0-7 15,10 5-1-15,-13 0 0 16,13-5 2-16,6-2 1 16,-6-3 2-16,-1 5-1 0,1-7-9 15,-3 7 7-15,3 0-2 16,-1 0-3-16,-2-2 5 16,-7 3 0-16,10-7-4 15,-3-3-2-15,-7-5 2 16,0-1-1-16,1-6 0 15,-4 3-2-15,13 0 1 16,-1-4 1-16,-2 2-1 16,3-1 0-16,0 7 2 15,5-3-3-15,-5-1 0 16,6 9 2-16,-6-3-2 16,9-1-1-16,-3 2 2 0,3-9 0 15,0 0-2 1,-12-6 1-16,2-8 0 0,1 0 1 15,-13-4-1-15,4 4 0 16,-1 1 1-16,-3-1-1 16,-6 5-1-16,10-5 0 15,-1 0 0-15,7-6 1 16,3 4-1-16,-1-7 0 16,-2 1 2-16,12 3 0 15,0-2 0-15,-3-6 0 16,3 7-1-16,-3 1-1 15,3-4 1-15,0-1 0 16,6 3-1-16,-6-4 2 16,-3 0 0-16,4-2-2 15,-20 0 3-15,16-5-1 0,-16 2-2 16,1 2 0-16,-1-4-1 16,-3-3 2-16,13-3-1 15,0 5 1-15,6-9 0 16,-16 4 4-16,10-5-1 15,-4 0 0-15,-5 0-2 16,8 0 6-16,-2 0 1 16,3 0-3-16,0 0-5 15,5 0 0-15,-5 0 0 16,0 0 0-16,6 0 0 16,3-5 3-16,-3 4-4 15,-6-4 2-15,-10-5-1 0,10 5 0 16,-13-3-1-16,13-1 2 15,9-3-1-15,6-1 1 16,4-3 1-16,-4-1-2 16,-6 5 0-16,-3-4 1 15,-6 3-2-15,-10-3 2 16,10 0 2-16,-4-2-1 16,4-6 3-16,6 2-1 15,-6-6-2-15,9 1 0 16,-13-4-1-16,4 4 0 15,0-7 0-15,-10 10 0 16,-3-4 2-16,4-6 3 16,-1 10 1-16,7-5-2 0,3-2-3 15,-10 2-1 1,7-4 2-16,12-3-4 0,-10 2 1 16,7 0 3-16,-6 0-3 15,0 0 3-15,-4 0 0 16,4 5 1-16,-10 0 3 15,-2 0 0-15,2 0 0 16,-9-4-2-16,10 4-2 16,-4 0-1-16,-6 4 2 15,9-4-1-15,1-7 1 16,-4 7-4-16,-6 2 2 16,9-6 1-16,1 0 0 0,-1-5 0 15,-3 0 0 1,13-1-4-16,-10 4 3 0,-2-3 0 15,2-3-2-15,0 5 2 16,1-7 0-16,-4-3-2 16,-6 0 2-16,0-1-1 15,10 2 1-15,-4 0 1 16,-6 0-1-16,0-2-1 16,0 9-1-16,0-8 4 15,6 1-5-15,-6 0 0 16,0-3 0-16,0-1 0 15,10-4 0-15,-13-2 0 16,12 9 0-16,-9 0 0 16,-9 11 0-16,9 1 0 15,-3 2 0-15,-7 1 0 0,1-1 0 16,0 2 0-16,-1 1 0 16,1-3 0-16,6 1 0 15,-6-3 0-15,-1-5 0 16,1-3 0-16,0 4 0 15,-1-1 0-15,1 5 0 16,-9 0 0-16,-1 5 0 16,-3-3 0-16,3 3 0 15,1 0 0-15,-1 6 0 16,-9 4 0-16,19-2 0 16,-19-1 0-16,9 2 0 15,1 1 0-15,-10-5 0 0,9 8 0 16,-9-4 0-16,9 2 0 15,-9 4 0-15,0 3 0 16,10-1 0-16,-10 1 0 16,0 1 0-16,9-2 0 15,-9 0 0-15,0-1 0 16,0-1 0-16,0-1 0 16,0 1 0-16,0-1 0 15,0 1 0-15,0 7 0 16,0-2 0-16,0 1 0 15,0-2 0-15,0 8 0 16,0-8 0-16,0 3 0 16,0-4 0-16,0 1 0 0,0-4 0 15,0-1 0-15,0 2 0 16,0 7 0-16,0-4 0 16,9 9 0-16,-9-6 0 15,0 7 0-15,0-2 0 16,0-1 0-16,0 3 0 15,0-5 0-15,0 5 0 16,0 0 0-16,0 0 0 16,0 0 0-16,0 0 0 15,0 0 0-15,0 0 0 16,0 0-17-16,10 0-126 16,8 8-54-16,-2-8-240 0</inkml:trace>
  <inkml:trace contextRef="#ctx0" brushRef="#br0" timeOffset="20551.1769">21713 7966 499 0,'0'0'57'15,"0"0"-9"-15,0 0 49 0,0 0-33 16,0 0-10-16,0 0-35 16,0 0-1-16,-19-83 0 15,19 76 36-15,0-3-18 16,0 2 17-16,0-1-12 16,0 7-11-16,0-6-5 15,0 2-5 1,0-7-10-16,0-10-10 0,0 0-6 15,0-10-56-15,10-13-38 0,-1-7-158 16,-9-6-278 0</inkml:trace>
  <inkml:trace contextRef="#ctx0" brushRef="#br0" timeOffset="20781.1651">22015 6683 452 0,'0'0'21'0,"0"0"44"16,0 0 5 0,0 0-44-16,0 0 4 0,146-124-14 15,-127 105-1 1,6 1-9-16,3 2-6 0,-9-7-45 15,9 7-132 1</inkml:trace>
  <inkml:trace contextRef="#ctx0" brushRef="#br0" timeOffset="21001.2433">22909 5983 387 0,'0'0'116'15,"0"0"-99"-15,0 0 32 0,0 0 2 16,128-131-51 0,-109 108 0-16,-10 7-5 0,0 3-30 15,-9-1-63 1,0-4-221-16</inkml:trace>
  <inkml:trace contextRef="#ctx0" brushRef="#br0" timeOffset="21241.2685">23632 5429 131 0,'0'0'355'0,"0"0"-316"16,0 0 4-16,0 0-17 15,0 0-26-15,0 0-36 16,118-67 6-16,-99 52 17 16,9 6-24-16,-9-5-90 15</inkml:trace>
  <inkml:trace contextRef="#ctx0" brushRef="#br0" timeOffset="21451.2177">24563 5208 155 0,'0'0'109'0,"0"0"-81"0,0 0 24 16,0 0-12-16,0 0-29 0,0 0-11 16,122-4-7-1,-97 3-15-15,12-4-144 0</inkml:trace>
  <inkml:trace contextRef="#ctx0" brushRef="#br0" timeOffset="22121.8278">26164 6377 331 0,'0'0'0'0,"0"0"-98"15</inkml:trace>
  <inkml:trace contextRef="#ctx0" brushRef="#br0" timeOffset="22653.0857">27653 6587 863 0,'0'0'11'16,"0"0"-5"-16,0 0 24 15,274-58-30-15,-208 51-51 16,-13 6-83-16,-16-4-25 15,1 0-160-15</inkml:trace>
  <inkml:trace contextRef="#ctx0" brushRef="#br0" timeOffset="22856.4942">29317 6488 455 0,'0'0'23'0,"0"0"44"16,0 0 8-16,0 0-46 15,292 0-1-15,-226 0-24 16,-4 0-4-16,-6 0-2 16,7 0-143-16</inkml:trace>
  <inkml:trace contextRef="#ctx0" brushRef="#br0" timeOffset="23059.5481">31164 6425 534 0,'0'0'83'16,"0"0"8"-16,0 0-45 15,0 0-46-15,237 0-1 16,-191 0-97-16,-8 0-172 16</inkml:trace>
  <inkml:trace contextRef="#ctx0" brushRef="#br0" timeOffset="23231.5081">33011 6414 80 0,'0'0'121'16,"0"0"-121"-16</inkml:trace>
  <inkml:trace contextRef="#ctx0" brushRef="#br0" timeOffset="33888.619">21657 7934 211 0,'0'0'94'0,"0"0"-43"15,0 0-31-15,0 0-11 16,0 0-4-16,0 0 80 15,0 0 13-15,0 7-37 16,0-7 8-16,0 0-3 16,0 0-13-16,0 0 25 15,0-7-17-15,0 2-17 16,0-3-8-16,0 2-21 16,0-4 1-16,0 0 6 15,0-2-11-15,0 2 1 16,0-5 0-16,0 1-1 0,0-4-5 15,0 2 3 1,0-8 5-16,19 0-5 0,-1-4-1 16,1-1-2-16,9 0 10 15,0-2 5-15,-3-1-6 16,-6 2 4-16,9 1-2 16,-10 1 3-16,1 2-3 15,0-6-3-15,6 8-4 16,-7-5 1-16,1-3-1 15,9-4 5-15,0-3-2 16,-9-2 1-16,15 2-11 16,-6 2 5-16,0 3-6 15,0 2 6-15,-9 3-7 16,6-3 8-16,-7 3-4 16,10-5 4-16,1 0 1 0,-1 5-9 15,3-5 4-15,9 5 7 16,-12 0-8-16,10-3 0 15,-10 3 4-15,15 0-3 16,-5 0-5-16,-1-3 3 16,7 1 4-16,-7-1-6 15,-9-2 1-15,0 7 1 16,6 1 0-16,-15 3-1 16,9 2 2-16,-9 2-3 15,9-1 1-15,-10 3 0 16,7-3 1-16,3 4 0 15,-9-1-2-15,0-3 1 0,0 1 3 16,-1-4-1-16,-8 7 1 16,-1-2-1-16,0 7-2 15,7-3 0-15,-7-1-1 16,1-3 0-16,-1-4-1 16,10 5 2-16,-10-3-1 15,10 1 0-15,-10 4-1 16,0 1 1-16,1-4-1 15,-1 9 0-15,0-4-1 16,16-8 1-16,-6 1 0 16,9 4 0-16,-9-3 0 15,-1 1 1-15,1 4 1 16,6-3-2-16,-6 6 0 0,-1-2 0 16,1-4 0-1,9-3 1-15,-9-4 0 0,15 5 1 16,-6-6 1-16,0 0-1 15,9-3-1-15,1 1 1 16,-4 4-1-16,-6 5 0 16,0-1 0-16,0 1 1 15,-9 2-1-15,6-1 3 16,3 2 2-16,-9-3-2 16,9 2 1-16,0-2-4 15,6 2-1-15,-6 3-1 16,0 2 1-16,-9 1 2 0,9-1-2 15,-3 5 0 1,3-4 1-16,0 0-1 0,0-1 1 16,9 1 0-16,-3-3-1 15,4 4 2-15,-1-1-1 16,-9 2-1-16,6 2 1 16,-6-4 3-16,0 3-3 15,0-4 1-15,4 6 1 16,17 1 0-16,-2-5-3 15,-9 1 4-15,15 0-3 16,-16 8 3-16,10 0-3 16,-4 0 1-16,4 0 1 15,0 0 0-15,-4 0 2 16,4 0-4-16,0 0-1 16,6 0 0-16,-7 16 2 0,4 2-2 15,9 5 0-15,-2 4 1 16,5 2 1-16,-6 2-2 15,6 3 0-15,-6 4 2 16,0 4 0-16,-3 2 1 16,-6 3-1-16,0-4-1 15,-4-2 7-15,-5 5-6 16,-1-7 4-16,-3 5-4 16,13-3 0-16,-9 0 0 15,14 2 0-15,-5-1 6 16,-9-3-3-16,2 0 0 15,10-6-3-15,-13 6 4 0,1-9-5 16,5 2 2-16,-5-1-2 16,-1-2 2-16,-6 3 1 15,10-3-2-15,-4 0 4 16,-9 0 0-16,0 9 0 16,6-5-3-16,-6 1 2 15,-9 3-4-15,0-1 4 16,0-2 0-16,9 0-4 15,-4-1 4-15,-5 1-2 16,0 0 5-16,0 2 0 16,-10 7-2-16,10-3 2 15,-1 10 1-15,-8-3-1 16,15 5-3-16,-7 5-3 0,10 1-1 16,0 4 3-1,0-8-2-15,7 4 0 0,2-1-2 16,10 1 5-16,-16 0 2 15,19 3 1-15,-13 1 1 16,0 2-5-16,7 2 1 16,-7-1 2-16,1-2-1 15,-10-2-1-15,6 3-1 16,3-3 0-16,-8-5-3 16,8-4 1-16,-3 6 1 15,-6-1-1-15,10-1 3 16,-10-3 2-16,0 0-3 0,-3 1 1 15,3-3-1 1,0-1-1-16,0 0 4 0,0-5-2 16,-3-3 0-16,3 3-3 15,0 5 0-15,-10-2 0 16,1 7 0-16,0 3 0 16,6 0-1-16,-16 10 1 15,10-5-2-15,-10-7 1 16,0 2-1-16,1-9 0 15,-1-7 1-15,0 3 0 16,10-7 0-16,-10 1-1 16,1 3 0-16,-7-3 0 15,9 7 0-15,-2 4 0 16,-1 9 0-16,0-7 1 16,1-3-1-16,8-8-1 0,-8-7 1 15,-1-1 0-15,1-4 0 16,-1-7 0-16,10 6 0 15,-10-4 0-15,3 3 0 16,10-3 1-16,-3 2-1 16,-10-6 0-16,10 7 0 15,-10-3-1-15,10 5 1 16,0-1 0-16,-1 1 0 16,-2-8 1-16,3-4-1 15,-10-5 0-15,0 0 0 16,1 3-1-16,-1-4 1 15,10 2 0-15,-1-2-3 0,1 7 2 16,6-3 1-16,-6-2 1 16,-1-2 2-16,1-5-3 15,9 7 0-15,-9-3-2 16,15 0 2-16,3 2 3 16,1-5-3-16,8 4 1 15,7-6 0-15,4 2 1 16,-17 2 0-16,1-7 0 15,-4-2-1-15,-9 0-1 16,0 0 1-16,6 5 0 16,-15-5 1-16,9 4-3 15,0-4 3-15,-6 0-1 16,9 0-1-16,-3 0-1 0,0 0 1 16,0 0 2-16,0 0-2 15,6 0 0-15,4 0 2 16,-1 0 1-16,0 0 1 15,7-4 0-15,-7-3-4 16,-8-2 3-16,-11 2-1 16,7 2-1-16,-6-1 1 15,-1 1 1-15,11-6 1 16,-1-1 1-16,0 1-1 16,15-7 0-16,-15 5-2 15,10-4 1-15,5 1-2 16,-5-5 3-16,-1 1-1 0,0-1 0 15,-12 4-3-15,13-4 0 16,-1-2 0-16,0-6 0 16,7 5 0-16,-7-5 0 15,10 0 0-15,-3-3 0 16,-7-2 0-16,1 0 0 16,-1 5 0-16,-3 5 0 15,-6-4 0-15,-9 7 0 16,0-1 0-16,9-3 0 15,-16 4 0-15,19-8 0 16,-12 0 0-16,0 2 0 16,-1-2 0-16,1 0 0 15,0-1 0-15,-1 3 0 0,7 2 0 16,-15 1 0 0,8 3 0-16,-8-6 0 0,8-2 0 15,1 0 0-15,0-5 0 16,3 0 0-16,-1-5 0 15,-2 5 0-15,0-3 0 16,-1 3 0-16,1 2 0 16,0-2 0-16,-7 0 0 15,7 1 0-15,3-1 0 16,-4-2 0-16,1-1 0 16,0-5 0-16,0 8 0 15,-1 1 0-15,-5-1 0 0,8 9 0 16,-2-2 0-1,0 0 0-15,-10-2 0 0,10-8 0 16,0 8 0-16,-1-2 0 16,1-1 0-16,-3 2 0 15,2-3 0-15,-8 1 0 16,8-2 0-16,-8 5 0 16,8-5 0-16,-8 5 0 15,-1-3 0-15,0 5 0 16,1-2 0-16,-1 11 0 15,-6 0 0-15,3 8 0 16,-3 2 0-16,-3 0 0 16,13-1 0-16,-13-1 0 15,9 0 0-15,-9-3 0 16,0 9 0-16,10-3 0 0,-10-3 0 16,9 2 0-16,0 4 0 15,-9-3 0-15,0-3 0 16,10 6 0-16,-10-9 0 15,9-3 0-15,0 3 0 16,1-3 0-16,-10 3 0 16,9 1 0-16,0-4 0 15,1 5 0-15,-7 0 0 16,6-7 0-16,-3 0 0 16,10-3 0-16,-16 8 0 15,9 2 0-15,-9 1 0 16,0 10-205-16,-21-13-111 0</inkml:trace>
  <inkml:trace contextRef="#ctx0" brushRef="#br0" timeOffset="35701.3984">23697 8024 574 0,'0'0'18'16,"0"0"-6"-16,0 0 109 15,0 0-70-15,0 0-26 16,0 0 8-16,0 0 26 15,-37-8-22-15,37 8-13 16,0 0 0-16,0 0-6 16,0 0-8-16,0 0-2 15,0 0-8-15,0 0-6 0,0 0 6 16,28 0 7-16,25 0 11 16,22 0-4-16,34 0-1 15,28 4 8-15,18 8 21 16,20-7-14-16,15 4-17 15,22-5 10-15,-4 0 6 16,4-4-7-16,-22 0-4 16,-15 0-4-16,-1 0 9 15,-9 0-2-15,7 0-1 16,2-4-5-16,10-3 6 16,-19 1-9-16,-9 6 1 15,-10-5 2-15,-15 5 1 0,-7-2-5 16,4 2 1-1,-9 0-5-15,8-4 2 0,10 2 1 16,0-2-5-16,-9 4 0 16,-10-7 3-16,-12 2-2 15,0 4 6-15,-6-4 4 16,0 5-3-16,-7-2 0 16,16-1-5-16,0 1-1 15,19-2 1-15,-10-3 6 16,1 7-4-16,-17 0-4 15,-2 0-1-15,-19 0 2 16,13-1-5-16,5-3 8 16,1-1-8-16,3-1 6 15,6 1 1-15,0 0 0 16,-10 2-3-16,-2-2 2 0,0 4-4 16,-7 1-1-16,-3-4 2 15,10 4-1-15,-7 0 1 16,-3 0-2-16,10 0 0 15,-7 0-1-15,-6 0 0 16,-3 0 2-16,-6 0 0 16,-3 0 4-16,-7 0 1 15,7-1 3-15,-4-9-1 16,1 9-3-16,5-8-1 16,-2 1-4-16,-16 7 0 15,7-4 1-15,-7 0 2 16,-13 0-3-16,4 2 0 0,0-2 0 15,6 0 6-15,3-1 0 16,3-2-4-16,19 1 3 16,-13 3-4-16,7-3-1 15,-7 1 1-15,7 6-2 16,-4-5 0-16,10 0 0 16,-22 3 0-16,7-2 0 15,-17 4 0-15,-15 0-2 16,19 0 0-16,-3-4 3 15,-16 4-4-15,10 0 4 16,-13 0-1-16,-10 0 0 16,-8 0 0-16,-10 0 0 15,9 0 0-15,-9 0 0 0,0 0 0 16,0 0 0 0,9 0-4-16,1 0 2 0,2 0 2 15,7 0 0-15,3 0 0 16,-4 0 0-16,-8 0-1 15,-1 0-20-15,-9 0-27 16,0 0-14-16,0 0-84 16,0 0-104-16,0 0 41 15,-9 0-88-15</inkml:trace>
  <inkml:trace contextRef="#ctx0" brushRef="#br0" timeOffset="35888.9005">33064 7689 610 0,'0'0'131'0,"0"0"-3"16,0 0-38-16,0 0-34 16,0 0-26-16,0 0 5 15,184 10 21-15,-128 14 6 16,-3 0-3-16,-16 5-3 16,4 3-21-16,-10 9-16 15,-22 10-16-15,-9 17-3 16,-53-4-130-16,-62-8-302 15</inkml:trace>
  <inkml:trace contextRef="#ctx0" brushRef="#br0" timeOffset="36560.9655">32737 8520 1084 0,'0'0'168'16,"0"0"-23"0,0 0-11-16,0 0-103 0,0 0-23 15,0 0-8-15,34 17 2 16,-6 29 3-16,10 16 10 15,-1 1 0-15,-15-4-4 16,9-1-4-16,-12-6-1 16,-1-4-5-16,-8-10 1 15,-1-2 0-15,0-7-1 16,1-2-1-16,-10-11 0 16,0-3 0-16,0-8 1 15,9-5-2-15,-9 0-3 16,3 0-11-16,3 0-11 15,-6 0-8-15,25 0-8 0,13 0-22 16,8-27-37-16,7-14-167 16,3 4-433-16</inkml:trace>
  <inkml:trace contextRef="#ctx0" brushRef="#br0" timeOffset="36748.3908">32771 8854 958 0,'0'0'136'16,"0"0"-82"-16,0 0 31 15,0 0-17-15,0 0-33 16,249-29 2-16,-118-5-37 0,6-11-14 16,-21-16-240-16,-26-15-385 15</inkml:trace>
  <inkml:trace contextRef="#ctx0" brushRef="#br0" timeOffset="37264.0184">31438 8095 573 0,'0'0'258'15,"0"0"-95"-15,0 0-14 16,0 0-85-16,0 0-32 16,0 0-32-16,0-140-5 15,0 95-84-15,-9-16-41 0,-29-12-162 16</inkml:trace>
  <inkml:trace contextRef="#ctx0" brushRef="#br0" timeOffset="37467.1493">31547 6812 757 0,'0'0'160'16,"0"0"-82"-16,0 0-57 16,0 0 8-16,0 0-28 0,0 0-1 15,174-95-37 1,-136 68-94-16,-4-13-122 0</inkml:trace>
  <inkml:trace contextRef="#ctx0" brushRef="#br0" timeOffset="37639.0225">32351 6393 699 0,'0'0'87'0,"0"0"-13"15,0 0-14-15,274-30-60 16,-209 13-92-16,-15-4-224 0</inkml:trace>
  <inkml:trace contextRef="#ctx0" brushRef="#br0" timeOffset="37764.0248">33475 6243 714 0,'0'0'111'16,"0"0"-111"-16</inkml:trace>
  <inkml:trace contextRef="#ctx0" brushRef="#br0" timeOffset="41552.3199">10810 8190 449 0,'0'0'136'15,"0"0"2"1,0 0-14-16,0 0-70 0,0 0-14 15,0 0-21 1,0 0 0-16,10-61 16 0,-4 49 19 16,-6 9 1-16,0 2 6 0,0-3 5 15,0 1-13 1,0 3-9-16,0-2-1 16,0-2-11-16,0 4-12 15,0 0-4-15,0 0-10 16,0 0 4-16,0 0-10 15,0 0 4-15,0 0-4 16,0 0-5-16,0 0-6 16,0 6 0-16,0 21 1 15,0 7 10-15,0 8 4 0,0-5 0 0,0-3-2 16,0-3-1-16,0-4 0 16,0-6 1-16,0-6 2 15,0-6-6-15,0-4 3 16,0-5-1-16,0 0 6 15,0 0-2-15,0 0 0 16,0 0 8-16,0 0-5 16,0 0 0-16,0-6 1 0,0-14-5 15,-9 1-1-15,-1-8-2 16,1 7 1-16,9-1 3 16,-6-1-1-16,6-1-2 15,0 7 4-15,0-2-3 16,0 5 3-16,0-3 2 15,0 7 0-15,0 1-3 16,0 4 7-16,0 0-5 16,0 4-6-16,0 0 8 15,0 0-2-15,0 0-3 16,0 0 0-16,0 0-1 16,0 0-2-16,0 0 1 0,0 0-3 15,0 0 2-15,0 0-4 16,0 9-6-16,0 20 9 15,0 8 1-15,0-1 6 16,0 4-5-16,0 5-1 16,0-1 7-16,0 7-7 15,6-5 2-15,-3-5-2 16,3-11 2-16,-3-10-2 16,4-10 1-16,-7-7-1 15,0-3 0-15,3 0 4 16,-3 0 0-16,6 0-4 15,-6-8-17-15,0-17-64 16,0-13-323-16</inkml:trace>
  <inkml:trace contextRef="#ctx0" brushRef="#br0" timeOffset="45584.1523">2767 13593 839 0,'0'0'92'16,"0"0"77"-16,0 0-53 16,0 0-72-16,0 0-14 15,0 0-8-15,0 0-6 16,0 0-16-16,-18 47-2 15,24-25 2-15,22 7 5 16,19-8 13-16,9 2 0 16,-3-7 6-16,-7-8-12 15,-11-3-5-15,-4-5-2 0,-6 0 9 16,-7 0 3 0,1-6 7-16,-9-15-2 0,-10-8 0 15,0-5-12-15,0-7-2 16,0 8-3-16,0-8 1 15,-29 7-3-15,11 13 1 16,-10-3 0-16,0 7 3 16,-7 7-6-16,7-1-1 15,-9 11 0-15,-7 0-4 16,-2 4 4-16,-10 40-2 16,-7 14 2-16,26 15 2 15,3 7 4-15,24-6-1 0,10-6 1 16,0-3-1-1,25-17-3-15,41-13 0 16,15-6-1-16,9-11 3 0,13-8-4 16,15-10 0-16,1 0-23 15,-10-10-62-15,-25-20-287 16,-38-16-556-16</inkml:trace>
  <inkml:trace contextRef="#ctx0" brushRef="#br0" timeOffset="45943.7525">4418 13703 920 0,'0'0'59'0,"0"0"158"16,0 0-64-16,0 0-89 16,0 0-29-16,0 0-18 15,3 0-8-15,41 0 4 16,12 0 11-16,25 0-14 15,-6 0-1-15,-3 0-4 0,-1 0-5 16,-15 0 0-16,-18 0-43 16,-10 5-137-16,-19 4-149 15,-9-1-305-15</inkml:trace>
  <inkml:trace contextRef="#ctx0" brushRef="#br0" timeOffset="46131.3484">4356 13975 45 0,'0'0'872'0,"0"0"-828"16,0 0 124-16,0 0-65 15,0 0-91-15,0 0 38 0,84 10 46 16,-12-10-50-16,18 0-22 16,13-5-20-16,-3-3-4 15,-1-6-71-15,-18-3-221 16,-43-2-287-16</inkml:trace>
  <inkml:trace contextRef="#ctx0" brushRef="#br0" timeOffset="46553.2838">6468 13572 455 0,'0'0'574'0,"0"0"-477"16,0 0 163-16,0 0-161 16,0 0-64-16,0 0-4 0,-9-68-31 15,9 102-1-15,0 32 1 16,0 17 12-16,0 4-1 16,0-5 10-16,0-9-8 15,0-15-13-15,0-20 3 16,0-9-3-16,0-6-1 15,0-12-23-15,0-4-56 16,-38-7-171-16,-8-13-197 16</inkml:trace>
  <inkml:trace contextRef="#ctx0" brushRef="#br0" timeOffset="46787.6573">6247 13548 943 0,'0'0'73'0,"0"0"108"15,0 0-77-15,0 0-73 16,268-90 7-16,-187 74-5 16,0 3-2-16,-25 6-13 15,-3 4-13-15,-25 3-5 16,-10 0-3-16,1 0-13 15,-19 10-70-15,0 19-97 16,0 5-38-16,-37 4-203 16</inkml:trace>
  <inkml:trace contextRef="#ctx0" brushRef="#br0" timeOffset="46990.8723">6421 13856 569 0,'0'0'240'15,"0"0"-139"-15,0 0 33 16,0 0-44-16,0 0-73 16,0 0 16-16,240-18-6 15,-178 12-4-15,-5 1-13 16,-5 5-2-16,-5-5-8 16,-9 5-1-16,-13 0-77 15,-25 0-148-15,0 0-276 16</inkml:trace>
  <inkml:trace contextRef="#ctx0" brushRef="#br0" timeOffset="47193.9206">6356 14077 599 0,'0'0'222'0,"0"0"-177"15,0 0 61-15,0 0-31 16,0 0 14-16,0 0-18 15,302 11-38-15,-208-11-8 16,-4 0-15-16,-9 0-10 16,-6 0-20-16,-22-11-126 0,-25-12-133 15,-19 6-220 1</inkml:trace>
  <inkml:trace contextRef="#ctx0" brushRef="#br0" timeOffset="47819.216">7262 13798 971 0,'0'0'107'0,"0"0"22"16,0 0-56-16,0 0-57 16,0 0 34-16,147 148-5 0,-119-80 12 15,-3-5-30 1,-13 0-11-16,-12-7-9 0,0-15-2 15,0-14-3-15,0-16-1 16,0-6 4-16,0-5-2 16,0 0 6-16,0-16 4 15,-9-23-11-15,-10-8 2 16,10 2-4-16,9-6 3 16,0 7-1-16,0 2 0 15,9 8 1-15,19 9-1 16,6 5-2-16,-6 7 0 15,10 9-1-15,15 4-1 16,-6 0 1-16,-1 12-2 16,1 17 2-16,-3 17 0 15,-7 4 1-15,-3-5 1 0,-15 1-1 16,-16 0 0-16,-3-14 0 16,0-8 0-16,0-13 1 15,0 1-1-15,0-11 2 16,0-1-1-16,0 0 1 15,0 0 5-15,-12-8-2 16,2-13-1-16,1-13-4 16,9-8 0-16,0-3 0 15,37-6 0-15,19-1-1 16,19 9 0-16,-13 14 1 16,4 8 0-16,-13 13 0 15,-6 8 2-15,-1 0-4 0,-2 12 1 16,3 22 1-16,-4 10 0 15,-15 3 5-15,0-2-4 16,-18 1 1-16,-1 0-2 16,-9 0-27-16,0-7-118 15,0-18-217-15</inkml:trace>
  <inkml:trace contextRef="#ctx0" brushRef="#br0" timeOffset="48381.7763">9437 14014 772 0,'0'0'84'15,"0"0"35"-15,0 0 37 16,0 0-40-16,0 0-71 16,0 0 29-16,-128-97-37 15,84 92-8-15,-12 5-21 16,-6 0-4-16,-13 7 1 16,10 15 0-16,-7 12 2 15,19 10 9-15,22-4-8 16,15 5 2-16,16-9-7 0,0-2 6 15,28-12-7-15,16-1-2 16,22-8 1-16,-4-6 2 16,-6-7-2-16,6 0 3 15,-15 0-1-15,-10-12-3 16,-9-1-1-16,-9-8-6 16,-3-8 0-16,-7 0 4 15,0-9 1-15,-9-3 2 16,10 1 0-16,-10 1 0 15,9 10 1-15,-9 12 1 16,0 12-1-16,0 5 6 0,9 0-7 16,1 0-5-1,8 22-5-15,10 17 10 0,7 6 10 16,2 2-2-16,-9 0 1 16,0-4-9-16,-3-3 0 15,-25-6 0-15,0 0-63 16,-9-11-213-16,-54-17-263 15</inkml:trace>
  <inkml:trace contextRef="#ctx0" brushRef="#br0" timeOffset="48819.3065">9832 13900 974 0,'0'0'86'0,"0"0"129"16,0 0-71-16,293 58-80 0,-240-20-26 15,-6 4-17-15,-29 2-8 16,-18-6-7-16,0-4-6 16,-46-10 0-16,-20-1 0 15,4-17-17-15,6-6-1 16,12 0 13-16,16-19 3 16,10-7 2-16,18 2-6 15,0 2 6-15,18 1 0 16,45 3-4-16,2 0 2 15,7 7 0-15,2-7 0 16,-2 8 2-16,-16-2-1 16,-3-5 2-16,-16 1 0 15,-18-1 0-15,0-4-2 0,-19-4 1 16,0 1-9-16,-19-3-13 16,-28 9 12-16,13 13 2 15,-13 5 4-15,10 0-1 16,3 28-2-16,-4 14 7 15,20 17 0-15,18-1 14 16,0 4-2-16,62-9-8 16,31-15-4-16,7-4-1 15,19-26-94-15,-17-8-441 16</inkml:trace>
  <inkml:trace contextRef="#ctx0" brushRef="#br0" timeOffset="49585.1928">12545 13730 631 0,'0'0'134'15,"0"0"96"-15,0 0-64 16,0 0-31-16,0 0-41 16,0 0-7-16,-56-51-54 15,3 51-20-15,-12 0-6 16,3 0 4-16,6 24-9 15,12 3 2-15,16 2-4 16,19 10-2-16,9 0 1 16,0 3-2-16,71 1-1 0,10-3-1 15,3 2-2-15,-9-8 1 16,-13 0-5-16,-24 0 0 16,-19-2 5-16,-19-3-3 15,0 0-1-15,-66-5 8 16,-9-7 2-16,-15-8 4 15,18-9 4-15,16 0-2 16,3-5 4-16,-3-24-10 16,19 0 0-16,12-9-41 15,25-1-107-15,0-1-97 16,25-2-178-16</inkml:trace>
  <inkml:trace contextRef="#ctx0" brushRef="#br0" timeOffset="49803.9496">13038 13721 85 0,'0'0'972'0,"0"0"-824"15,0 0 33-15,0 0-94 16,0 0-84-16,0 0-2 16,28 111 20-16,-10-53 0 15,1-2 0-15,0-11-17 16,-1 2 2-16,1-13-4 15,-13-7-2-15,-3-10 0 16,4-5-36-16,-7-12-77 0,0 0-147 16,-25-17-144-1</inkml:trace>
  <inkml:trace contextRef="#ctx0" brushRef="#br0" timeOffset="50007.0455">13038 13337 1147 0,'0'0'159'0,"0"0"-25"16,0 0-94-16,0 0-40 15,0 0-43-15,0 0-198 16,-72-6-305-16</inkml:trace>
  <inkml:trace contextRef="#ctx0" brushRef="#br0" timeOffset="50475.8861">13486 13850 1090 0,'0'0'103'16,"0"0"81"-16,0 0-102 15,0 0-82-15,0 0 6 16,0 0-6-16,38 175 6 15,-29-123 0-15,0-5 0 16,-9-9-2-16,0-13 0 16,0-11-1-16,0-9 0 15,10-5 3-15,-10 0 5 16,0 0 10-16,0-10 16 16,0-24-8-16,0-12-28 15,0-4 0-15,0-7 1 0,0 6-2 16,9 17 0-16,19 10-1 15,-3 12-3-15,3 12-1 16,0 0 0-16,19 7 1 16,6 22 2-16,3 9 2 15,-3 9 0-15,-7-2 0 16,-8 0-2-16,-20-4-55 16,-18-9-126-16,0-21-263 15</inkml:trace>
  <inkml:trace contextRef="#ctx0" brushRef="#br0" timeOffset="50976.1303">14237 13850 1058 0,'0'0'145'16,"0"0"-41"-16,0 0-46 15,0 0-40-15,0 0 1 16,62 146 11-16,-24-105-3 16,-1-12-9-16,10-7-3 15,-4-4-13-15,13-8-2 16,-3-10 2-16,3 0-4 0,10-5-14 16,-23-18-22-16,-5 1-12 15,-20-7 21-15,-8-7 17 16,-10-3-7-16,0 6 1 15,0 4 15-15,-19 12 3 16,10 6 2 0,-1 9 25-16,1 2-15 0,9 2-12 15,-9 38-21-15,9 6 21 16,0 10 8-16,0-11-3 16,18-9 5-16,29-11 6 15,6-7-5-15,-6-16-3 16,15-2 10-16,-6 0 1 15,0-12 2-15,-3-17 5 0,-15-4-5 16,-20-9 6 0,-8-2 5-16,-10-7-11 0,0-6-11 15,-28 12-9-15,-28-2-1 16,3 18-20-16,-3 13-47 16,-7 11-104-16,17 5-272 15</inkml:trace>
  <inkml:trace contextRef="#ctx0" brushRef="#br0" timeOffset="51366.7572">15561 13577 995 0,'0'0'46'0,"0"0"188"16,0 0-73-16,0 0-89 16,0 0-39-16,0 0-8 15,37-68-6-15,-37 80-19 16,9 31 0-16,10 22 2 16,0 9 15-16,-4 10-2 15,-2-10-10-15,2-6 0 16,4-10-4-16,0-20 1 15,0-4-2-15,-1-11 1 16,-8-6-2-16,8-5 1 0,-8-7-9 16,-4 3-21-16,3-8-6 15,10 0-15-15,18 0-40 16,10 0-41-16,6 0-63 16,-6-18-113-16,-19 0-185 15</inkml:trace>
  <inkml:trace contextRef="#ctx0" brushRef="#br0" timeOffset="51554.3498">15433 13883 883 0,'0'0'135'0,"0"0"69"0,0 0-6 16,0 0-122-16,0 0-70 15,0 0 20-15,312-51-9 16,-166 41-17-16,19-8 0 16,-3-11-141-16,-25-16-492 15</inkml:trace>
  <inkml:trace contextRef="#ctx0" brushRef="#br0" timeOffset="65380.7499">20286 13442 366 0,'0'0'262'16,"0"0"-109"-16,0 0 3 15,0 0-58-15,0 0-46 16,0 0 22-16,0 0 8 16,0 0-34-16,0-25-30 15,0 25-15-15,0 34-3 16,-9 19 8-16,0 15-2 15,9 5 10-15,0-1 0 16,0-9-15-16,28-11 2 0,18-5 6 16,1-14-9-16,-3-7 4 15,-7-6-2-15,0-11-2 16,-12-6 3-16,13-3 3 16,-10 0 4-16,9-12-6 15,-9-13 3-15,-3-4-6 16,3-3 5-16,-9-2-3 15,-10 5-1-15,1 0 8 16,-1 8-3-16,-9 3 2 16,0 7 6-16,0 11-9 15,0 0-5-15,0 0-1 16,9 7-13-16,1 26-15 16,18 17 28-16,6-4 4 0,-6 0-4 15,9-12 3-15,-9-8-2 16,7-8 0-16,-17-12 0 15,1-1 1-15,-19-5 2 16,19 0 13-16,-1-11 8 16,10-26 8-16,7-12-9 15,-17-17-9-15,1-2-3 16,-10-6-5-16,-9 0-5 16,0 16-2-16,0 19 0 15,-9 10-6-15,-19 20-28 16,-16 9-73-16,-2 0-307 15</inkml:trace>
  <inkml:trace contextRef="#ctx0" brushRef="#br0" timeOffset="65896.4037">22299 13674 697 0,'0'0'79'16,"0"0"47"-16,0 0 19 15,0 0-57-15,0 0-73 16,0 0 8-16,-47-5 8 15,47 5-4-15,0 0-5 16,0 0 4-16,0 0-5 0,0 0 5 16,28 0-5-16,34 0 7 15,22 0 13-15,16-11-18 16,-10-2-12-16,-6 1-9 16,-21 1 2-16,-17 5-4 15,-27-4-1-15,0 8-16 16,-19-2-29-16,0 4-90 15,0 0-131-15,0 0-200 16</inkml:trace>
  <inkml:trace contextRef="#ctx0" brushRef="#br0" timeOffset="66224.5046">22361 13866 634 0,'0'0'139'0,"0"0"5"16,0 0-26-16,0 0-60 15,0 0-22-15,0 0 4 16,-9 0-9-16,9 0-1 16,0 0 3-16,0 0 1 15,0 0-14-15,46 0 3 16,20 0 27-16,15 0-21 15,0 0-8-15,-7-5-4 0,7-2-10 16,-15-4 3 0,-13 6-7-16,-25 4 1 0,-10-4-3 15,-8 5-1-15,-10 0-1 16,0 0-31-16,0 5-94 16,0 14-147-16,0-3-81 15</inkml:trace>
  <inkml:trace contextRef="#ctx0" brushRef="#br0" timeOffset="67724.7619">24024 13679 338 0,'0'0'33'15,"0"0"38"-15,0 0-34 16,0 0-36-16,0 0-1 15,0 0 13-15,0 0 28 16,0 0 20-16,0 0 7 16,0 0-7-16,0 0-2 0,0 0-22 15,0 0-17-15,0 0 1 16,0 0 7-16,0 0 14 16,0 0 11-16,0 0 15 15,0-7 6-15,0-7-10 16,0 1-38-16,10 1-26 15,8 1 4-15,1 0-2 16,9 4 0-16,-9-4 2 16,15 11 0-16,-6-5-1 15,0 5-3-15,9 0 0 16,-9 18-5-16,7 16 0 16,-7 5 1-16,-10 7 4 0,-18 3-9 15,0-1 9-15,-18 0 10 16,-41-6-6-16,9-1 8 15,-16-14-11-15,13 1 1 16,16-12-1-16,0-3 2 16,18-7-2-16,10-6-1 15,9 0 0-15,0 0 0 16,0 0-5-16,0 0-8 16,0 0 0-16,37 0 13 15,10 5 12-15,15-5-1 16,13 0 7-16,-13 0 4 15,-6 0-3-15,0 0-10 16,-22 0-8-16,-6 0 4 0,-9 0-4 16,-9 0-1-16,-10 0 0 15,9 0-19-15,-9 0-63 16,0 0-77-16,9-10-153 16,1-3-216-16</inkml:trace>
  <inkml:trace contextRef="#ctx0" brushRef="#br0" timeOffset="68052.7993">24875 13737 689 0,'0'0'121'16,"0"0"23"-16,0 0-39 16,0 0-100-16,0 0 10 15,0 0 9-15,118 0 28 16,-25-2-17-16,17-11 6 16,-1-1-16-16,-10 2 0 15,-15 3-14-15,-31 1-6 16,-15 1-1-16,-20 4-4 15,-18 1-22-15,0 2-73 16,0 0-102-16,0 7-118 16,-46 7-102-16</inkml:trace>
  <inkml:trace contextRef="#ctx0" brushRef="#br0" timeOffset="68365.303">25233 13746 508 0,'0'0'186'0,"0"0"-75"15,0 0 41-15,0 0-64 16,0 0-69-16,0 0 16 16,-9 5-13-16,9 3-10 0,0 13-12 15,0 15 15-15,0 2 50 16,0 8-17-16,18-5-13 15,7 5-14-15,-6-8-13 16,0 3-6-16,-1-12 0 16,-8 0-2-16,-10-4 0 15,0-7 0-15,0 2-1 16,0-11-54-16,0 2-31 16,0-6-40-16,0-5-53 15,0 0-59-15,0-11-175 16</inkml:trace>
  <inkml:trace contextRef="#ctx0" brushRef="#br0" timeOffset="68662.1822">25470 13827 608 0,'0'0'122'15,"0"0"46"-15,0 0 24 16,0 0-90-16,0 0-74 15,0 0 3-15,-19-23-12 16,19 23-12-16,0 0-7 16,0 0-4-16,0 12 4 15,0 15 0-15,0 2 11 16,19 3 5-16,-1 1 1 0,1 0-13 16,-10-2 5-1,-9 5-8-15,3-7-1 0,-3-7-2 16,0 1-12-1,0-6-54-15,0-5-41 0,0-7-21 16,0-5-85-16,0 0-131 16</inkml:trace>
  <inkml:trace contextRef="#ctx0" brushRef="#br0" timeOffset="69271.6509">26547 13389 427 0,'0'0'120'16,"0"0"-29"-16,0 0 46 16,0 0-65-16,0 0-31 0,0 0 19 15,-81-47-3-15,63 42 0 16,-1 5-4-16,0 0-24 15,1 0-8-15,-13 0-6 16,9 23-7-16,-6 20-8 16,9 10 14-16,10 0 23 15,9 9 10-15,0-4-32 16,0 0 14-16,0-4 4 16,9 3 2-16,0-5-10 15,10-7-10-15,-10 1 3 16,10-7-10-16,-16-5-5 15,7 0 0-15,2-5-2 16,-12 0 0-16,0-7-1 0,0-1 0 16,0-8-6-16,0-1 6 15,0-8 0-15,0 5-13 16,0-9-20-16,0 0-18 16,0 0-7-16,0 0-1 15,-12 0-27-15,-29 0-88 16,-6 0-45-16,-12-9 21 15,19-2-135-15</inkml:trace>
  <inkml:trace contextRef="#ctx0" brushRef="#br0" timeOffset="69474.8816">26077 14019 222 0,'0'0'237'0,"0"0"-115"0,0 0 27 16,0 0-40-16,0 0-38 15,0 0 11-15,0-49-12 16,0 37-44-16,31 0 15 16,7-5-13-16,8 0-15 15,26 0-3-15,3 1-9 16,15-2-2-16,10-5-66 16,-7 5-215-16,-12-9-285 15</inkml:trace>
  <inkml:trace contextRef="#ctx0" brushRef="#br0" timeOffset="79301.2959">7901 8185 330 0,'0'0'99'0,"0"0"-12"15,0 0 5-15,0 0-36 16,0 0-39-16,0 0-1 15,0 0 3-15,-19 0 22 0,13-2 12 16,-3-1-21 0,-1-2-20-16,1-3-4 0,0 7 2 15,-1-4 1 1,10 0-3-16,-9 0 7 0,0 4 9 16,9-3-6-1,-10 1 6-15,-8 3-10 0,-1 0-6 16,-9 0 1-1,-6 3-3-15,6 12 1 0,9-4-4 16,10 7-2-16,9 4 3 0,0-4-4 16,0 5 0-1,18-1 0-15,10-5 0 0,16-5 2 16,-13-2 1 0,-6-8 0-16,-6-2-1 0,-1 0-2 15,-8 0 14 1,-1-16 2-16,0-2-2 0,1-5-12 15,-10-1 3-15,0 3 4 16,0-1-7-16,0 2 0 16,0 4 5-16,0 2-1 15,0 1 0-15,0 1 2 16,-19 8-7-16,0 0-1 16,1 4-7-16,-1 0 4 15,-9 0 0-15,-6 23 2 16,6 1 1-16,0 3-1 15,28-1 1-15,0-2-6 16,0-4 5-16,0 2 1 0,18-10 0 16,26 1-1-1,-7-9 2-15,1-4 2 0,-1 0 6 16,0 0 8 0,-2-17 5-16,-17-3-6 0,-8-5 3 15,-10-5 1 1,0 1-6-16,0 4-7 0,-19 5-5 15,-25 14-2 1,-12 6-7-16,-15 11-51 0,-13 31-92 16,9 6-203-16</inkml:trace>
  <inkml:trace contextRef="#ctx0" brushRef="#br0" timeOffset="81179.4674">21794 7934 151 0,'0'0'154'15,"0"0"-65"-15,0 0-4 16,0 0-22-16,0 0-59 16,0 0 35-16,-72 0-16 15,63 0 27-15,-10 0 25 16,1 0-5-16,-1 0-31 16,-15-1-4-16,-4-3-5 15,-9 1-8-15,-5 1 1 0,14 2 17 16,10 0-6-16,9 0-14 15,1 0-1-15,-1 0-6 16,3 0-13-16,7 5-3 16,9 15 1-16,0-1 2 15,0 5 0-15,0 0 0 16,34-3 0-16,-6-4 1 16,10 0 3-16,-10-8-2 15,-9-1-2-15,5-3 4 16,-5-5-5-16,-19 0 2 15,9 0 0-15,-9 0 1 16,10-5 11-16,9-12 12 0,-1-4-25 16,10-5 6-16,-18 2-6 15,15-2-4-15,-16 7-1 16,-9-2 5-16,9 3 6 16,-9 9 2-16,0-6-6 15,0 6 6-15,0 2-2 16,0 2 0-16,-9 0-4 15,0 2-1-15,-7 2 1 16,7-3 0-16,-1 4-2 16,-8 0-1-16,-1 0-6 15,0 0 5-15,0 0-6 16,-9 13 1-16,4 7 1 16,5 1 2-16,0 1 4 0,19 2-2 15,0 1 0 1,0-6 1-16,0 5 1 0,0-4 0 15,38-5-2-15,-14-5 7 16,4-1-7-16,-9-6 4 16,0 2-2-16,0-5 0 15,-1 0-8-15,1 0 8 16,6 0 5-16,-6-13 9 16,9-1-8-16,-10-1 0 15,1-5-1-15,0-4 2 16,-10 1-7-16,7 2 0 15,-7 2 3-15,-9-4 0 0,0 14-3 16,0-3 6 0,0 0-4-16,0 10 1 0,0-3-3 15,0 0 0-15,0 0 1 16,0 5 7-16,0 0-1 16,0 0-7-16,-16 0 0 15,-12 0 0-15,0 0-7 16,-9 0-4-16,0 0 7 15,2 12 4-15,7 5-4 16,0 0-4-16,0 5 2 16,19-6 0-16,-10 7 5 15,19-4-1-15,0-4-3 16,0-2 2-16,9-1-1 16,10-7 4-16,9 1 0 15,0-3 4-15,0-3 1 0,-9 0-2 16,-3 0 15-16,-16 0-5 15,9-4 6-15,0-14-1 16,-9-4-18-16,0-1-49 16,-9 2-87-16,-44-3-260 15</inkml:trace>
  <inkml:trace contextRef="#ctx0" brushRef="#br0" timeOffset="82617.2514">7957 3842 648 0,'0'0'139'0,"0"0"43"0,0 0-31 16,0 0-29 0,0 0-27-16,0 0-58 0,0-48-30 15,-9 48-7-15,-29 16-14 16,-15 26 14-16,-21 6 8 16,-17 1 2-16,16-6-3 15,4-10-4-15,24-9 3 16,28-11-5-16,10-7-1 15,9-3 1-15,0-3-2 16,0 0 1-16,0 0-7 16,0 0-6-16,9 12-3 15,47 12 3-15,16 14 12 16,12 14 1-16,16 6-9 16,0 5-22-16,-7-2-115 15,7-12-108-15,-19-23-228 0</inkml:trace>
  <inkml:trace contextRef="#ctx0" brushRef="#br0" timeOffset="83226.6371">7536 4042 472 0,'0'0'50'15,"0"0"36"-15,0 0 50 16,0 0-49-16,0 0-40 15,0 0-3-15,-18 0 14 16,18 0-12-16,0 0-22 16,0 0-9-16,0 0-4 15,47 7 18-15,34 2 42 16,46-1-10-16,48-8-7 16,61 0-19-16,67 0-4 15,45-17-1-15,36-6-13 16,27 7-7-16,-19-3-9 15,-18 3-1-15,-44-5 1 0,-74 4-2 16,-73 5-1-16,-73 2 2 16,-64 3 0-16,-36 3-2 15,-10 0 1-15,0 4 0 16,-38 5-11-16,-33 23-82 16,-4-3-131-16,28-15-329 15</inkml:trace>
  <inkml:trace contextRef="#ctx0" brushRef="#br0" timeOffset="84070.5977">12343 3453 554 0,'0'0'88'0,"0"0"1"0,0 0-7 15,0 0-61-15,0 0-4 16,0 0 18-16,84 22 27 15,-3-22-14-15,13 0-6 16,-14-3-22-16,-14-11-10 16,-22-3-8-16,-16-5 2 15,-19-2 2-15,-9-5 4 16,0-4-2-16,-28 0-2 16,-10-5 24-16,-14-2-8 15,14 9 7-15,10 7 14 16,9 15-16-16,13 2 14 15,6 7-17-15,0 0-24 0,0 18-23 16,16 29 21-16,21 17 2 16,1 10 2-16,-4-1 1 15,-16 4 10-15,1-3-1 16,-9-2-9-16,-10-4 7 16,0-10-2-16,0-1-2 15,0-15-3-15,0-9 0 16,0-8-3-16,-10-9 0 15,1-8-1-15,9-2-14 16,0-6-57-16,0 3-51 16,0-1-32-16,0-2-60 15,-10 0-245-15</inkml:trace>
  <inkml:trace contextRef="#ctx0" brushRef="#br0" timeOffset="84336.2199">12253 4034 588 0,'0'0'71'0,"0"0"98"16,0 0-19-16,0 0-104 15,0 0-23-15,0 0 10 16,28 0 24-16,53-14 1 16,28-6-5-16,22-4-15 15,12 2-7-15,-22 2-5 16,-2 6-10-16,-29 4-11 15,-34 8-1-15,-22-1-2 16,-15 3-2-16,-19 0-2 0,0 0 1 16,0 0-8-16,0 0-19 15,0 0-90-15,0 3-76 16,0-1-147-16</inkml:trace>
  <inkml:trace contextRef="#ctx0" brushRef="#br0" timeOffset="84727.0614">13863 3573 575 0,'0'0'85'0,"0"0"66"15,0 0-22-15,0 0-59 16,0 0 3-16,0 0-33 16,-230-57-8-16,186 57-9 15,-12 21 1-15,19 2 10 16,8 13-17-16,11-1-8 15,8 4 9-15,10 3-4 0,0 0-4 16,4-4 2-16,30-4 5 16,13-5-13-16,15-8-4 15,-6-3 0-15,0-8-7 16,6-9-108-16,-15-1-11 16,0 0-91-16,-22-16-167 15</inkml:trace>
  <inkml:trace contextRef="#ctx0" brushRef="#br0" timeOffset="85195.9743">14072 3512 731 0,'0'0'120'16,"0"0"26"-16,0 0-67 16,0 0-29-16,0 0-33 15,0 0 59-15,28 167-23 16,19-113-6-16,-4-11-19 15,4-9-9-15,0-5-13 16,-13-13-6-16,-6-9 3 16,-9-7-3-16,-1 0-1 15,1-10-5-15,0-24 5 16,6-14-27-16,-16-5-16 16,-9-4 18-16,0-1 19 15,0 6 7-15,-19 10 2 16,4 14-1-16,5 15 33 0,7 12 11 15,3 1-28 1,0 4-17-16,0 35-15 0,0 20 15 16,3 17 13-16,13 11 11 15,-7 5 1-15,1 8 3 16,-10-7-14-16,0 1-3 16,0-13-3-16,-35-14-4 15,7-13 0-15,0-14 1 16,10-13-1-16,8-12-2 15,10-10 0-15,0-5-2 16,0 0 0-16,0 0-17 16,0-10-41-16,0-19-144 15,19-19-228-15</inkml:trace>
  <inkml:trace contextRef="#ctx0" brushRef="#br0" timeOffset="85524.3303">15371 3578 556 0,'0'0'89'15,"0"0"75"-15,0 0-10 16,0 0-24-16,0 0-42 15,0 0-52-15,-231-53-2 0,169 83 5 16,-3 11 2-16,21 10-12 16,7 9 3-16,27 0-5 15,10-1-6-15,0-6-4 16,38-7-11-16,15-8-6 16,21-5 0-16,-2-14-1 15,3-9-28-15,6-10-89 16,-16 0-53-16,-21-25-135 15,-7-21-309-15</inkml:trace>
  <inkml:trace contextRef="#ctx0" brushRef="#br0" timeOffset="85789.8995">15561 3143 687 0,'0'0'214'16,"0"0"-27"-16,0 0-4 15,0 0-39-15,0 0-109 16,0 0-35-16,-28-10 4 16,28 68-2-16,0 20 27 15,9 12 0-15,10-1-3 16,-1-4-4-16,1-11-14 16,9-11 4-16,-9-4-5 15,9-12-4-15,-13 5-2 16,4-12 1-16,-9-4-2 0,-10-7-2 15,0-5-31-15,0-2-52 16,0-9-149-16,-29-9-177 16</inkml:trace>
  <inkml:trace contextRef="#ctx0" brushRef="#br0" timeOffset="86258.6327">15863 3704 624 0,'0'0'70'0,"0"0"15"16,0 0 61-16,0 0-58 16,0 0-37-16,0 0-27 15,265 14 18-15,-228-14 2 16,-9 0-14-16,-3 0-7 15,-6-11 8-15,-1-8-7 16,1-4-9-16,0-3 0 16,-19-1-1-16,0-2 1 15,0 0 3-15,0-1 14 16,-19-3-6-16,-18 8 3 16,2 0-7-16,7 8-9 15,0 10-1-15,10 7-2 0,-1 0-8 16,-6 0 5-1,6 31-6-15,-9 12-1 0,19 16 5 16,9 4 6-16,0 5 5 16,37-3 2-16,26-6-4 15,2-7-2-15,7-12-6 16,-7-8-3-16,7-7-2 16,-16-11-1-16,16-6 0 15,-7-8-22-15,7 0-63 16,-26-37-240-16</inkml:trace>
  <inkml:trace contextRef="#ctx0" brushRef="#br0" timeOffset="88196.7543">21557 3050 349 0,'0'0'36'0,"0"0"82"16,0 0-45-1,0 0 7-15,0 0-13 0,0 0-4 16,38-70 10-16,-38 69 1 16,0 1-22-16,0 0-24 15,0 0-28-15,0 0-9 16,0 13 9-16,-10 11 2 16,1 3 2-16,0 9-2 15,-10-3 0-15,9 13-1 16,10 2 1-16,0 8 7 15,0 7-2-15,0 2-3 16,0 3 3-16,0-1 3 0,0 10 4 16,0-4 1-1,-18 2-3-15,8 3-1 16,-5-1 6-16,6-1-6 0,-10-7-1 16,9-1-8-16,1-3 3 15,0-7 4-15,-1-5-1 16,10-2 17-16,0-2-3 15,0-6-2-15,0 4-5 16,0 2-3-16,0-3-4 16,10 5 5-16,-1 2-8 15,-9-6 6-15,0-5-3 16,0-5 3-16,0 0 1 16,0-3-1-16,0-2 4 15,0 2 3-15,0 2-2 16,0 2-7-16,0 4 2 0,0 4 0 15,0 0-3-15,0-2 4 16,0-1 1-16,0-1-10 16,0-3-2-16,0-2 1 15,0-5 2-15,0-8 6 16,0 5 3-16,9-6-5 16,-9-1 1-16,0 6-3 15,0 1-2-15,0 3 2 16,0 2 2-16,0 1-7 15,0 1 0-15,0 4 3 16,0-1 5-16,0-5 1 16,0-5 3-16,0 0-9 15,0-4-2-15,0 4 5 0,0 0-2 16,0 5-4-16,0 0 3 16,10 2 3-16,-10 2-6 15,9-4 3-15,-9 6-4 16,0-10 2-16,0-5 5 15,0 1-7-15,0-4 6 16,0-1 1-16,0 3-5 16,0 4 4-16,0-3 4 15,0 1-5-15,0 3 0 16,0-5-1-16,0 7-2 16,0-3 6-16,0-4-6 15,0 0 2-15,0-6 0 0,0-2-1 16,0-2 2-1,0 1-5-15,0-4 3 0,0 7 0 16,0 0-1-16,0 4 5 16,0 1-6-16,0 4 3 15,0 1 3-15,0 1-5 16,0 0-2-16,0 0 6 16,0 0-5-16,0 1 0 15,0-6-1-15,0-1 7 16,0-8 3-16,0-1-3 15,0-3-3-15,10 2 1 16,-10 2 1-16,0-1-1 16,9 6-1-16,-9-1-3 15,0 10 1-15,0 0 4 16,0-1-6-16,0-2 0 0,0-2 0 16,0 5 1-16,0-6-1 15,0 0 4-15,0-7-4 16,0-2 1-16,0-4-1 15,0 8 4-15,0-4 0 16,0-1-3-16,0 5 0 16,0 0 1-16,0-2-1 15,0 5 0-15,0-5-1 16,0 1 0-16,0 1 0 16,0 0 1-16,0 11-1 15,0-6 1-15,0 6 2 16,0-4-6-16,0 0 6 0,0-1-3 15,0-2 0-15,0-1 1 16,0 7-2-16,6-6 1 16,-6-2 0-16,0 1 3 15,9-2-3-15,-9 0 1 16,0 1 1-16,10 7-2 16,-10 2 0-16,0 5 0 15,0 0-1-15,0 5 1 16,-10-5 0-16,-5-9 1 15,6-8-2-15,-1-7 2 16,1-8-2-16,-10-2-10 16,-18 0-29-16,-16-29-59 15,-3-40-120-15,18-36-1071 0</inkml:trace>
  <inkml:trace contextRef="#ctx0" brushRef="#br0" timeOffset="89056.4834">18240 3826 407 0,'0'0'154'15,"0"0"-27"-15,0 0 28 16,0 0-46-16,0 0-52 16,0 0-18-16,0 0-5 15,-28 0-9-15,28 0-14 16,0 0-7-16,0 0 7 16,0 0-8-16,0 7 3 15,46 6-3-15,63-2 61 16,66-6 11-16,52 4-44 15,38-4-16-15,28 3 1 0,9 4-4 16,9 2-2 0,-18-1-4-16,-28-7-1 15,-28-2-2-15,-44-4-1 0,-31 0 5 16,-41 0-6-16,-21-10 7 16,-19 0 12-16,-16 1 0 15,-12 1-12-15,-6 3-6 16,9 0-2-16,-3 3-1 15,3-1-7-15,-18 3-20 16,-4 0-72-16,-34 0-95 16,-9 3-70-16,-91 2 7 15</inkml:trace>
  <inkml:trace contextRef="#ctx0" brushRef="#br0" timeOffset="89760.0419">20551 3578 333 0,'0'0'211'0,"0"0"-114"0,0 0 26 16,0 0-22-16,0 0-61 15,0 0-13-15,-25 0 13 16,25 6 16-16,0-1 11 15,16 6 4-15,21-1-21 16,10-2 1-16,15 5-6 16,13 0-13-16,15-2-16 15,4 7 2-15,-4-2-9 16,10-1 3-16,-26-1-6 16,-2 1 3-16,-16-2-5 0,-12-4 3 15,-16-1-5 1,-10-1 1-16,-18-6 1 0,10 4-3 15,-10-5-1-15,0 0 4 16,0 5-1-16,0 1-1 16,0 1-1-16,0 9 15 15,0 0-3-15,-10-3-1 16,1 0-10-16,-10 3 7 16,-9 5-4-16,-6 3 9 15,-3 5 0-15,-19 5 5 16,3 3-10-16,-3 4 0 15,3 0-6-15,-3 5 2 0,0-3 1 16,3-1-1-16,15-8 3 16,1-10-7-1,18-4 1-15,10-12 0 0,3 1-2 16,6-7 1-16,0-2 1 16,0 0-2-16,0 0-2 15,0 3-21-15,0-3-41 16,0 0-102-16,0 0-308 15</inkml:trace>
  <inkml:trace contextRef="#ctx0" brushRef="#br0" timeOffset="90526.1885">22299 3646 773 0,'0'0'181'16,"0"0"-41"-16,0 0-32 15,0 0-82-15,0 0-23 16,0 0 10-16,-222 79 28 16,104-33-3-16,0 4-6 15,-1-9 10-15,20 1-8 16,14-9-7-16,14 1-17 15,24-9-4-15,19-6-1 0,9-9-5 16,10-9 0-16,9 6-3 16,0-6 0-16,0 2 2 15,9 2 1-15,47 3 1 16,16 10 2-16,22 6-1 16,5 13-4-16,10 9 5 15,-6 8-6-15,-3 4 3 16,-10-4-27-16,4-11-122 15,-4-22-143-15,-18-21-475 16</inkml:trace>
  <inkml:trace contextRef="#ctx0" brushRef="#br0" timeOffset="91120.1567">21704 4034 466 0,'0'0'90'0,"0"0"44"15,0 0 7-15,0 0-103 16,0 0-23-16,0 0-2 16,-10-1 28-16,10 1 12 15,0 0 17-15,0 0 6 16,0 0-22-16,47 0-4 16,34 0 25-16,47 0-38 0,27 0-16 15,39 0-9-15,5 0-1 16,3-12-9-16,-37 4-1 15,-18-1 3-15,-38-4-3 16,-19 3-1-16,-6-3 1 16,-12 3-1-16,-7 1 1 15,-12-1-1-15,-6 5-1 16,-19 4-35-16,-9 1-50 16,6 0-105-16,-7 0-145 15,1 0-126-15</inkml:trace>
  <inkml:trace contextRef="#ctx0" brushRef="#br0" timeOffset="91354.4417">25277 3963 609 0,'0'0'114'0,"0"0"26"16,0 0-66-16,0 0-62 15,0 0-7-15,0 0-5 16,183 8-22-16,-136-8-96 0,15 0-73 16,4-3-259-16</inkml:trace>
  <inkml:trace contextRef="#ctx0" brushRef="#br0" timeOffset="91557.5735">27370 3925 514 0,'0'0'76'0,"0"0"42"16,283-21-46-16,-186 8-65 15,-1 1-7-15,-15 1-92 0,-15 3-20 16,5 0-47 0,4-2-235-16</inkml:trace>
  <inkml:trace contextRef="#ctx0" brushRef="#br0" timeOffset="91713.8315">29560 3804 376 0,'0'0'16'0,"0"0"42"15,0 0-20-15,314-29-38 0,-227 14-93 16</inkml:trace>
  <inkml:trace contextRef="#ctx0" brushRef="#br0" timeOffset="91854.4597">31429 3684 738 0,'0'0'141'16,"0"0"-6"-16,292-53-135 16,-211 14-18-16,-43-16-504 15</inkml:trace>
  <inkml:trace contextRef="#ctx0" brushRef="#br0" timeOffset="106307.6299">20168 15358 450 0,'0'0'103'16,"0"0"3"-16,0 0-11 15,0 0-40-15,0 0-7 16,0 0 16-16,0 0-25 16,0 0 13-16,0 0 1 15,0 0-22-15,0 0-11 16,0 0-7-16,0 0-6 16,0 0-7-16,0 0-7 15,37 0 7-15,16 0 2 16,3-12 0-16,0-1 4 15,-12-3-2-15,-7-1-2 0,-18-4 2 16,0-2 1 0,-19-6 2-16,0-1-5 0,0 1 11 15,0 6-3 1,0 2-3-16,0 9 30 0,0 7-1 16,0-2-16-1,0 2-7-15,0 5-6 0,0 0-7 16,0 0-14-1,0 0 11-15,0 12 3 0,18 20 2 16,-8 3 3-16,5 18-4 0,-5 10 14 16,-10 5-11-1,0-1-2-15,0-1 8 0,0-7-4 16,0-3-4 0,0-11 0-16,0-3 1 0,-10-3-1 15,10-12-3 1,-6-7 2-16,-3-9 4 0,-1-2-5 15,10 0-4-15,-9 0-26 16,0-2-26-16,-1 2 14 16,-8-1 12-16,-20-3 2 15,4-5 2-15,-13 0 5 16,1 0 21-16,2 0 2 16,-12 0-2-16,19 0 2 15,-1 0 1-15,23 0 0 16,15 0 1-16,0 0 0 15,0 0 2-15,0 0-3 16,0 0-3-16,0 0-2 0,0 5 2 16,34 0 19-1,13-5 17-15,24 0 7 0,23 0 9 16,5-10-20 0,10-8-15-16,-15 2-9 0,-13-1-4 15,-34 10-4 1,-13 2 3-16,-25 1-2 0,-9 4-1 15,0 0-8 1,0 0-17-16,0 0-76 0,0 16-34 16,-9 1-113-16,3-12-212 15</inkml:trace>
  <inkml:trace contextRef="#ctx0" brushRef="#br0" timeOffset="106666.9267">21694 15430 502 0,'0'0'73'0,"0"0"46"15,0 0 51-15,0 0-88 16,0 0-6-16,0 0 1 0,-208-84-12 16,189 84-29-1,-9 0-17-15,0 0-19 0,-19 29 0 16,13 10 1-16,6 6 6 16,9 0 0-16,19-9-1 15,0-2-6-15,9 0-1 16,47-7 0-16,7-3 0 15,-7-9-26-15,6-9-99 16,-6-6-102-16,-18 0-75 16</inkml:trace>
  <inkml:trace contextRef="#ctx0" brushRef="#br0" timeOffset="107120.0647">21803 15346 760 0,'0'0'78'0,"0"0"81"15,0 0 5-15,0 0-121 16,0 0-43-16,0 0 0 16,56 21 0-16,-18 20 10 15,5-6 12-15,13-1-10 16,-9-2 9-16,15-8-15 16,-15-12 0-16,-3-3-3 15,-16-5 1-15,-10-4-1 16,1 0-1-16,-9-13-2 15,-1-11 0-15,-9-10-1 16,0-5-6-16,0 0 6 16,0 2 2-16,0 3-1 0,0 8 3 15,0 9 8 1,0 12 8-16,0 5 9 0,0 0-28 16,0 5-6-16,19 29 2 15,24 12 4-15,4 16 3 16,9 1 12-16,-12-1-4 15,-16-2 0-15,-19-7 7 16,-9-1-18-16,0-4 5 16,-19-6-3-16,-24-13-2 15,-4-1 4-15,0-12-4 16,19-10-18-16,3-6-72 16,7 0-3-16,8-5-33 15,10-30-167-15,0-13-317 0</inkml:trace>
  <inkml:trace contextRef="#ctx0" brushRef="#br0" timeOffset="107401.3076">23065 15424 593 0,'0'0'102'0,"0"0"130"16,0 0-87-16,0 0-87 15,0 0-14-15,0 0-14 16,-137-34-14-16,84 68-7 16,6 6 6-16,19 7 0 15,19 0 6-15,9-4-4 0,0-4-4 16,37-5-12-16,10-5 3 16,15-7-4-16,-6-10-2 15,-3 0-28-15,3-7-83 16,-18-5-48-16,-4 0-118 15</inkml:trace>
  <inkml:trace contextRef="#ctx0" brushRef="#br0" timeOffset="107682.564">23367 15141 795 0,'0'0'86'0,"0"0"142"16,0 0-58-16,0 0-114 15,0 0-14-15,0 0-17 16,28-68-18-16,-19 95-5 16,10 18 16-16,0 18 10 15,-4 4-2-15,-5 4-5 16,-1-3-10-16,0-11-2 16,1-3-4-16,-10-5-3 15,0-6-1-15,0-1-1 16,0-8-1-16,0 0-13 15,0-7-67-15,0-2-110 16,0-21-69-16,0-4-286 16</inkml:trace>
  <inkml:trace contextRef="#ctx0" brushRef="#br0" timeOffset="108041.9519">23887 15579 687 0,'0'0'67'0,"0"0"63"16,0 0-25-16,0 0-64 15,0 0 13-15,0 0 0 16,231 0-14-16,-188 0-16 16,-24 0-13-16,9-5-4 0,-19-2 3 15,-9-10-2-15,0 0-3 16,0-5-5-16,0-7 0 15,-18 6-4-15,-20 1 4 16,-24 4 7-16,6 8 10 16,-6 2 10-16,-4 8 1 15,20 0-3-15,11 18-1 16,17 16-5-16,18 4-3 16,0 4 7-16,28-1 6 15,43-7-11-15,4 4 1 16,25-9-11-16,-1-1-5 15,10-4-3-15,-15-2-64 16,-23-10-191-16,-14-12-325 16</inkml:trace>
  <inkml:trace contextRef="#ctx0" brushRef="#br0" timeOffset="108573.2299">25108 15572 579 0,'0'0'162'0,"0"0"12"16,0 0-51-16,0 0-50 15,0 0-1-15,0 0-16 16,-115 0-13-16,124 0-19 16,57 0-10-16,24 0 36 15,29 0-1-15,18 0-28 16,9 0-13-16,-9-5-7 16,-19-4-1-16,-15 1 0 15,-40 3-1-15,-26 0-2 16,-28-2-28-16,-9-5 7 15,0-5-1-15,-9-10-59 16,-28-7 48-16,-7-1 19 16,7-6 17-16,-1 7 0 15,19 9 5-15,19 7 5 0,0 11 25 16,0 7 3-16,0 0-38 16,38 0-4-16,18 7 4 15,16 25 7-15,-7 4 3 16,7-3-6-16,-26 6 12 15,-2 6-11-15,-35-4-5 16,-9 1 0-16,-22 1-2 16,-55-3-29-16,-23-6-104 15,6-22-256-15</inkml:trace>
  <inkml:trace contextRef="#ctx0" brushRef="#br0" timeOffset="109463.9573">27308 15475 264 0,'0'0'133'15,"0"0"28"-15,0 0-29 16,0 0-28-16,0 0 2 15,0 0-28-15,71-133-25 16,-52 115 20-16,-10 6 13 16,10-5-26-16,-10 1-14 0,10 3-19 15,-10-3 2-15,16-2-16 16,13 7-8-16,-1-2-4 16,10 2-1-16,6 11 0 15,3 0-3-15,-3 0 0 16,-7 11-2-16,-8 13 3 15,-20 10-5-15,-18 4-2 16,0 9 3-16,-28 10 2 16,-46-6 4-16,-7 1 11 15,3-9-3-15,28-14-6 16,22-6 0-16,9-17-4 16,19-1 5-16,0 0-6 0,0-5 3 15,0 0-1 1,0 3-3-16,0-3 3 0,38 5 1 15,8 0 4-15,17 0 0 16,-7-4-4-16,6-1-2 16,3 0-24-16,-12 0-35 15,3 0-53-15,0 0-22 16,-12-19-127-16,-7-12-252 16</inkml:trace>
  <inkml:trace contextRef="#ctx0" brushRef="#br0" timeOffset="109729.6007">28304 15333 110 0,'0'0'512'16,"0"0"-361"-16,0 0 9 15,0 0-62-15,0 0-73 16,0 0 17-16,137-25-2 15,-56 12 4-15,10 1-14 16,2-5-11-16,7 1-10 16,-10 3-8-16,-6 1 2 15,-31 1-3-15,-25 6-5 16,-28 5-76-16,0 0-48 16,-37 0-79-16,-35 0-267 15</inkml:trace>
  <inkml:trace contextRef="#ctx0" brushRef="#br0" timeOffset="109963.9697">28569 15342 454 0,'0'0'180'0,"0"0"-25"16,0 0 12-16,0 0-88 16,0 0-61-16,0 0-6 15,-9 49 40-15,9-15 14 16,0 12-22-16,-10-6-20 15,1 3-10-15,9-6-6 16,-9-3-3-16,9-1-5 16,0-11 0-16,0 1-5 0,0-6-63 15,-10-5-89-15,1-12-75 16,0 0-154-16</inkml:trace>
  <inkml:trace contextRef="#ctx0" brushRef="#br0" timeOffset="110245.485">28787 15351 642 0,'0'0'82'16,"0"0"107"-16,0 0-28 16,0 0-68-16,0 0-52 0,0 0 10 15,19-61-17-15,-19 61-7 16,0 0-6-16,0 0-12 15,0 18-2-15,0 16 7 16,0 4 2-16,9 7-4 16,-9 1-5-16,10-6-7 15,-10-6 1-15,0 0-1 16,0-5-22-16,0-2-85 16,0-3-31-16,0-8-62 15,-19-11-266-15</inkml:trace>
  <inkml:trace contextRef="#ctx0" brushRef="#br0" timeOffset="110761.2955">29697 15380 656 0,'0'0'109'0,"0"0"92"15,0 0-80-15,0 0-71 16,0 0-26-16,0 0-5 16,243-101-9-16,-172 101 6 15,4 9 8-15,-22 20-3 16,-6 12-5-16,-29 10-2 16,-8-1-3-16,-10 2-3 15,0-9-7-15,-28-14 4 16,0-6-5-16,0-12 11 15,3-11-2-15,6 0 2 0,0-5 15 16,10-28-2 0,0-6-6-16,9-14-11 0,0-9-2 15,37-1-5-15,16 9-1 16,-6 7-3-16,0 18-37 16,-4 18-55-16,4 11-31 15,-10 0-101-15,7 0-116 16</inkml:trace>
  <inkml:trace contextRef="#ctx0" brushRef="#br0" timeOffset="111636.7604">30961 15459 509 0,'0'0'139'16,"0"0"24"-16,0 0-57 15,0 0-60-15,0 0 19 16,0 0-8-16,-264-74 16 16,211 74-21-16,6 0-22 15,10 0-10-15,-4 11-10 16,29 12-1-16,12 1-2 15,0 4 0-15,0-6-3 16,53 1 13-16,3-6-8 0,15-5-5 16,-5-7 5-16,-10-1-6 15,-3-4-3-15,-16 0-19 16,-9-4-7-16,-19-13 13 16,-5-7-1-16,-4-8-3 15,0 3 5-15,0 0 12 16,0 1 1-16,-13 12 1 15,-6 3 5-15,19 9 4 16,0 4 2-16,0 0-13 16,0 0-15-16,19 17 9 15,43 9 5-15,-5 3 2 16,24-6-5-16,-7-1 1 0,7-10 1 16,3-6-1-16,7-6-25 15,-20 0-16-15,-24 0 14 16,-10-16 28-16,-24-8 2 15,-13-4 4-15,0-1 3 16,0-5-3-16,-22 5 8 16,-34 4 11-16,6 7-6 15,10 7-3-15,-16 11-1 16,3 0-11-16,6 16-2 16,0 22-1-16,4 4 1 15,24 2 0-15,10-4 0 16,9 1 0-16,0-12 0 15,18-13-1-15,17 1-3 0,11-17 4 16,1 0 7 0,6 0-4-16,3-17-3 0,-9-17-9 15,-13-2-8-15,3-14-12 16,-9-3-4-16,0-11 24 16,-15-7 4-16,2-11 2 15,-11-7 3-15,8-1 2 16,-12 5 3-16,0 17 18 15,0 28 21-15,0 17 12 16,0 21-11-16,0 2-29 16,0 41-16-16,0 26-5 15,0 30 5-15,0 2 24 0,0 2-4 16,0-3-3 0,-16-8-7-16,7-11-10 0,0-9 0 15,9-20-40-15,0-17-120 16,0-25-236-16</inkml:trace>
  <inkml:trace contextRef="#ctx0" brushRef="#br0" timeOffset="111777.3829">32506 15482 935 0,'0'0'86'0,"0"0"-86"16,0 0-26-16</inkml:trace>
  <inkml:trace contextRef="#ctx0" brushRef="#br0" timeOffset="120838.6587">20517 16982 295 0,'0'0'229'16,"0"0"-160"-16,0 0 85 15,0 0-47-15,0 0-35 0,0 0-1 16,0 0 1-16,-147-62-24 16,138 62 13-16,9 0-20 15,-9 0-8-15,-1 0-11 16,-18 0-11-16,0 24-10 15,0 14-1-15,-6 10 1 16,15 14-1-16,10 12 7 16,9 6-2-16,0 4 5 15,0 6-4-15,28-4 1 16,16-5 7-16,-16-9-2 16,0-14-12-16,-10-8 10 15,1-8-10-15,0-3 5 16,-10-12-4-16,-3-2 1 0,-6 1 1 15,0-2-1-15,-25-1-4 16,-21 6 0-16,-20-13-55 16,-5 2-49-16,5-13-34 15,13-5-82-15,-3-5-31 16,19-24-175-16</inkml:trace>
  <inkml:trace contextRef="#ctx0" brushRef="#br0" timeOffset="120994.9159">19984 17704 575 0,'0'0'33'16,"0"0"135"-16,0 0-34 0,0 0-83 15,0 0-4-15,0 0-12 16,240-130-7-16,-168 114-12 16,2 4-16-16,-21 7 0 15,-6 5-130-15,-38-1-237 16</inkml:trace>
  <inkml:trace contextRef="#ctx0" brushRef="#br0" timeOffset="121479.2959">21495 17262 420 0,'0'0'135'0,"0"0"54"16,0 0-49-16,0 0-57 16,0 0-18-16,0 0-18 15,-240-58-13-15,168 66-5 16,-2 31 5-16,-7 11-5 15,15 15 1-15,23-2-1 16,33-9-13-16,10-2-8 16,0-12-1-16,53-6-4 15,13-6 3-15,24-11-6 16,-6-10-15-16,16-7-87 16,-19 0-87-16,-16-12-210 15</inkml:trace>
  <inkml:trace contextRef="#ctx0" brushRef="#br0" timeOffset="121916.8042">21501 17251 670 0,'0'0'63'0,"0"0"125"16,0 0-29-16,0 0-127 16,0 0-32-16,0 0 0 15,0 0 21-15,56 131 12 16,0-88 10-16,7-6-11 15,-7-11-8-15,6-8-10 16,-15-7-5-16,-10-11-8 16,-9 0 5-16,-3 0-1 0,-16-21-5 15,-9-8 0-15,0-9-12 16,0-4 11-16,-25-2 2 16,-21 2-1-16,8 13 0 15,1 8 6-15,12 8 7 16,16 8 12-16,9 5-20 15,0 0-5-15,0 28-19 16,34 12 19-16,22 18 0 16,9 3 7-16,7 2-6 15,-16-6 4-15,-3-6-3 16,-16-5 7-16,-18-5-3 16,-19-2-3-16,0-10-1 15,-28-1-2-15,-19-12-2 16,-15-10-29-16,15-6-49 15,10 0-41-15,12-6-116 0,16-28-106 16</inkml:trace>
  <inkml:trace contextRef="#ctx0" brushRef="#br0" timeOffset="122198.0792">22763 17200 597 0,'0'0'68'16,"0"0"150"-16,0 0-85 15,0 0-88-15,0 0 10 0,0 0-35 16,-246-57-8-16,208 75 5 16,4 21 6-16,6-1-6 15,28 14 11-15,0-1-2 16,0-5-1-16,37 0-15 15,16-7-1-15,3-10-3 16,-3-1-1-16,3-16-5 16,0 5-89-16,-12-16-40 15,-7-1-93-15,-18-8-138 16</inkml:trace>
  <inkml:trace contextRef="#ctx0" brushRef="#br0" timeOffset="122463.774">22984 16870 685 0,'0'0'92'16,"0"0"109"-16,0 0-6 15,0 0-94-15,0 0-86 16,0 0-13-16,-38-7 0 16,38 59 26-16,0 15 21 15,0 2-2-15,0 5-13 16,0-4-10-16,0-3-11 15,10-5-4-15,-1-4-3 16,10-15-3-16,-10-6-3 16,10-4 0-16,6-16 0 15,-16 1-41-15,10-8-85 16,-10-10-112-16,1 0-208 0</inkml:trace>
  <inkml:trace contextRef="#ctx0" brushRef="#br0" timeOffset="122901.2141">23448 17330 454 0,'0'0'57'0,"0"0"20"16,0 0 20-16,0 0-30 15,0 0 41-15,0 0-33 0,56 7-33 16,-28-20-25-16,0-3-1 16,-6-2-12-16,9-5-4 15,-12 2 4-15,-10-3-3 16,-9 2 5-16,0 1 2 16,0-4 12-16,-9 3 2 15,-19 4-3-15,-16 7 25 16,7 6 17-16,-1 5-53 15,1 0 7-15,-7 0-7 16,7 16-2-16,9 13 0 16,9 11-1-16,10-1 6 15,9 1 2-15,0-1 11 0,9-10 1 16,29 0-7-16,8-6-4 16,7-5-2-16,3-2-7 15,0-7-3-15,-3-1-2 16,-6-8-35-16,-9 0-109 15,-14 0-84-15,-14-13-247 16</inkml:trace>
  <inkml:trace contextRef="#ctx0" brushRef="#br0" timeOffset="123369.9618">24354 17092 448 0,'0'0'106'16,"0"0"25"-16,0 0 8 16,0 0-52-16,0 0-14 15,0 0-4-15,-183-50-11 16,111 50-18-16,7 0-3 15,2 9 6-15,17 9-16 16,8 5-6-16,29-1-11 16,0 1-1-16,9 1-6 0,9 3 7 15,38-3-3-15,18-3-2 16,-3 2 5-16,13 1-10 16,-13-8 2-16,-15 7-4 15,6-1 6-15,-34-4-5 16,-1 5 1-16,-18-1-5 15,0-6 5-15,-9 7 1 16,-31-4 2-16,-1-4-2 16,-15-4 4-16,-6 2-5 15,15-8 1-15,0 0-2 16,4-5 1-16,15 0-21 16,9 0-33-16,0-15-87 15,-9 2-179-15,10-3-285 16</inkml:trace>
  <inkml:trace contextRef="#ctx0" brushRef="#br0" timeOffset="124151.3784">25323 17121 143 0,'0'0'416'16,"0"0"-330"-16,0 0 69 15,0 0-76-15,0 0-64 16,0 0 6-16,-56-7-10 15,56 7 30-15,0 0 18 16,0 0-7-16,19 0 9 16,56 0 20-16,34 0-17 15,37 0-23-15,19 0-11 16,6-11-19-16,-33-7-9 16,-36 8 3-16,-30 4-5 15,-35 1-5-15,-37-1-32 0,0 6-50 16,-28 0-67-1,-43 0-81-15,5 0-71 0</inkml:trace>
  <inkml:trace contextRef="#ctx0" brushRef="#br0" timeOffset="124354.5929">26074 16784 738 0,'0'0'93'15,"0"0"96"-15,0 0-112 16,0 0-73-16,0 0 38 16,0 0 24-16,299 136-35 15,-252-90-11-15,-19 0-6 0,-28 6-14 16,0 9-5-16,-75-3-130 16,-34-8-228-16</inkml:trace>
  <inkml:trace contextRef="#ctx0" brushRef="#br0" timeOffset="130537.4637">27317 17058 118 0,'0'0'516'0,"0"0"-446"16,0 0 100-16,0 0-42 15,0 0-87-15,0 0 18 16,0 0-16-16,0 0-1 15,-38-23-10-15,38 17 6 16,0-6-9-16,0-4-16 16,0-3 7-16,29-1-20 15,23 0 3-15,14 2-6 0,-19 9 4 16,-4 9-2-16,-5 0-8 16,-29 34-5-16,-9 18 10 15,0 6 4-15,-28 8 1 16,-41-3 3-16,1 0-3 15,-4-13-1-15,7-3 2 16,18-18-1-16,13-13 1 16,24-5-1-16,10-11 1 15,0 0 1-15,0 0 5 16,0 0-2-16,0 0-2 16,10-4-4-16,33-9-2 15,13-4-5-15,7 6 6 16,12 5-2-16,6-4-13 0,-7 8-41 15,-2-2-26-15,-16 4-66 16,-28-7-149-16,-19-4-139 16</inkml:trace>
  <inkml:trace contextRef="#ctx0" brushRef="#br0" timeOffset="130834.3437">27837 17012 656 0,'0'0'78'0,"0"0"51"0,0 0-22 16,0 0-85-16,0 0 17 15,246-34 23-15,-146 18 1 16,-7-2-17-16,7 6-8 15,-19-5-19-15,-6 5-8 16,-29 8-11-16,-11 4 0 16,-26 0-16-16,-9 0-72 15,0 0-60-15,-19 11-97 16,-43 11 13-16,-3 4-255 16</inkml:trace>
  <inkml:trace contextRef="#ctx0" brushRef="#br0" timeOffset="131099.9657">28149 17069 616 0,'0'0'53'15,"0"0"135"-15,0 0-29 16,0 0-89-16,0 0 5 16,0 0-20-16,-38-39-29 15,38 44-26-15,0 24 5 16,0 16 1-16,0 17 8 15,0-4 8-15,0 3-7 16,0 2-7-16,0-12-5 16,0-1-1-16,0-9-1 15,0-14-1-15,0-9-4 0,0-7-51 16,0-4-85-16,0-7-32 16,-9 0-131-16</inkml:trace>
  <inkml:trace contextRef="#ctx0" brushRef="#br0" timeOffset="131412.4693">28466 17042 667 0,'0'0'56'0,"0"0"148"15,0 0-60-15,0 0-75 16,0 0-21-16,0 0-2 0,0-41-19 15,0 41-5-15,0 5-14 16,0 19-1-16,-22 10 13 16,10 11 3-16,3 0-10 15,9 1 0-15,0-3-5 16,0-1-4-16,0-3-1 16,0-4-2-16,0-3 1 15,0-7-2-15,0-8-1 16,0-1-9-16,0-3-84 15,0-8-87-15,0-5-76 16,-19 0-150-16</inkml:trace>
  <inkml:trace contextRef="#ctx0" brushRef="#br0" timeOffset="131865.6298">29463 16823 542 0,'0'0'50'0,"0"0"99"0,0 0 6 15,0 0-47 1,-62-136-34-16,34 119 2 0,-10 12-17 15,10 0-7-15,-3 5-28 16,9 0-12-16,-6 10-2 16,0 23-10-16,10 24 3 15,-1 6 3-15,10 6 1 16,9 1 4-16,0-2 2 16,0 0-1-16,18-5-4 15,10-2-3-15,-9 2 1 16,0-11-3-16,-10 2-3 15,0-7 2-15,-9-2 1 16,0-6-1-16,0-10-2 16,0 0 0-16,-9-6-1 15,-10-6 0-15,1-5-28 0,-1-7-33 16,0-1-52-16,-12-4 2 16,9 0-82-16,-6-16-63 15,10-16-176-15</inkml:trace>
  <inkml:trace contextRef="#ctx0" brushRef="#br0" timeOffset="132037.4774">29024 17337 487 0,'0'0'106'15,"0"0"32"-15,0 0 19 16,0 0-83-16,0 0-39 16,0 0-1-16,230-128-13 15,-139 112-11-15,8 2-10 16,-14 6-9-16,-14 3-154 0,-33-2-362 15</inkml:trace>
  <inkml:trace contextRef="#ctx0" brushRef="#br0" timeOffset="132506.2662">30267 16971 763 0,'0'0'55'0,"0"0"98"15,0 0-62-15,0 0-68 16,0 0 10-16,0 0 4 16,249 80 8-16,-215-28-9 0,-34-1-16 15,0-1-6 1,0-8-10-16,0-9 4 0,-22-16-6 15,13-12 3-15,6-5-3 16,3 0 12-16,-9-21 43 16,-1-21-46-16,10-8-7 15,0-11 0-15,0-2-3 16,22 0-2-16,19 11-3 16,5 13-19-16,1 21-39 15,-3 12-52-15,2 6-27 16,-8 17-159-16,-7 12-204 15</inkml:trace>
  <inkml:trace contextRef="#ctx0" brushRef="#br0" timeOffset="133381.2757">31360 17108 210 0,'0'0'410'0,"0"0"-254"16,0 0 8-16,0 0-49 15,0 0-69-15,-262-57 4 16,200 57-23-16,6 8 0 16,6 13-10-16,19 2 4 15,22 6-13-15,9-7 1 0,0 3-3 16,0-9-1-16,28 1-2 15,25-12 2-15,3 0-2 16,0-5-3-16,6 0-27 16,-15-5 2-16,-16-17-17 15,0-2 7-15,-12-10 10 16,-19 0 18-16,0 0 3 16,0 5 4-16,0 1 5 15,0 12 12-15,0 2 24 16,0 14-5-16,0 0-19 15,0 0-17-15,9 19-11 16,29 10 11-16,8 5 2 16,17 0 0-16,2-5-1 0,16-6 1 15,0-7-1 1,-6-11-1-16,15-5-2 0,-15 0-53 16,-13 0-17-16,-15-5-43 15,-19-18-5-15,-16 5 35 16,-5-14 64-16,-7 3 21 15,0 0 5-15,-10 0 31 16,-18 1 28-16,0 3 9 16,-9 14-16-16,3 1 1 15,-4 10-26-15,1 0-18 16,-1 12-10-16,-2 22-3 16,18 10-1-16,3-2 2 15,19 2-1-15,0-10 1 16,0-5 1-16,0-5 1 15,19-15-4-15,19-1 1 0,15-8 7 16,-7 0-8-16,7-8-2 16,-15-21-36-16,-1-4-2 15,-18-6 10-15,-1-6-10 16,-8-12 14-16,-1-12 13 16,-6-16 9-16,10-12 4 15,-13 7 0-15,9 4 1 16,0 24 26-16,10 12 25 15,-10 21-8-15,1 11-7 16,-1 11 17-16,0 7-23 16,1 7-28-16,8 40-3 15,1 12 12-15,-3 22 5 0,-7 9 14 16,-9-3-13-16,0-3-7 16,0-10-7-16,0-10-3 15,0-14-1-15,9-9-69 16,1-19-133-16,8-22-297 15</inkml:trace>
  <inkml:trace contextRef="#ctx0" brushRef="#br0" timeOffset="133553.1243">33422 17017 594 0,'0'0'0'15,"0"0"-540"-15</inkml:trace>
  <inkml:trace contextRef="#ctx0" brushRef="#br0" timeOffset="142956.5476">8605 11541 625 0,'0'0'120'0,"0"0"-65"0,0 0 27 16,0 0-11-16,0 0-65 16,0 0 15-16,0 0 25 15,0 0-1-15,-199 147-1 16,133-113-7-16,-24 6-15 15,9-6-12-15,-13-5-1 16,13 0-6-16,25-12 0 16,19-5 0-16,18-8 1 15,13-3 1-15,6-1 4 16,0 0-5-16,0 0-4 16,0 0-5-16,0 16 1 15,34 13 8-15,13 10-4 16,25 18 9-16,2 1 0 15,1-2 5-15,6 0-13 16,-9-4-1-16,12-7 0 0,16-6-9 16,-1-23-174-16,-15-16-288 15</inkml:trace>
  <inkml:trace contextRef="#ctx0" brushRef="#br0" timeOffset="143487.8013">7839 12024 539 0,'0'0'82'0,"0"0"-6"16,0 0 125-16,0 0-86 15,0 0-94-15,0 0 12 0,-56 5 30 16,56-5-6 0,0 0-14-16,0 0-7 0,0 0-8 15,0 0-27-15,28 4 9 16,53 4-5-16,46-3 20 16,57 2 9-16,53-7-7 15,31 0-7-15,15 0-2 16,7 0-13-16,-13 0 2 15,-15-7-6-15,-32-6 2 16,-37 2-2-16,-59-3-1 16,-59 6 0-16,-37 3 0 15,-29 0 0-15,0 5-17 0,-3 0-52 16,-2 0-140 0,2 0-86-16,6 5-220 0</inkml:trace>
  <inkml:trace contextRef="#ctx0" brushRef="#br0" timeOffset="143862.8451">11521 11762 798 0,'0'0'98'0,"0"0"60"15,0 0-15-15,0 0-84 16,0 0-43-16,0 0-13 16,121-12 13-16,-12 12 0 15,28-5-5-15,0 0 0 16,10 3-5-16,-10-3 11 15,-19 1-5-15,0-8-8 16,-18 6 0-16,-16 1-2 16,-12 0-2-16,-25 4 0 0,-19 1-3 15,-10 0-17 1,-2 0-59-16,-7 0-67 0,-9 0-99 16,0 0-164-16</inkml:trace>
  <inkml:trace contextRef="#ctx0" brushRef="#br0" timeOffset="144190.9352">12281 11774 777 0,'0'0'35'0,"0"0"106"15,0 0 26-15,0 0-75 16,0 0-32-16,0 0 5 15,-19-45-25-15,19 45-10 0,0 0-15 16,0 9-13-16,0 27 0 16,19 15 25-16,9 11 3 15,6 2-10-15,-6 2-12 16,9-1 0-16,-9-9-4 16,10-6 11-16,-13-5-10 15,-7-16-2-15,-8-4 0 16,-1-9-3-16,0-7 0 15,-9-1-4-15,0-8 4 16,10 0-41-16,-10 0-124 16,-10-17-256-16</inkml:trace>
  <inkml:trace contextRef="#ctx0" brushRef="#br0" timeOffset="145316.305">14729 12341 520 0,'0'0'6'0,"0"0"26"16,0 0 89-16,0 0-54 15,0 0-3-15,0 0-2 16,-90-24 12-16,90 19-28 15,0 5-25-15,0 0-9 16,0 0-2-16,0 0-10 16,0 0 0-16,18 0 0 15,45 13 12-15,30-1 11 0,44 2 16 16,35-6 1 0,11-3-12-16,20-3 0 0,6-2-8 15,2 0-7-15,7 0-6 16,0 0-4-16,-6 0-3 15,-3 0 3-15,-7 0-1 16,10 0 0-16,6 0 0 16,19 0-2-16,3 0-1 15,-3 0 1-15,-10 0 2 16,4 0-2-16,-13 0-1 16,0 0 0-16,-16-2 2 15,-12-3-2-15,-6 0 2 16,-10 5-1-16,1-3 2 0,-13-2-1 15,-16 0-1-15,-9 1 0 16,-25-1 2-16,-12-2-2 16,-19 2 3-16,-25-3 3 15,0 4 15-15,-3-3-4 16,-6-3-3-16,15 6-2 16,-15-4-5-16,0 3 0 15,-13 3-6-15,-6-1-1 16,-9 1-1-16,-19 2 0 15,0-5 1-15,0 1-29 16,0-9-69-16,0-3-172 16,-28-9-335-16</inkml:trace>
  <inkml:trace contextRef="#ctx0" brushRef="#br0" timeOffset="145519.4322">20981 12062 802 0,'0'0'94'16,"0"0"-54"-16,0 0 13 16,0 0 6-16,0 0-40 15,0 0 19-15,302 110-15 16,-212-71 17-16,-24-5-27 16,-19 4-13-16,-38-1-17 15,-9 2-32-15,-94-10-77 0,-52-14-337 16</inkml:trace>
  <inkml:trace contextRef="#ctx0" brushRef="#br0" timeOffset="146269.587">21557 8287 224 0,'0'0'65'0,"0"0"65"15,0 0-22-15,0 0-50 16,0 0 23-16,0 0 18 15,-28-41-22-15,19 38 11 16,9 3-21-16,0 0-13 16,0 0-53-16,-10 19-1 15,10 30 0-15,-9 23 5 16,3 12 2-16,6 13-4 16,0 11-2-16,0 15-2 15,0 13-5-15,0 0-142 16,0-7-137-16</inkml:trace>
  <inkml:trace contextRef="#ctx0" brushRef="#br0" timeOffset="146519.6706">21392 10301 439 0,'0'0'34'0,"0"0"40"16,0 0 25-16,-9 131-65 0,9-93-13 16,0 9-13-1,28-8 6-15,9 1 10 0,1 1-15 16,-14-3-9-16,-5 8-1 16,0 1-28-16,-19 14-49 15,0-3-22-15,0 2-134 16,0-8 164-16</inkml:trace>
  <inkml:trace contextRef="#ctx0" brushRef="#br0" timeOffset="146769.5881">21557 11387 178 0,'0'0'79'16,"0"0"7"-16,0 0 41 0,0 136-72 15,0-93-22-15,0 10-4 16,0-1 1-16,-9-1 11 16,-1 1-25-16,1-5 0 15,9-9 6-15,0-4-15 16,0-5 4-16,0 3-5 16,0-1-6-16,0-4-61 15,0 2-42-15,0 0-154 16</inkml:trace>
  <inkml:trace contextRef="#ctx0" brushRef="#br0" timeOffset="147003.9659">21429 12291 134 0,'0'0'79'15,"0"0"40"-15,0 0-53 16,0 0-37-16,0 0 19 15,0 0 9-15,109 129 8 16,-109-111 2-16,10 5 1 16,-10-6-11-16,0 8-7 15,0-3 0-15,0 7-37 16,0-2-6-16,0 2 0 16,0 10-7-16,0-10-86 15,0-5-168-15</inkml:trace>
  <inkml:trace contextRef="#ctx0" brushRef="#br0" timeOffset="155438.8289">1512 15338 505 0,'0'0'92'0,"0"0"-40"16,0 0 97-16,0 0-67 0,0 0-46 15,0 0-7-15,0 0-7 16,-53-21-7-16,53 21-6 16,0 0-6-16,0 0 5 15,0 0-4-15,28 0 10 16,53 0 41-16,37 0-15 16,38 0-7-16,37-13-14 15,7-3-8-15,-26-1-7 16,-27 5-2-16,-57 3-4 15,-43 9-8-15,-29 0-55 16,-18 0 16-16,0 0-22 16,-37 16-77-16,-28 13-53 0</inkml:trace>
  <inkml:trace contextRef="#ctx0" brushRef="#br0" timeOffset="155766.9689">1989 15329 707 0,'0'0'62'0,"0"0"161"16,0 0-108-16,0 0-48 15,0 0-14-15,0 0-18 16,-10-17-32-16,10 38-3 15,0 31 0-15,0 22 26 0,10 12-7 16,-1-1 13-16,0-6-10 16,-9-9-14-16,0-16-4 15,0-12 0-15,0-8-1 16,0-6 0-16,0-12 0 16,0-10-3-16,-9 5-8 15,9-11-115-15,0 0-75 16,0 0-203-16</inkml:trace>
  <inkml:trace contextRef="#ctx0" brushRef="#br0" timeOffset="156142.0035">3141 15641 631 0,'0'0'166'15,"0"0"-55"-15,0 0 55 16,0 0-71-16,0 0-71 0,0 0 3 15,-37-1-7-15,37 1 5 16,0 0-5-16,28 0-9 16,28-5 19-16,16 0 11 15,18 0-21-15,10-3-12 16,-16-1-6-16,-3 7-2 16,-16 2-6-16,-9 0-116 15,-31 0-34-15,-25 0-80 16,0 11-89-16</inkml:trace>
  <inkml:trace contextRef="#ctx0" brushRef="#br0" timeOffset="156345.0705">3185 15812 582 0,'0'0'171'0,"0"0"-16"15,0 0-35-15,0 0-72 16,0 0-42-16,0 0 48 15,84 5 16-15,-12-5-26 16,-7 0-30-16,7 0-7 16,12 0-7-16,-13 0-97 15,1 0-189-15,-25-9-320 16</inkml:trace>
  <inkml:trace contextRef="#ctx0" brushRef="#br0" timeOffset="156782.5526">4904 15482 894 0,'0'0'60'0,"0"0"149"15,0 0-71-15,0 0-72 16,0 0-12-16,0 0-15 15,-18-52-19-15,18 52-18 16,0 13-2-16,0 26-4 16,0 29 4-16,0 12 5 15,0 10 2-15,0-11-3 16,-10-3 0-16,1-14-3 16,9-17-1-16,-9-11 0 15,-7-10 0-15,-6-2-9 16,-12-10-83-16,6-8-145 0,-16-4-182 15</inkml:trace>
  <inkml:trace contextRef="#ctx0" brushRef="#br0" timeOffset="157141.9263">4502 15799 863 0,'0'0'75'16,"0"0"132"-16,0 0-117 15,0 0-80-15,0 0-3 16,265-45-5-16,-165 40-1 16,0 5 1-16,-16-4-2 0,-3 4 0 15,-25-4-2-15,-13 4-11 16,-15-4-2-16,-9-1-5 16,0 0 20-16,-10-2 0 15,10-4 2-15,-10 10-1 16,-9-4 0-16,10 5-1 15,-10 0 1-15,9 0-1 16,0 13-6-16,7 16 6 16,-4 9 19-16,-6 7-4 15,-6-6 1-15,4 2-9 16,-4-12 1-16,0-7-7 16,0-11 4-16,0-4-5 15,0-2-3-15,6-5-40 16,-6 0-72-16,0-23-139 15</inkml:trace>
  <inkml:trace contextRef="#ctx0" brushRef="#br0" timeOffset="157345.0543">5390 15300 763 0,'0'0'215'16,"0"0"-81"-16,0 0 35 0,0 0-99 16,0 0-70-16,0 0-16 15,-3-21-122-15,3 21-216 16</inkml:trace>
  <inkml:trace contextRef="#ctx0" brushRef="#br0" timeOffset="158235.9809">5836 15772 718 0,'0'0'65'16,"0"0"136"-16,0 0-46 0,0 0-81 15,0 0-58-15,0 0-2 16,-7-11-14-16,32 11 4 16,31 22 12-16,-9 12-11 15,6 11 4-15,-15 2-4 16,-10-3-2-16,-10-2-1 15,-8-4 0-15,-10-9-1 16,0-8-1-16,0-2 4 16,0-8-4-16,0-6 0 15,0-5 3-15,-4 0 3 16,-5 0 6-16,-6-5 13 16,-4-25-5-16,0-4-16 15,10-6-4-15,9-10 3 0,0 10-3 16,0 1-1-16,28 15 1 15,15 1 3-15,14 12-2 16,-1-3-1-16,-3 1-2 16,-7 13 1-16,-2 0-3 15,3 0 0-15,-1 17 2 16,-2 17 2-16,-7 0 1 16,-18 5 5-16,-10 1-5 15,1 0 1-15,-10-11-1 16,0-3 2-16,0-6-2 15,0-11-1-15,0-4 1 16,0-5 3-16,0 0 3 0,0 0 6 16,0-10 13-1,0-23 0-15,0-13-22 0,0-5-4 16,0-6-2-16,28 7 1 16,6 8-1-16,-12 15 0 15,3 9 2-15,-16 13-5 16,0 5 5-16,1 0-4 15,18 17-7-15,6 16 11 16,3 9 6-16,-9 2 0 16,1 1 2-16,-1-5-8 15,-10-6 0-15,-2-5-2 16,-13-5-12-16,-3-3-84 16,0-16-177-16,0-5-333 15</inkml:trace>
  <inkml:trace contextRef="#ctx0" brushRef="#br0" timeOffset="158657.9125">7225 15930 771 0,'0'0'31'0,"0"0"66"16,0 0 19-16,0 0-56 15,0 0 0-15,265 13-10 0,-228-13 4 16,1 0-11 0,-20-6-2-16,-2-6 12 0,-7-4-14 15,0-2-23-15,-5-6-10 16,-4 3 2-16,0-8-5 16,0 2 0-16,0-2 6 15,-4 5-3-15,-20 3 3 16,-4 3-6-16,9 7 2 15,0 4-5-15,-9 7 0 16,0 0-7-16,-16 18 7 16,-2 21 0-16,8 7 0 15,13 12 1-15,7-3 13 16,18 2-5-16,0-15 1 16,37-4-1-16,25-9-4 15,29-8-1-15,-7-7-4 0,6-14 0 16,1 0-40-16,-26-6-161 15,-18-36-482-15</inkml:trace>
  <inkml:trace contextRef="#ctx0" brushRef="#br0" timeOffset="159267.3889">9063 15342 579 0,'0'0'57'15,"0"0"177"-15,0 0-73 16,0 0-41-16,0 0-20 15,0 0-29-15,-184-76-40 0,159 100-31 16,-3 37-3 0,0 29 3-16,19 14 5 0,9 2 3 15,0-8 10-15,0-19-12 16,9-6 8-16,10-15-12 16,-1-13-2-16,1-4 2 15,-19-12-2-15,0-6-84 16,-19-7-120-16,-46-16-148 15</inkml:trace>
  <inkml:trace contextRef="#ctx0" brushRef="#br0" timeOffset="159876.7711">8387 15875 764 0,'0'0'63'0,"0"0"48"16,0 0-24-16,246-37-54 15,-128 27 2-15,10-1-5 16,-6 6-14-16,-13 1-15 16,-10-5 2-16,-24 5-3 15,-31 4 0-15,-16 0-23 16,-19-5 7-16,-9 5 16 16,0-7 5-16,0 3 8 15,0-3 2-15,0 1-3 16,0 6 4-16,0 0-5 15,0 0-11-15,-37 6-5 16,-1 21 5-16,-5 12 1 0,15-2-1 16,9-3 0-16,19-6 3 15,0-6 0-15,0 1 0 16,0-10-2-16,19-9 1 16,9-4 3-16,-3 0 2 15,3-17 4-15,0-17-6 16,0 0 2-16,-10 0-4 15,17 5 2-15,2 2-1 16,10 2 3-16,6 5 0 16,3 7 3-16,0 8-5 15,0 5 7-15,-3 0-7 16,0 22 8-16,-16 12-1 16,-9 11 7-16,-9 2-15 15,-19-3 2-15,0-10-6 16,0-5 0-16,0-12 0 0,-19-10 0 15,1-7 4-15,2 0 4 16,-3-7 21-16,1-31-3 16,-1-9-9-16,19-10-6 15,0-6-11-15,0 5 0 16,34 4-4-16,13 13 1 16,9 24-38-16,6 5-31 15,-6 12-85-15,-18 5-138 16</inkml:trace>
  <inkml:trace contextRef="#ctx0" brushRef="#br0" timeOffset="160954.8639">11539 15741 573 0,'0'0'62'0,"0"0"131"16,0 0-28-16,0 0-74 16,0 0 6-16,-299-66-54 0,215 66-21 15,19 41-11 1,-7 13 0-16,25 4-9 0,29 5 6 15,18-6-3-15,0-10 1 16,9-14-1-16,38-12-5 16,9-3 2-16,-3-18-3 15,3 0 1-15,-9 0-8 16,-4-29-8-16,-15-10 7 16,0-12 1-16,-18-1-1 15,8-3 9-15,-8 4 1 16,8 6-1-16,7 8-1 15,13 9-8-15,8 17 9 0,7 11 3 16,13 0-1 0,15 11-2-16,0 34 7 0,-16 5-4 15,1 8 13-15,-23 0-12 16,-24 4 2-16,-10-11-3 16,-9-10-3-16,0-8-1 15,0-9 1-15,-19-18 4 16,1-1 2-16,-16-5 4 15,5 0 41-15,1-35-15 16,10-5-33-16,8-16-2 16,1-12 3-16,9 5 0 15,0 2 0-15,28 8-3 16,19 14-1-16,0 21 6 16,-4 7 6-16,-5 11-9 15,14 0 6-15,-5 24-5 0,0 10-2 16,0 11 6-16,-13 0 0 15,-15 5-7-15,-10 2 0 16,-9-1-1-16,0-5-7 16,0-8-80-16,-19-14-99 15,-9-11-181-15,0-13-429 16</inkml:trace>
  <inkml:trace contextRef="#ctx0" brushRef="#br0" timeOffset="161345.4533">12555 15943 636 0,'0'0'76'16,"0"0"51"-16,0 0 16 15,0 0-61-15,0 0-12 16,0 0 4-16,53 0-13 15,-44 0-12-15,0 0-20 16,10-13-9-16,-10 2-16 16,1-7 5-16,-10-3 7 15,0-1-15-15,0 2 3 16,0-1 1-16,0 3-1 16,0 2 19-16,-28 5-11 15,12 5-11-15,4 6-1 16,-13 0 2-16,-3 22-2 0,0 14 1 15,9 2-1-15,10 9 0 16,9-3 1-16,0-2 2 16,56 1 2-16,9-9-2 15,16-9-3-15,19-4-29 16,0-13-135-16,-26-8-210 16</inkml:trace>
  <inkml:trace contextRef="#ctx0" brushRef="#br0" timeOffset="161704.9132">14006 15822 775 0,'0'0'41'0,"0"0"172"15,0 0-48-15,0 0-102 16,0 0-33-16,0 0-19 16,-171-23-8-16,134 52-2 15,9 10 13-15,9 3-7 0,19-3-2 16,0 0 4-16,0-6 4 15,19 1-13-15,18-10-1 16,10-5 0-16,-4-3-89 16,4-16-110-16,-10 0-149 15,-2-5-257-15</inkml:trace>
  <inkml:trace contextRef="#ctx0" brushRef="#br0" timeOffset="162111.1354">14147 15779 852 0,'0'0'117'16,"0"0"32"-16,0 0-95 0,0 0-44 16,0 0 13-16,0 0 19 15,152 112-4-15,-105-79-6 16,0-14-2-16,6-3-14 16,-16-9-10-16,-18-3-1 15,-10-4-1-15,0 0 0 16,1-12-4-16,-10-21-13 15,0-1-29-15,0-1 15 16,0-4-7-16,-28 10 20 16,9 7 8-16,0 10 6 15,10 7 16-15,9 5-6 16,0 0-10-16,0 23-29 16,9 17 29-16,19 15 1 0,10 3 12 15,-10-1 4 1,-3 1 7-16,3-1-18 0,-19 0 9 15,-9-7-13-15,0-4 2 16,0-7 0-16,-28-10-4 16,0-8-4-16,-6-8-21 15,6-13-50-15,9 0-85 16,0 0-34-16,10-39-245 16</inkml:trace>
  <inkml:trace contextRef="#ctx0" brushRef="#br0" timeOffset="162408.05">15380 15770 7 0,'0'0'876'15,"0"0"-807"-15,0 0 95 16,0 0-102-16,0 0-52 15,0 0-3-15,-221-43-7 16,174 70 11-16,-6 9 0 16,16 2 3-16,9 9-1 15,12 2 5-15,16-3-5 16,0-5-5-16,0-3-5 16,25-9-2-16,13 0-1 15,8-10-1-15,7-9-5 0,3-5-61 16,10-5-79-1,-13-5-132-15,3-29-325 0</inkml:trace>
  <inkml:trace contextRef="#ctx0" brushRef="#br0" timeOffset="162642.3493">15645 15482 926 0,'0'0'55'0,"0"0"168"15,0 0-74-15,0 0-95 16,0 0-54-16,0 0 0 0,-9 68 9 16,18-6 26-16,10 6-4 15,-4 1-10-15,-15 4-7 16,9-10-8-16,-9-5-3 16,0-2-3-16,0-10-1 15,0-8-38-15,0-8-116 16,0-17-133-16,0-13-315 15</inkml:trace>
  <inkml:trace contextRef="#ctx0" brushRef="#br0" timeOffset="163064.5559">16156 15943 645 0,'0'0'166'0,"0"0"-147"15,0 0 56-15,0 0 35 16,0 0-72-16,0 0-1 16,137 16 15-16,-109-16 0 15,-9 0-19-15,9 0 6 16,-13 0-10-16,4-6-7 16,0-4-8-16,-1-8-4 15,-8 2-1-15,-1-3 5 16,0-9 17-16,-9 7-13 15,0-3 1-15,0-3 3 0,0 7-11 16,-18 4 5 0,-1 3-9-16,0 9-1 0,10 4-4 15,-10 0-1-15,-9 8 3 16,-6 26-4-16,-4 11 1 16,20 5 2-16,18-5 5 15,0 2 6-15,0-2-1 16,37-7-6-16,25-9 0 15,13 0-4-15,25-11 2 16,9-17-5-16,3-1-11 16,-3 0-107-16,-28-24-258 15</inkml:trace>
  <inkml:trace contextRef="#ctx0" brushRef="#br0" timeOffset="165924.432">2188 17209 579 0,'0'0'237'15,"0"0"-144"-15,0 0 79 16,0 0-82-16,0 0-63 16,0 0 15-16,0 0-27 15,-34-30-15-15,34 55 0 0,0 33 0 16,0 21 41-16,0 5-12 16,-10-3-10-16,10-7-11 15,-9-13-6-15,9-9-2 16,0-17 0-16,0-12 0 15,0 0-12-15,0-12-95 16,0-6-122-16,0-5-257 16</inkml:trace>
  <inkml:trace contextRef="#ctx0" brushRef="#br0" timeOffset="166361.937">1652 17251 525 0,'0'0'11'0,"0"0"71"16,0 0 12-16,0 0-42 0,0 0 22 16,0 0 5-16,-47-18-21 15,47 18-4-15,0 0-18 16,0 0-23-16,25 0-4 15,31-4 1-15,25-3 7 16,22-11-3-16,16 2-10 16,8-1 3-16,1 0-2 15,-25 6-5-15,-13 10-2 16,-18 1-89-16,-35 0-125 16,-27 1-52-16</inkml:trace>
  <inkml:trace contextRef="#ctx0" brushRef="#br0" timeOffset="166815.0438">2914 17580 443 0,'0'0'289'0,"0"0"-218"16,0 0 85-16,0 0-90 16,0 0-52-16,0 0-1 15,-22 0-7-15,25 0 12 16,31 0 22-16,22 0 26 16,10 0-33-16,15 0-15 15,0 0-5-15,-6-5-9 0,-13-1-4 16,-15 1-2-16,-13 5-27 15,-15 0-54-15,-19 0-59 16,0 5-84-16,0 6-70 16</inkml:trace>
  <inkml:trace contextRef="#ctx0" brushRef="#br0" timeOffset="167080.696">3038 17756 636 0,'0'0'34'16,"0"0"85"-16,0 0-37 0,0 0-79 15,0 0 47 1,0 0-18-16,19 22 13 0,9-20 5 16,-9-2-18-16,24 0 23 15,4 0 6-15,9 0-16 16,10-13-12-16,5 7-20 15,-5-4-13-15,-13 4 0 16,-16-1-8-16,-9 7-61 16,-19 0-75-16,-9 8-173 15,0 8-20-15</inkml:trace>
  <inkml:trace contextRef="#ctx0" brushRef="#br0" timeOffset="167893.403">5717 17166 687 0,'0'0'69'15,"0"0"118"-15,0 0-54 16,0 0-47-16,0 0-26 15,0 0-36-15,-9-7-24 16,9 41 0-16,28 11 11 16,0 8 21-16,-9 4 0 15,-4-1-10-15,-5-15-11 16,-10-3-5-16,3-9-5 16,-3-11-1-16,0-2 0 15,0 2-55-15,0-8-121 16,-10-10-176-16</inkml:trace>
  <inkml:trace contextRef="#ctx0" brushRef="#br0" timeOffset="168190.3233">5178 17717 475 0,'0'0'261'16,"0"0"-209"-16,0 0 69 15,0 0-64-15,0 0-28 0,0 0 16 16,337-5-11-16,-200-3-4 16,3-1 5-16,16-8-9 15,-4 5-15-15,-14 0-3 16,-17 3-6-16,-31-4-2 15,-27 13-52-15,-45 0-79 16,-18 0-213-16,-9 0-143 16</inkml:trace>
  <inkml:trace contextRef="#ctx0" brushRef="#br0" timeOffset="168643.4223">6094 17946 448 0,'0'0'270'15,"0"0"-177"1,0 0 85-16,0 0-68 0,0 0-83 16,0 0-9-16,-137 0-13 15,115 38 1-15,7 14 17 16,15 6 12-16,0 8-8 15,0-3-2-15,0-5-12 16,18-2-5-16,-2-10-4 16,-3-8-2-16,-7 4-1 15,-6-14 2-15,0-6 0 16,0-4-3-16,0 0 0 16,-16-9-38-16,-6-2-41 15,-3-7-52-15,-3 5-95 16,-9-5-54-16</inkml:trace>
  <inkml:trace contextRef="#ctx0" brushRef="#br0" timeOffset="168846.6">5671 18455 556 0,'0'0'36'0,"0"0"134"16,0 0-40-16,0 0-100 15,0 0 16-15,0 0-12 16,193-122-8-16,-94 97 0 16,23 3-18-16,31-1-6 15,-7 7-2-15,-6-8-156 0,-34 1-447 16</inkml:trace>
  <inkml:trace contextRef="#ctx0" brushRef="#br0" timeOffset="178562.3718">7555 17837 212 0,'0'0'843'16,"0"0"-811"0,0 0 126-16,0 0-44 0,0 0-102 15,0 0-12 1,0 0-28-16,-75 20 28 0,75 40-6 15,0 12 6 1,-34 9-66-16,-22-1-144 0,-25-12-206 16</inkml:trace>
  <inkml:trace contextRef="#ctx0" brushRef="#br0" timeOffset="179182.8712">8826 17217 703 0,'0'0'46'0,"0"0"110"16,0 0-22-16,0 0-24 15,0 0-54-15,-258-75 8 16,233 75-5-16,15 0-35 15,-18 29-24-15,10 29 5 16,8 21-1-16,10 13 5 16,0 3 1-16,0-10 12 15,28 1-8-15,0-6-11 16,0-7 7-16,-12-10-5 0,-16 5-5 16,0-5 2-1,0-6 1-15,-16-11 0 0,-12-12-3 16,10-13 0-1,8-8-9-15,1-13-52 0,-10 0-21 16,-6 0-19 0,-12-29-167-16,0-10-203 0</inkml:trace>
  <inkml:trace contextRef="#ctx0" brushRef="#br0" timeOffset="179352.8529">8278 17767 741 0,'0'0'71'15,"0"0"79"1,0 0-34-16,0 0-76 0,0 0-23 16,0 0 11-1,255-106-13-15,-183 94-15 0,3 0 0 16,15 2-80-16,-25-9-191 16</inkml:trace>
  <inkml:trace contextRef="#ctx0" brushRef="#br0" timeOffset="179743.2025">9181 17825 710 0,'0'0'112'15,"0"0"85"-15,0 0-58 16,0 0-98-16,0 0-24 16,0 0 4-16,75-18 13 15,-13 2-25-15,-15 5-2 16,9 5-7-16,-12-1-5 0,-16 7-67 16,-10 0-131-1,-18 0-139-15</inkml:trace>
  <inkml:trace contextRef="#ctx0" brushRef="#br0" timeOffset="179930.7064">9119 18054 567 0,'0'0'299'16,"0"0"-256"-16,0 0 63 15,0 0-22-15,0 0-48 16,336-36-10-16,-233 25-26 0,-22 0-14 15,-34-6-276 1</inkml:trace>
  <inkml:trace contextRef="#ctx0" brushRef="#br0" timeOffset="180633.8639">10343 17483 855 0,'0'0'76'0,"0"0"120"15,0 0-68-15,0 0-113 16,0 0-15-16,0 0-4 15,9 144 4-15,1-54 17 16,-10-4 5-16,0-14-15 0,0-13 1 16,0-15-8-16,0-20 3 15,-10-14-1-15,10-10 0 16,0 0 6-16,0-10 16 16,-9-29-8-16,0-12-13 15,-1-13-3-15,1 1 1 16,9-5 0-16,-9 0-1 15,9 6-2-15,0 10 2 16,9 13 0-16,19 15 4 16,9 14-4-16,-2 10-5 15,2 0-7-15,10 39-4 16,15 11 6-16,-15 15 7 0,6 2 3 16,-6-12 2-1,-19-8-2-15,0-8 0 0,-10-20 0 16,-2-5 0-16,-13-12 0 15,3-2 2-15,-3 0 5 16,-3 0 10-16,0-22 12 16,0-12-13-16,0-18-11 15,0-6 6-15,0-8-7 16,0-10-4-16,0 13 0 16,0 8-16-16,0 15-62 15,0 24-63-15,0 16-51 16,7 0-172-16</inkml:trace>
  <inkml:trace contextRef="#ctx0" brushRef="#br0" timeOffset="181040.0909">11430 17609 701 0,'0'0'95'0,"0"0"137"16,0 0-68-16,0 0-72 0,0 0-46 15,-274-29-24-15,227 65-15 16,13 7-2-16,6 2 2 15,28 7 6-15,0-12 1 16,0 1-8-16,34-19-4 16,13-4-2-16,0-3 0 15,9-15 1-15,-3 0 7 16,3 0 0-16,-3-26 8 16,-6-10-6-16,-10-4-6 15,-12-4-4-15,-22-3-14 16,-3 9-4-16,0 9-3 15,0 6-1-15,-9 17-31 16,-10 6-52-16,0 0-91 0,1 5-229 16</inkml:trace>
  <inkml:trace contextRef="#ctx0" brushRef="#br0" timeOffset="181274.4977">12035 17790 340 0,'0'0'601'0,"0"0"-529"16,0 0-6-1,0 0-66-15,0 0-52 0,0 0-136 16,28-39-396-16</inkml:trace>
  <inkml:trace contextRef="#ctx0" brushRef="#br0" timeOffset="181962.2906">12748 17517 964 0,'0'0'23'15,"0"0"119"-15,0 0 2 16,0 0-83-16,-268-34-49 16,215 62-4-16,6 7-4 0,10 6 2 15,12 4 0-15,16-7-1 16,9-4 6-16,0-5-5 15,18-11-4-15,17-7-2 16,11-6 2-16,1-5 6 16,-3 0 3-16,-7-16 5 15,0-13-16-15,-18-15-2 16,0-7-22-16,-19-12 0 16,0-6 10-16,0-6 14 15,0 8 2-15,-19 15 13 16,0 23 28-16,19 19-16 15,0 10 3-15,0 0-30 0,29 39-13 16,33 19 13-16,13 28 16 16,6 4 6-16,-16 2 3 15,-3-7 12-15,-15-12-21 16,-28-5-2-16,-19-9-10 16,0-11-4-16,-38-11 0 15,-8-16 1-15,8-14-1 16,-5-7 3-16,15-7 6 15,0-27-4-15,-1-6-2 16,29-8-3-16,0 0-23 16,0 9 10-16,47 10-34 15,25 10-18-15,21 4-122 16,7 2-183-16,-7-3-314 0</inkml:trace>
  <inkml:trace contextRef="#ctx0" brushRef="#br0" timeOffset="193041.1747">13944 17517 547 0,'0'0'38'0,"0"0"99"16,0 0-29-16,0 0-79 16,0 0 2-16,0 0-15 15,0 0-1-15,-19-50 22 16,19 50 27-16,0 0-6 15,-9 0 0-15,-28 0-25 16,-7 0-10-16,-12 12-22 16,-16 15 1-16,7 8-1 15,9 11 5-15,22-6 0 16,15 3-2-16,19-1 3 16,0-8-7-16,19 0 3 15,24-7-1-15,13-4-2 0,-9-5-19 16,6-9-90-1,-6 0-43-15,-10-9-164 0,-9 0-121 16</inkml:trace>
  <inkml:trace contextRef="#ctx0" brushRef="#br0" timeOffset="193463.0543">14034 17587 655 0,'0'0'39'16,"0"0"174"-16,0 0-75 15,0 0-104-15,0 0-34 16,0 0 0-16,66 33 12 0,-29-4 2 16,7 0 1-16,3-3-3 15,-1-8-5-15,-2-2-3 16,-7-8 0-16,1-8-1 16,-13 0-3-16,3 0-11 15,-19-18 9-15,10-11-3 16,-19-4 3-16,0-8 0 15,0-4 2-15,-19 5 14 16,-18 6 19-16,12 11 20 16,6 12-18-16,10 6 16 15,9 5-36-15,0 12-15 16,18 31-13-16,29 22 13 16,15 2 10-16,-6 6-3 15,-3-9 1-15,-6 2 3 16,-19-2-4-16,-12-12-2 0,-16 0-5 15,0-12 1-15,-25-6 0 16,-31-12-2-16,-16-10-30 16,7-12-49-16,2 0-16 15,17-25-20-15,8-25-151 16,20-29-303-16</inkml:trace>
  <inkml:trace contextRef="#ctx0" brushRef="#br0" timeOffset="193759.944">14913 17154 709 0,'0'0'120'0,"0"0"85"0,0 0-45 16,0 0-113-16,0 0 14 15,0 0-22-15,28-40-19 16,-28 40-19-16,9 18-1 15,16 25 0-15,3 15 24 16,0 10-8-16,10 8-2 16,-10-4 4-16,-3 1-11 15,-7-8-3-15,-8-7-3 16,-10-8-1-16,0 0-1 16,0-10-4-16,0-1-59 15,0-10-104-15,-10-7-54 0,10-22-144 16</inkml:trace>
  <inkml:trace contextRef="#ctx0" brushRef="#br0" timeOffset="194228.7771">15542 17645 581 0,'0'0'20'0,"0"0"22"16,0 0 24-16,0 0-34 0,0 0 75 16,0 0-20-16,19 0 2 15,-1 0-28-15,10 0-32 16,1-13-18-16,8-3-6 16,-12 3-2-16,-16 1 6 15,-9-4 14-15,0 5 19 16,0-7-7-16,0 2-6 15,0-2-3-15,-9 2 4 16,-10 3-7-16,13 9-5 16,-3-3-1-16,-1 7 3 15,10 0-7-15,-9 0-11 16,9 0-2-16,-19 5-13 16,-9 24-2-16,-9 5 15 15,3 1 3-15,-4-2-2 16,29-14 0-16,-1-5 2 0,10-10 3 15,0-4 1-15,0 0 7 16,0 0 8-16,0 0-7 16,0 0-5-16,0 0-6 15,10 0-4-15,-10 0-26 16,0 0-138-16,0 9-149 16,0-2-60-16</inkml:trace>
  <inkml:trace contextRef="#ctx0" brushRef="#br0" timeOffset="194634.9739">15844 17654 283 0,'0'0'257'0,"0"0"-170"16,0 0 67-16,0 0-54 15,0 0-32-15,0 0 16 16,-109-46-6-16,81 36-8 16,-15 3-15-16,-14 7-31 15,-8 0-3-15,-7 0-11 0,-2 25-3 16,2 8 12-16,16 6 15 15,22 6-11-15,15 2-12 16,19-8 13-16,0-1-18 16,34 1 15-16,22-6-7 15,10-7-7-15,5-2 0 16,4-6-6-16,-13-3-1 16,-15-9-6-16,-9 1-107 15,-14-7-42-15,5 0-42 16,-11-18-119-16</inkml:trace>
  <inkml:trace contextRef="#ctx0" brushRef="#br0" timeOffset="195306.9137">15910 17666 455 0,'0'0'187'0,"0"0"-115"16,0 0 108-16,0 0-104 16,0 0-71-16,0 0 15 15,-10 0-1-15,10 0 4 16,0 4 40-16,19 4-13 16,6-3-19-16,-16 0-13 15,1-5-9-15,-10 0 3 16,9 0 5-16,0 0 8 0,10 0 13 15,0-22-11-15,-1-3-24 16,1 0 0-16,-10 0-3 16,7 8 4-16,-13 7 1 15,-3 4 2-15,0 6 15 16,0 0-7-16,0 0-5 16,0 0-1-16,0 0-9 15,0 0-4-15,0 0-1 16,0 0-2-16,-3 0 7 15,-13 0 5-15,16 0-3 16,0 0 2-16,0 0 5 16,0 0 0-16,0 0-6 0,0 0-3 15,0 0 3-15,0 0 0 16,0 0 0-16,0 0-3 16,0 0 3-16,0 0-3 15,0 0 4-15,0 0-1 16,0 0 1-16,0 0-2 15,0 0 0-15,0 0 0 16,0 0 0-16,0 0 0 16,0 0 1-16,0 0 0 15,0 0 1-15,0 0-1 16,0 0-3-16,0 0 0 16,0 0-1-16,0 0 1 15,0 0 0-15,0 0-3 16,0 0 3-16,0 0-3 15,0 0-5-15,0 0-54 0,0 0-62 16,0 0-83-16,0 6-87 16,0-6-260-16</inkml:trace>
  <inkml:trace contextRef="#ctx0" brushRef="#br0" timeOffset="195713.1769">15919 17251 604 0,'0'0'56'0,"0"0"135"16,0 0-39-16,0 0-90 15,0 0 48-15,0 0-18 16,19-63-2-16,-19 63-22 16,0 0-34-16,0 0-34 15,0 41 0-15,0 20 0 16,0 24 23-16,0 7-10 16,0 0-1-16,0-2-1 15,0-6-5-15,0-14-3 16,0-7-3-16,0-17 2 0,0-8-2 15,0-10 1-15,0-10-1 16,0-12-1-16,0-1 0 16,0 0-24-16,-10-5-43 15,10 0-86-15,-9 0-43 16,0-33-188-16</inkml:trace>
  <inkml:trace contextRef="#ctx0" brushRef="#br0" timeOffset="196338.3989">16174 17699 623 0,'0'0'54'0,"0"0"21"15,0 0 43-15,0 0-46 16,0 0 0-16,0 0-18 15,200 18-11-15,-163-18-15 16,-9-5 1-16,-9-12-15 16,-10 0-7-16,-9-7-3 15,0-3-4-15,0-2-9 16,-46 0-4-16,-7 0 13 16,-13 11 10-16,10 2-4 15,3 11 2-15,16 5 1 0,-1 0 1 16,20 28 0-16,8 17-1 15,4 13 19-15,6 5 5 16,0-2-7-16,44-10 4 16,12-5-8-16,15-17-13 15,-5-1 11-15,5-17-8 16,-14-3-1-16,5-8-6 16,-25 0-2-16,1 0 2 15,-10-3 3-15,-10-18-1 16,-2-9-3-16,-16-4-2 15,0-16-2-15,0 4-3 16,0-11-7-16,-25 6 0 0,-3 12 7 16,9 15 3-16,10 9 2 15,9 14-2-15,0 1-1 16,0 0-12-16,47 16-2 16,15 18 15-16,-6 3-2 15,6 6 2-15,-15-3-1 16,-10 6-1-16,-9-13 2 15,-18 1 0-15,-10-5-9 16,0-3 5-16,-28-1 2 16,-19-7 2-16,-15-7-17 15,-13 2-103-15,10-13-157 16,2-3-175-16</inkml:trace>
  <inkml:trace contextRef="#ctx0" brushRef="#br0" timeOffset="196947.7847">17333 16932 461 0,'0'0'59'16,"0"0"86"-16,0 0 54 15,0 0-74-15,0 0-45 0,0 0 19 16,0-75-29-16,0 75-22 15,0 0-34-15,0 35-14 16,0 31 0-16,-25 34 37 16,-3 30-7-16,-9 19-6 15,-7 15 6-15,-2 5-15 16,-11-15-7-16,5-15-6 16,14-19 2-16,10-32-3 15,0-7 1-15,9-23 11 16,4-10-3-16,-4-14 0 15,19-10-8-15,-9-6-1 16,9-7-1-16,0-1-4 0,0-3-45 16,0-6-67-1,0 4-132-15,0-5-103 0</inkml:trace>
  <inkml:trace contextRef="#ctx0" brushRef="#br0" timeOffset="197369.66">17682 17866 727 0,'0'0'121'16,"0"0"74"-16,0 0-61 15,0 0-100-15,0 0-7 16,-246-7-9-16,218 34-11 16,9 8-1-16,19 4 6 15,0 3 0-15,10-3-2 16,36-4 5-16,-2 1-7 15,-7-6-3-15,1-6-2 16,-20-1-3-16,-8-7 0 16,-10-3-2-16,0-2 4 0,-28 1 1 15,-19-1 9-15,-15-11-12 16,6 0-18-16,9 0-77 16,13-24-83-16,6-25-215 15</inkml:trace>
  <inkml:trace contextRef="#ctx0" brushRef="#br0" timeOffset="197760.3683">17810 18041 688 0,'0'0'129'0,"0"0"-11"16,0 0-6-16,0 0-75 15,0 0-18-15,246-29 13 16,-218 14-16-16,0 7 7 16,-19-8 5-16,-9 6 6 15,0-3-13-15,0-3-6 16,0 3-15-16,-28 2 9 16,0 1-8-16,-6 6 5 15,6 4 8-15,0 0 4 16,0 0-16-16,-10 4-2 15,-5 17 0-15,15 13 0 16,9 7 1-16,19-6 9 0,0-1 9 16,0 0-13-16,10 0 2 15,27-5-6-15,6-7-2 16,4-6-6-16,9-3-72 16,7-8-42-16,2-5-81 15,-3 0-187-15</inkml:trace>
  <inkml:trace contextRef="#ctx0" brushRef="#br0" timeOffset="198057.1721">18660 17896 544 0,'0'0'79'0,"0"0"100"16,0 0-43-16,0 0-58 16,0 0 8-16,0 0-7 15,-128-59-7-15,110 59-20 16,-10 0-27-16,0 0-6 16,-16 22-15-16,7 19 4 15,18-2 10-15,10 1 3 16,9-1 1-16,0 1-7 15,37-11-4-15,35 0-5 16,40-17-6-16,34-12-25 16,7 0-209-16,-7-29-551 0</inkml:trace>
  <inkml:trace contextRef="#ctx0" brushRef="#br0" timeOffset="206652.2497">14290 971 662 0,'0'0'30'15,"0"0"-1"-15,0 0 37 16,0 0-25-16,0 0-41 16,0 0 0-16,0 0 16 15,0 0 30-15,-19 4 17 16,38-2 18-16,9-2-32 16,0 0-30-16,9 0-2 15,-12 0-4-15,-6 0 1 16,-10 0 3-16,1 0 6 0,-1 0 18 15,10-11-8-15,-1-5-12 16,-8-5-6-16,-1-4-5 16,-9 1 2-16,0-3 0 15,0 5 0-15,0-2 11 16,0 8 4-16,-19-2-3 16,-9 7-7-16,19 3 6 15,-10 3-18-15,1 1 7 16,-7 4-7-16,-13 0 0 15,-8 29-5-15,-17 18 1 16,-2 7-1-16,12 5 1 16,15-3 6-16,20-3-6 0,18 5 7 15,0-5-4 1,37 2 0-16,35-6 6 0,3-14-4 16,-4-6-6-16,13-11 2 15,-21-8-2-15,2-9-18 16,-3-1-38-16,-6 0-101 15,-9-21-106-15,-3-11-204 16</inkml:trace>
  <inkml:trace contextRef="#ctx0" brushRef="#br0" timeOffset="206964.8033">15570 1080 813 0,'0'0'118'15,"0"0"76"-15,0 0-55 16,0 0-70-16,0 0-45 15,0 0-14-15,203-63 14 16,-113 50 1-16,0 4-3 16,-15 2-19-16,-3 4-3 15,-26 3 0-15,-18 0-71 0,-28 0-157 16,0 19-156-16</inkml:trace>
  <inkml:trace contextRef="#ctx0" brushRef="#br0" timeOffset="207199.1439">15688 1387 730 0,'0'0'199'15,"0"0"-94"-15,0 0 6 16,0 0-15-16,0 0-68 16,0 0-8-16,340-29-17 15,-231 12-3-15,-28-3-179 16,-44-8-421-16</inkml:trace>
  <inkml:trace contextRef="#ctx0" brushRef="#br0" timeOffset="207558.5201">17125 942 915 0,'0'0'62'16,"0"0"144"-16,0 0-36 16,0 0-90-16,0 0-46 15,0 0-22-15,-10-17-12 16,10 55 3-16,0 18 7 16,-9 12 10-16,-1 7-17 15,1-2 7-15,9-5-10 0,-9-10 0 16,-10-11-1-1,4-12-3-15,-4-6-51 0,-9-8-79 16,0-18-94-16,-10-3-194 16</inkml:trace>
  <inkml:trace contextRef="#ctx0" brushRef="#br0" timeOffset="207792.9166">16922 966 768 0,'0'0'87'16,"0"0"62"-16,0 0-46 15,0 0-33-15,0 0-50 0,0 0 11 16,277-81 0-16,-205 70 6 16,9 1-21-16,3-4-11 15,-22 6-1-15,4 0-4 16,-13 0-42-16,-16 2-89 15,-18-1-61-15,-19 2-161 16</inkml:trace>
  <inkml:trace contextRef="#ctx0" brushRef="#br0" timeOffset="208027.279">17044 1188 407 0,'0'0'63'0,"0"0"84"0,0 0-18 16,0 0-40-16,255 0-41 16,-174 0 4-16,-6 0 7 15,-22-6-3-15,-25 1-32 16,-10 3-18-16,-18 2-6 16,0 0-11-16,-9 0-109 15,-38 0-199-15</inkml:trace>
  <inkml:trace contextRef="#ctx0" brushRef="#br0" timeOffset="208261.6522">16822 1508 103 0,'0'0'556'16,"0"0"-447"-16,0 0-23 15,0 0 7-15,0 0-25 16,284 4-37-16,-191-4-9 15,-2 0 10-15,-10-11-19 16,-25 3-13-16,-3-6-59 16,-44-6-208-16,-9-10-422 15</inkml:trace>
  <inkml:trace contextRef="#ctx0" brushRef="#br0" timeOffset="208792.9143">17682 1121 920 0,'0'0'94'0,"0"0"31"0,0 0-72 15,0 0-23-15,0 0 36 16,0 0-13-16,109 162-12 16,-100-108-19-16,-9-8-9 15,0-4-7-15,0-11-4 16,0-12-2-16,0-9 1 15,0-7-1-15,-9-3-5 16,0 0 1-16,-10-9 2 16,10-29-34-16,-7-10 17 15,16-8 8-15,0-1 11 0,0 7-1 16,25 8 0-16,12 13 1 16,20 13 3-16,-5 8-3 15,5 8-3-15,-1 0 3 16,-3 23 3-16,3 19-1 15,-3 4 12-15,3 9-1 16,-10-5-2-16,-11-6-4 16,-17-7-5-16,-18-13-2 15,0-10-3-15,0-4 2 16,0-5 1-16,-9-5 3 16,-10 0 8-16,-15 0 2 15,15-18-3-15,10-11-10 16,9-9 1-16,0-11 0 0,0-6 3 15,19-1-4-15,34 8 1 16,3 6 1-16,0 13-2 16,-3 14-4-16,-7 10 4 15,7 5 1-15,-15 5-1 16,-10 24 4-16,9 11-1 16,-18 7 0-16,-3 5 3 15,-16-1-6-15,0-2-1 16,0-6-16-16,0-9-83 15,0-6-107-15,0-19-121 16,18-9-263-16</inkml:trace>
  <inkml:trace contextRef="#ctx0" brushRef="#br0" timeOffset="209261.7533">19355 1217 696 0,'0'0'71'0,"0"0"103"15,0 0-53-15,0 0-47 16,0 0-41-16,0 0-13 16,-256-74 5-16,200 74 11 15,3 0 10-15,7 7-5 0,8 22-13 16,1 8-12-16,21 5-4 15,7-2 2-15,9-1-5 16,0-2 5-16,25-8 0 16,12-7-12-16,10-6 1 15,-10-6-3-15,7-7-3 16,-16-3-23-16,0 0 6 16,0-21 11-16,-3-12-8 15,-6-13-17-15,-1-7 11 16,1-3 4-16,9 4 9 15,-9 13 10-15,-10 15 3 16,1 15 3-16,-1 9 13 0,6 0-18 16,4 29 5-1,9 25 8-15,0 6 16 0,0 3-13 16,7 1-3-16,-17-12-6 16,10-5-6-16,-18-7-2 15,-1-11-8-15,-9-6-114 16,0-18-125-16,-37-5-196 15</inkml:trace>
  <inkml:trace contextRef="#ctx0" brushRef="#br0" timeOffset="209667.9233">19582 1172 925 0,'0'0'121'0,"0"0"7"15,0 0 30-15,240 49-79 16,-178-11-35-16,-15 9-10 0,-19-2-6 15,-28 2-14-15,0 1-13 16,-47-6-1-16,-34-6 0 16,7-17-6-16,18-14-14 15,21-5 6-15,17 0-5 16,18-19-2-16,0-6-1 16,0 0-4-16,37 2 7 15,16 0 18-15,-6 2 0 16,15 2 0-16,-6 1 1 15,-9 1 0-15,6-4 2 16,-16-2 3-16,-18-4 0 16,-10-2-4-16,-9 0-1 0,0 1 0 15,0 10-14 1,-37 14 8-16,-1 4 6 0,4 0-4 16,6 32 2-16,19 8-3 15,9 7 5-15,0 1 2 16,37 1 5-16,44-11-7 15,19-5-17-15,18-19-157 16,-24-14-315-16</inkml:trace>
  <inkml:trace contextRef="#ctx0" brushRef="#br0" timeOffset="210512.1669">21850 1009 889 0,'0'0'53'16,"0"0"95"-16,0 0-39 16,0 0-30-16,0 0-69 15,-265-13-7-15,200 52 4 16,12 11 10-16,25 0 8 16,28 7-17-16,0 1 5 15,47-5-7-15,24 2 0 16,20-10-6-16,-7-5 0 15,-3-4 0-15,-25-11 1 0,-28-5-1 16,-19-11-5 0,-9 1-3-16,0-2 8 0,-56 0 1 15,-25 0 5-15,-12-3 3 16,2-5-9-16,-8 0 0 16,-4 0-20-16,22 0-40 15,6 0-42-15,41 0-19 16,34 0-103-16,9-16-47 15</inkml:trace>
  <inkml:trace contextRef="#ctx0" brushRef="#br0" timeOffset="210746.52">22317 1148 882 0,'0'0'87'0,"0"0"92"16,0 0-91-16,0 0-61 15,0 0-21-15,0 0 13 16,0 143 30-16,0-88-21 16,0-3-10-16,10-7-10 15,-7-5 0-15,9-11-8 16,-2-4 0-16,-10-11-52 16,0-3-101-16,0-11-72 15,0 0-178-15</inkml:trace>
  <inkml:trace contextRef="#ctx0" brushRef="#br0" timeOffset="210980.8749">22389 900 959 0,'0'0'147'15,"0"0"10"-15,0 0-52 16,0 0-100-16,0 0-5 16,0 0-73-16,0-20-116 15,-9 20-337-15</inkml:trace>
  <inkml:trace contextRef="#ctx0" brushRef="#br0" timeOffset="211480.8829">22918 1245 1057 0,'0'0'14'15,"0"0"90"-15,0 0-11 16,0 0-51-16,0 0-31 16,0 0 7-16,166 17 16 15,-148 35 2-15,-8 9-8 16,-1-3-14-16,-9-6-8 15,0-12-1-15,0-9-5 16,0-12 1-16,0-9-1 16,0-5 3-16,0-4 5 15,0-1 2-15,0 0 3 0,0-16 2 16,-9-22-15-16,9-16 5 16,0-7-7-16,0 0 3 15,9 6-1 1,31 8 9-16,20 13-5 0,5 13-3 15,-3 9-1-15,4 12 1 16,-13 0-1-16,12 30 0 16,-15 12-1-16,9 6 1 15,-21 6 0-15,-20 2 0 16,-18 7-6-16,0-2-79 16,-9-17-226-16,-47-20-529 15</inkml:trace>
  <inkml:trace contextRef="#ctx0" brushRef="#br0" timeOffset="212121.5386">24666 1154 179 0,'0'0'478'0,"0"0"-349"16,0 0 20-16,0 0-41 15,0 0-60-15,0 0 18 16,81-129 15-16,-53 113-13 16,9 2-27-16,7 2-21 15,12 4-10-15,-9 8-5 16,6 0 0-16,-7 0-5 15,-8 34-10-15,-26 20-1 0,-12 12-1 16,0 9 12 0,-50 0 3-16,-15-11 5 0,-7-9-1 15,26-15-3-15,8-8-4 16,13-12 2-16,7-6-2 16,8-9 2-16,10-2-2 15,0-3 4-15,0 0-4 16,0 0-6-16,0 2-2 15,0-2 7-15,19 0 1 16,25 0 2-16,21 0-1 16,16 0-1-16,-6 0 2 15,15-6 3-15,-15-1-5 0,-13 1-1 16,-15 4-20-16,-28-3-66 16,-1-3-36-16,-18-2-125 15,0-10-415-15</inkml:trace>
  <inkml:trace contextRef="#ctx0" brushRef="#br0" timeOffset="212434.0199">25688 1017 695 0,'0'0'102'0,"0"0"3"15,0 0-49 1,0 0 10-16,0 0-24 0,0 0 19 16,84 2 12-16,-31-2-10 15,12 0-21-15,26-5-9 16,2-8 2-16,7-3-19 16,-1 2-8-16,-24 2-1 15,-13-1-4-15,-24 5 0 16,-20 4-1-16,-18-1 1 15,0 5-3-15,0 0-15 16,0 0-66-16,-37 0-113 16,-19 14-41-16,-16 4-126 0</inkml:trace>
  <inkml:trace contextRef="#ctx0" brushRef="#br0" timeOffset="212699.7259">25881 1080 692 0,'0'0'125'0,"0"0"38"15,0 0-49-15,0 0-66 16,0 0-30-16,0 0 2 16,0 49 62-16,0-16-33 15,9 9-9-15,1-1-17 16,-1 1-13-16,-9-2-9 15,0-3-1-15,0-1-12 0,-9-4-114 16,-20-8-59-16,1-10-96 16,10-14-282-16</inkml:trace>
  <inkml:trace contextRef="#ctx0" brushRef="#br0" timeOffset="213074.8259">26283 1075 560 0,'0'0'74'0,"0"0"72"16,0 0 16-16,0 0-98 15,0 0 3-15,0 0 23 16,0-33-14-16,0 29-14 15,0 4-17-15,0 0-12 16,0 0-14-16,0 0-10 16,0 0 0-16,0 0 0 15,0 0 3-15,0 0-3 16,0 0-4-16,0 0 7 16,9 4-12-16,0 18 6 15,1 7 12-15,8 8-5 16,1 4-8-16,6-1-1 0,-16-1-2 15,1 2-1 1,-10-7-1-16,0 0-45 0,0 0-73 16,-41-13-175-16,-18-18-418 15</inkml:trace>
  <inkml:trace contextRef="#ctx0" brushRef="#br0" timeOffset="214012.6626">27317 874 414 0,'0'0'162'0,"0"0"17"0,0 0-12 15,0 0-42-15,0 0-14 16,0 0-10-16,-147-82-21 16,138 81-15-16,9 1-29 15,-19 0-17-15,1 11-18 16,-20 23 6-16,-5 18-4 16,5 6 5-16,20 13 0 15,8 5-6-15,10 8-2 16,0 1 0-16,10-7 0 15,8-9 3-15,10-11-2 16,-18-8-1-16,-10-9 1 16,0-12-1-16,0-5-1 0,0-6 0 15,0-6-2 1,0-5-23-16,-19-1-25 0,-9-2-56 16,-19-4-31-16,-15 0-42 15,15-5-96-15,1-28-171 16</inkml:trace>
  <inkml:trace contextRef="#ctx0" brushRef="#br0" timeOffset="214247.025">26840 1240 637 0,'0'0'79'0,"0"0"-24"15,0 0 28-15,293-61-12 0,-184 49-51 16,-9 3-14-1,-16-1-6-15,-22 4-79 0,-43-7-235 16</inkml:trace>
  <inkml:trace contextRef="#ctx0" brushRef="#br0" timeOffset="214653.3129">28183 808 434 0,'0'0'334'15,"0"0"-176"-15,0 0-52 16,0 0-43-16,0 0-57 16,0 0-3-16,0 31 42 15,0 5 32-15,0 11-38 16,0 6 16-16,0 5-17 16,0 5-16-16,0 5-2 15,0 1-9-15,0-1-2 16,0-3 0-16,0-6-9 0,0-9 2 15,0-8 0-15,0-8-4 16,9-10 2-16,-9-9 0 16,19-6-1-16,0-7-10 15,9-2-16-15,0 0-1 16,6 0 11-16,-6 0-15 16,-9-11-24-16,-10-4-53 15,-9 2 0-15,0-6-61 16,0 1-46-16,0-3-163 15</inkml:trace>
  <inkml:trace contextRef="#ctx0" brushRef="#br0" timeOffset="214887.6585">27974 1280 410 0,'0'0'131'16,"0"0"13"-16,0 0-19 16,0 0-52-16,0 0-7 15,0 0-1-15,9-13-12 16,44-4-25-16,13-3-24 16,15-1-4-16,12-6-1 15,-2-1-50-15,-1-5-183 0,-6-8-169 16</inkml:trace>
  <inkml:trace contextRef="#ctx0" brushRef="#br0" timeOffset="215184.5825">28924 739 786 0,'0'0'176'0,"0"0"-51"0,0 0-20 16,237 6-32-16,-131 36-12 16,9 16-25-16,-6 18 2 15,-28 4-5-15,-25 12-12 16,-46 15-21-16,-10 5-1 15,-100 5-8-15,-75-3-147 16,-61-19-135-16,-48-24-353 16</inkml:trace>
  <inkml:trace contextRef="#ctx0" brushRef="#br0" timeOffset="215918.9297">24949 674 390 0,'0'0'65'15,"0"0"46"-15,0 0-47 16,0 0 9-16,0 0 7 15,0 0-2-15,-46-30 2 16,36 30-18-16,1 0-8 16,9 0 1-16,-28 0-9 15,-16 18-11-15,-21 32-28 0,-25 30 8 16,-4 26 8-16,4 21 21 16,9 19-17-16,25-3-5 15,28-3-11-15,28-22-6 16,56-23-4-16,81-24-1 15,72-20-55-15,65-33-137 16,37-18-329-16</inkml:trace>
  <inkml:trace contextRef="#ctx0" brushRef="#br1" timeOffset="239790.0428">7536 8559 211 0,'0'0'126'15,"0"0"-60"-15,0 0 33 16,0 0-28-16,0 0-52 16,0 0 6-16,0 0 6 15,0 0-10-15,-18 0-4 0,18 0 26 16,0 0 15-16,0 0-12 15,-10 0-4-15,1 0-7 16,9 0-9-16,0 0-20 16,0 0 3-16,0 0 2 15,0 0 2-15,0 0-8 16,0 0 1-16,0 0-6 16,0 0-1-16,0 0-10 15,0 0 11-15,19 0 3 16,18 0 4-16,16 0 2 15,13 0-1-15,15 0-3 16,12 0 1-16,16-5-5 16,9 1 1-16,1 4-2 0,-1-4 0 15,-15 1 0-15,-3 1 0 16,-10-2 0-16,-6-1 2 16,-3 0 0-16,3-2 0 15,-3 3-1-15,9-4 1 16,-5 3-2-16,5 0-3 15,-6 3 2-15,-3-1-7 16,-9-3 4-16,12 2 3 16,-22 0-3-16,3-6-5 15,1 8 8-15,-4-3 1 16,-6 2 0-16,7 2-10 16,2-6-3-16,-3 2-8 0,13-1 10 15,-3-1-6-15,9-1 16 16,3-1 2-16,6-1-3 15,13 4 5-15,-3-1-3 16,-1 7 0-16,-5-2-4 16,-4 2-32-16,10 0 33 15,-10 0-19-15,-6 0 21 16,7 0 1-16,-7 0 1 16,-3-8 4-16,0 4-2 15,-7-3-3-15,-2 2-3 16,-7 0-11-16,-2 5-17 15,-7 0-55-15,-9 0-62 0,-13 0-53 16</inkml:trace>
  <inkml:trace contextRef="#ctx0" brushRef="#br1" timeOffset="241180.7023">12190 8483 104 0,'0'0'96'0,"0"0"-48"15,0 0-2-15,0 0 9 16,0 0 16-16,0 0 1 16,0-38-19-16,0 38 6 15,0 0-13-15,0 0-15 16,0-4-31-16,0 4 1 16,7 0 1-16,21 0 17 15,9 0 7-15,25-1 5 16,4 1-10-16,8 0 2 15,7 0-13-15,19 0-6 0,18 0 7 16,1 1-6-16,2 8-5 16,16-8 6-16,-9-1-6 15,19 0 5-15,-1 0-3 16,10 7 4-16,-1-3 3 16,-2 3-6-16,3-1-2 15,0 6 2-15,-1-6-3 16,-8 2 0-16,8-1-5 15,1-3 5-15,6 1 0 16,-12-2 0-16,2 4 0 16,4-4 1-16,-9-1-1 15,8-2 1-15,-8 0-2 16,8 0-5-16,-18 0 6 0,-9 5-8 16,0-5 5-1,-19 0 1-15,-6 6 2 0,-13-3 2 16,-9 1-2-16,3 0 0 15,7 3 0-15,-1-2-1 16,3-1-4-16,16 1-1 16,0-1-16-16,10-3 21 15,8 2 1-15,-5-3 0 16,6 0 3-16,-1 0-6 16,1 0 2-16,0 0-2 15,9 0-13-15,-9 0 2 16,9 0 12-16,-10-13 2 0,-8 7 0 15,-10-4 4 1,-6 2 1-16,6-1-2 0,9 4 2 16,10-2-5-16,-1-1 0 15,10 0-7-15,10-3 7 16,-1 0 1-16,-9 3-1 16,-9-2 0-16,0 3-1 15,-10 4 1-15,4-5-1 16,-4 8-2-16,10 0-13 15,9 0-17-15,0 0 16 16,9-1 15-16,-9-3 4 16,-9 4 2-16,0 0 15 15,-1 0 1-15,10 0-5 16,1 0 4-16,27 0-16 16,-10 0-2-16,7 0 4 0,-6 0-5 15,-19-6 0-15,-25-4 2 16,-12 2-2-16,-19 2 4 15,-25 1-4-15,-28 2-1 16,-3 1-12-16,-16 2-71 16,-9 0-21-16,0-5-100 15</inkml:trace>
  <inkml:trace contextRef="#ctx0" brushRef="#br1" timeOffset="243180.8955">23330 8393 198 0,'0'0'0'16,"0"0"0"-16,0 0 7 16,0 0 20-16,-265-39-2 15,221 35 22-15,7 4-6 16,18-2-9-16,10-1-6 16,-10 1-19-16,10 2-1 15,-1 0-3-15,-8 0-2 16,-17 0 1-16,7 0 12 15,-18 0-8-15,8 0 2 0,-15 2 21 16,16 3-9 0,0-5-8-16,12 4 9 0,-3 4-6 15,18-6-13-15,10 1 2 16,0-3-4-16,0 0 0 16,0 0 8-16,0 0 11 15,0 0 16-15,38 0 59 16,-4 0-39-16,22 5-25 15,16 2-7-15,12-3-11 16,15 6-6-16,20-2 1 16,27-8 1-16,19 5 7 15,10-5 19-15,5 0 10 16,-14 0-13-16,8 0-11 16,-28 0-11-16,1 0-9 15,-10 0 3-15,-9 0-3 0,-1 0 2 16,10 0 3-16,10 0-2 15,9-6 13-15,-1-3 6 16,1 1 11-16,-10 2-16 16,-9 1-5-16,-9 0-9 15,9 0-3-15,0-3 0 16,0 4 1-16,0-1-1 16,-9-2 0-16,-9 7 3 15,-1-5-1-15,-18 5-1 16,2 0 0-16,-2-3-1 15,0 3 0-15,9 0 0 16,-6 0 3-16,6 0-2 0,9 0 1 16,-18-1-2-16,2 1 0 15,-11 0 1-15,-10-4 2 16,-6 0-2-16,-4 4 0 16,-5-5 3-16,15-2-2 15,3 2 0-15,-3 1-1 16,-7-3 0-16,-2 1 0 15,-3 6 2-15,-1-5 4 16,10 0 6-16,9 3 3 16,13-6-7-16,0 3-2 15,-7 2-4-15,-3-3-1 16,-15 4 0-16,6-1 0 16,0-2-2-16,3 4 2 0,-3-6 1 15,3 7 7-15,16-2-8 16,-10-1-1-16,7 2-1 15,-1-3 4-15,-5 3-3 16,-7-4 0-16,6 3 1 16,1-3 2-16,-7 2 2 15,6 2-2-15,-15 1-2 16,6-7 1-16,0 7-2 16,-16 0-1-16,-3 0 1 15,-15 0 0-15,0-1 2 16,6 1-3-16,-16 0 0 15,10 0 2-15,6-4 2 0,12 3-2 16,-5 1-1-16,17-3 2 16,4 3-2-16,-6 0-2 15,-3 0 3-15,-7 0-3 16,-12 0 1-16,-15 0 0 16,-1 0 4-16,-9 0-4 15,0 0-3-15,16 0 3 16,-7 0 0-16,4 0 3 15,8 0-3-15,-11 0 0 16,-1 0 0-16,7 0 1 16,-16 0 1-16,0 0 1 15,9 0-3-15,-9-7 1 16,16 7-2-16,-7-2-1 0,4-1 0 16,9 2 1-1,-13-3 0-15,10-4 1 0,-4 7 6 16,-15-2-6-16,10 1 0 15,-10-1 0-15,0 1-2 16,15-3 5-16,-5 4-6 16,8-6 2-16,7 6 0 15,-15-8 1-15,-1 9 0 16,-15-1-2-16,9 1 2 16,-12-3-2-16,-10 3 2 15,-9 0 1-15,0 0 0 16,0 0-1-16,0 0-12 0,0 0-13 15,0 0-29 1,0 0-66-16,0 0-98 0,-9 0-83 16</inkml:trace>
  <inkml:trace contextRef="#ctx0" brushRef="#br1" timeOffset="243430.8839">33201 8007 590 0,'0'0'154'0,"0"0"-115"16,0 0 8-16,0 0-15 15,0 0-23-15,0 0-1 16,147 43 4-16,-110-27 10 16,0 6 8-16,-9-4-22 0,-3 3-1 15,-6-5-7-15,-19 4 3 16,0 2-5-16,-9 1 2 15,-63-2-71-15,-3-4-77 16,4-17-182-16</inkml:trace>
  <inkml:trace contextRef="#ctx0" brushRef="#br1" timeOffset="246275.3496">31693 8417 434 0,'0'0'136'16,"0"0"12"-16,0 0-13 16,0 0-55-16,0 0-34 15,0 0-1-15,0 0 12 16,-9-11-8-16,9 11-4 15,0 0-25-15,0 0-9 16,-9 0-11-16,9 6-7 16,-10 17 4-16,1 9 3 15,9-3-2-15,0-5 2 16,0-1 2-16,9-7-2 0,19-9 0 16,-9-3-3-16,0-4 3 15,0 0 3-15,-1 0 4 16,7 0 4-16,-6-4 1 15,0-19-12-15,-10-4-7 16,0-6-1-16,1 1 5 16,-10 6-3-16,0 7 4 15,0 13-1-15,0 2 3 16,0 4 11-16,0 0-11 16,0 5-14-16,0 24-4 15,0 5 18-15,0 0 1 16,0-7 0-16,9-6 1 0,10-6 5 15,2-6-2-15,11 0 8 16,-4-9-11-16,0 0 13 16,9 0 20-16,-6-18-12 15,10-6-5-15,-13-5 14 16,-10-10-13-16,-18 5-5 16,0 0-9-16,0 5-5 15,-9 7-20-15,-19 10-26 16,-9 7-67-16,5 5-50 15,11 0-151-15</inkml:trace>
  <inkml:trace contextRef="#ctx0" brushRef="#br1" timeOffset="246697.3176">32472 8161 828 0,'0'0'135'0,"0"0"3"16,0 0-26-16,0 0-94 0,0 0-18 15,0 0-3-15,3 14-4 16,19 19 7-16,-13 7 5 16,1 8 1-16,-1 4-1 15,-9-7 4-15,0-3-8 16,0-2 4-16,0-7-4 16,0-9 0-16,0-6 2 15,19-9-2-15,0-2-1 16,-1-7-11-16,1 0 2 15,6 0 9-15,-6 0-1 16,-1 0-32-16,1 0-50 16,0-20-46-16,-10-1-84 15,-9-3-240-15</inkml:trace>
  <inkml:trace contextRef="#ctx0" brushRef="#br1" timeOffset="246962.9629">32288 8396 768 0,'0'0'115'15,"0"0"-3"-15,0 0-42 16,0 0-53-16,256-14 6 16,-119 4-13-16,9-3-10 15,1-3-24-15,-29-16-318 16</inkml:trace>
  <inkml:trace contextRef="#ctx0" brushRef="#br1" timeOffset="250100.6249">21713 8095 208 0,'0'0'136'0,"0"0"-63"15,0 0 29-15,0 0-22 16,0 0-44-16,0 0-35 15,0 0 22-15,-19-49 20 16,19 45 11-16,0-1 25 16,0 0-14-16,0 5-12 15,0 0-1-15,0 0-5 16,0 0-20-16,0-2-2 16,0 2 7-16,0 0-11 15,0 0-3-15,0 0-1 16,0 0-5-16,0 0-10 15,0 13-2-15,0 27-8 0,0 20 5 16,0 6 6-16,0 5-5 16,0-1 2-16,0-8-28 15,0-5-54-15,0-1-14 16,0-2-90-16,-18-11-22 16,-10-3-119-16</inkml:trace>
  <inkml:trace contextRef="#ctx0" brushRef="#br1" timeOffset="250350.6572">21648 8970 455 0,'0'0'83'15,"0"0"-13"-15,0 0 8 16,0 0-47-16,0 0-26 15,0 143-5-15,28-122-23 16,0-3-94-16,-10-2-86 16</inkml:trace>
  <inkml:trace contextRef="#ctx0" brushRef="#br1" timeOffset="251132.0635">21685 9700 722 0,'0'0'86'16,"0"0"74"-16,0 0 5 15,0 0-122-15,0 0-22 16,93-140-13-16,-30 117 2 15,2 7 3-15,-12 8 18 16,-16 3 0-16,-9 5-11 16,-9 0-12-16,6 13-8 15,-16 21 0-15,-9 23 10 0,0 5 0 16,-9 13-4 0,-35-8-6-16,-12-3 2 0,10-14-2 15,11-11 0-15,7-13 2 16,10-7 3-16,-1-6 1 15,19-7-6-15,0-1-7 16,0-5-12-16,0 5-8 16,0-5 9-16,0 0-1 15,19 0 19-15,27 0 6 16,17 0-2-16,2 0-4 16,7-10-6-16,-16-2-40 15,6-6-80-15,-15-5-1 16,-19-6-76-16,-9-8-146 15</inkml:trace>
  <inkml:trace contextRef="#ctx0" brushRef="#br1" timeOffset="251382.0623">22380 9605 311 0,'0'0'382'16,"0"0"-256"-16,0 0 4 15,0 0-29-15,0 0-91 16,0 0 4-16,264-97 6 16,-189 81 0-16,6 0-4 0,-6 3 3 15,-4 0-2 1,-5 4-6-16,-13 2-4 0,-16 2-2 16,-9 1-3-16,-9 4-2 15,-10 0-27-15,-9 0-79 16,0 0-84-16,-9 1-147 15</inkml:trace>
  <inkml:trace contextRef="#ctx0" brushRef="#br1" timeOffset="251632.0946">22672 9566 600 0,'0'0'82'0,"0"0"14"16,0 0 5-16,0 0-84 15,0 0 28-15,-9 125 6 0,9-82-9 16,0 6 5-16,0 3-17 16,0-4-18-16,0-1 3 15,0-6-15-15,0-8 0 16,0-5 0-16,-19-10-65 16,10-12-65-16,0-6-138 15,-1 0-331-15</inkml:trace>
  <inkml:trace contextRef="#ctx0" brushRef="#br1" timeOffset="251866.4449">22984 9487 632 0,'0'0'193'0,"0"0"-43"16,0 0 30-16,0 0-56 15,0 0-98-15,0 0-10 16,9-24-9-16,-9 63-1 16,10 21 13-16,-10 19 37 15,9 0-32-15,0 1-18 16,-9-6-5-16,3-6-1 16,-3-10-42-16,0-12-142 15,0-20-177-15</inkml:trace>
  <inkml:trace contextRef="#ctx0" brushRef="#br1" timeOffset="253382.0893">14299 7781 276 0,'0'0'219'16,"0"0"-139"-16,0 0 63 16,0 0 37-16,0 0-96 15,0 0-13-15,-19-5-71 16,-15 78 2-16,-22 40-2 16,-15 20 30-16,-14 2-19 15,-5-3-11-15,-19-11-31 16,16-21-169-16,12-21-123 0</inkml:trace>
  <inkml:trace contextRef="#ctx0" brushRef="#br1" timeOffset="254069.684">12739 9271 745 0,'0'0'72'0,"0"0"78"16,0 0-12-16,0 0-99 15,0 0-26-15,0 0-9 0,-10-9 10 16,54 9 25-16,12 0 5 16,25-10 2-16,3 0-1 15,6-6-15-15,10 3-19 16,3-3-2-16,-4 3-3 15,-18-3-5-15,-15 6 1 16,-19 4-2-16,-22 6-28 16,-25 0-65-16,0 0-78 15,0 0-52-15,-28 10-123 16</inkml:trace>
  <inkml:trace contextRef="#ctx0" brushRef="#br1" timeOffset="254366.4773">13013 9326 524 0,'0'0'101'16,"0"0"26"-16,0 0 34 15,0 0-69-15,0 0-42 16,0 0 28-16,0-21-19 15,0 21-30-15,6 29-23 16,6 10 35-16,4 13-4 16,-7-2-10-16,1-4-13 0,-1-1-8 15,0 1-2 1,-9-8-4-16,0-4-13 0,0-3-84 16,0-9-29-16,-18-6-55 15,-7-11-156-15</inkml:trace>
  <inkml:trace contextRef="#ctx0" brushRef="#br1" timeOffset="254632.1417">13312 9262 387 0,'0'0'298'0,"0"0"-164"16,0 0 32-16,0 0-23 16,0 0-96-16,0 0-30 15,9-10-17-15,0 54 0 16,1 10 25-16,8 14-12 16,-8 1-13-16,-10-1-19 15,0-7-190-15,0-20-269 16</inkml:trace>
  <inkml:trace contextRef="#ctx0" brushRef="#br1" timeOffset="257749.4372">11010 4318 483 0,'0'0'65'16,"0"0"51"-16,0 0-31 0,0 0-34 15,0 0-30 1,0 0-8-16,0 0 0 0,-10-24 6 15,10 24 18 1,0 0 10-16,0 0-5 0,0 0-4 16,0 0-26-1,0 0-12-15,0 6-10 0,0 35-15 16,0 21-1 0,0 28-36-16,0 25 17 0,-9 14-32 15,-19 9-76-15,-16 1-189 16</inkml:trace>
  <inkml:trace contextRef="#ctx0" brushRef="#br1" timeOffset="258019.4334">10798 5971 81 0,'0'0'332'15,"0"0"-269"1,0 0 41-16,47 137-14 0,-29-92-56 16,-8 1-9-1,-1 11-22-15,-9-4 2 0,0 1-1 16,0-1-1 0,0 8-6-16,-9-3-14 0,-10 3-4 15,0-7-22-15,19-4-42 0,-9-9-28 16,9-7-78-1</inkml:trace>
  <inkml:trace contextRef="#ctx0" brushRef="#br1" timeOffset="258269.4512">10745 7531 207 0,'0'0'79'15,"0"0"-25"-15,-28 145-28 16,28-103-18-16,0-8 45 16,9 5-18-16,10-4-9 15,9-3-16-15,-9 2 27 16,-4-2-24-16,-12 6 2 16,-3 0 2-16,0 4-17 15,-3 4 0-15,-40-1-64 0,-4 1-134 16</inkml:trace>
  <inkml:trace contextRef="#ctx0" brushRef="#br1" timeOffset="258934.3701">9574 9163 717 0,'0'0'56'0,"0"0"48"15,0 0 11-15,0 0-62 16,0 0-50-16,0 0 3 16,-16-13 14-16,41 9 11 15,40-3 14-15,26 2 4 16,27-6-11-16,19 5-14 16,10-11-15-16,-1 1 2 15,-9-1-8-15,-19-3 1 16,-33 6-2-16,-29 2-2 15,-31 8-5-15,-16 4-34 16,-9 0-54-16,-19 0-43 16,-52 21-123-16,-14 8-251 0</inkml:trace>
  <inkml:trace contextRef="#ctx0" brushRef="#br1" timeOffset="259199.9939">9895 9204 744 0,'0'0'42'15,"0"0"121"-15,0 0-41 16,0 0-77-16,0 0-39 16,0 0 19-16,0 72 28 0,18-27-21 15,1 12-13-15,-10-4 1 16,1 0-10-16,-1-6-3 15,-9-12-7-15,0-2 0 16,0-9-35-16,0-2-47 16,0-10-57-16,0-12-154 15,0 0-166-15</inkml:trace>
  <inkml:trace contextRef="#ctx0" brushRef="#br1" timeOffset="259449.9973">10169 9192 320 0,'0'0'595'15,"0"0"-537"-15,0 0 139 0,0 0-47 16,0 0-123-16,0 0-23 16,56-1-3-16,-22 47 33 15,-15 9-15-15,9 8-3 16,-28-2-12-16,0-2 0 15,0-13-4-15,0-2-38 16,0-15-78-16,0-18-93 16,0-11-309-16</inkml:trace>
  <inkml:trace contextRef="#ctx0" brushRef="#br1" timeOffset="259731.2802">9346 9851 569 0,'0'0'149'0,"0"0"-34"16,0 0 8-16,0 0-22 15,0 0-43-15,312 0 1 16,-147-6-14-16,0-4-1 16,6-3-19-16,-24 7-2 0,-10-5-20 15,-28 6 0-15,-34 0-3 16,-29 2-52-16,-30 3-152 16,-16 0-274-16</inkml:trace>
  <inkml:trace contextRef="#ctx0" brushRef="#br1" timeOffset="260168.8454">9941 10141 430 0,'0'0'365'0,"0"0"-297"16,0 0 84-16,0 0-28 15,0 0-102-15,0 0-12 16,265-74 27-16,-209 74-6 16,-12 0-7-16,2 0-1 15,-18 23-6-15,-12 11-3 16,-16 0 0-16,0 17-14 15,-34 6 0-15,-41-1 12 16,-15 5-6-16,-19-3-1 16,15-11 2-16,23-7 0 15,15-17 0-15,37-8 14 0,19-14 15 16,0-1-13-16,0 0-6 16,0 0 2-16,19 0-5 15,83 0 11-15,54-22 17 16,53-20-19-16,46-7-22 15,66 3-1-15,62-16-81 16,-9-18-245-16</inkml:trace>
  <inkml:trace contextRef="#ctx0" brushRef="#br1" timeOffset="277682.8281">7929 8100 3 0,'0'0'223'16,"0"0"-202"-16,0 0-11 0,0 0 2 16,0 0-2-16,0 0 20 15,0 0 12-15,0-2 34 16,0 2-18-16,0 0-11 15,0 0 2-15,0 0-5 16,0 0 10-16,0 0 13 0,0 0-25 16,0 0-22-1,0 0 3-15,0 0 0 0,0 0 3 16,0-5 12 0,-9 0-4-16,9 0-8 0,-10 1 1 15,10-4-19 1,0 1 4-16,0-3-7 0,0 6-5 15,0-4 0-15,0-2 1 0,0 4 0 16,0-7 0 0,0 2-1-16,0 0 0 0,0-7 0 15,0 0-1 1,0-3-1-16,0 2-3 0,19-4 2 16,-10 7 3-1,1-5 0-15,-10 10 3 0,0 0-1 16,0-2-1-1,0 6 0-15,0-2-1 0,9 2 0 16,-9 2 1-16,0-1-1 16,0 1 0-16,0 0 0 15,0-5 2-15,9-4-2 16,-9-4 0-16,10 2 0 16,-1-2 0-16,0 1-1 15,1-9 1-15,15 2-1 16,-13 7-1-16,4 0 0 15,-7 1 1-15,-9 4-5 0,0-1 3 16,0 1 3 0,0-3-1-16,0-3 2 15,0 5-3-15,0-4 3 16,9 2-3-16,-9-3 2 0,0 1 0 16,10-6 0-16,-1-4 0 15,0 2 0-15,1 0-1 16,-1 0-1-16,0-2 1 15,10 3-1-15,-3 1-2 16,-4 6-2-16,4-4-1 16,-7 4 2-16,0 0 4 15,1-3 1-15,-1 5 0 16,10-4 0-16,0 2-1 16,-10 0 0-16,16-3-2 15,-3 1-12-15,-7 1-8 16,4 2 20-16,9-2-14 0,-9 2-2 15,-1-2 7 1,-2 2 3-16,3-1-9 0,-1 0 3 16,-8-2 7-16,8 1-2 15,-8 2-4-15,8-1-1 16,10 0-3-16,-3-4-10 16,3 2-5-16,0-2-1 15,0-1 12-15,-9 1 15 16,6-4 7-16,-6 6 0 15,-10-4 1-15,10 3-1 16,-1-3 0-16,1 0 0 16,0 6 0-16,-10-4 2 15,0 1-1-15,7 4 0 16,-7 3-1-16,4 2 6 16,-4 1-6-16,-3 1 0 0,4-1 0 15,-1 0-4-15,10 1 0 16,-10-4-1-16,10 6 1 15,-10-2 4-15,10-3 0 16,-4 1 2-16,4-2-2 16,0 2 0-16,0 1 0 15,-1-3 0-15,1-3 0 16,0 6 0-16,-1-4 0 16,1-1 1-16,-3 3-1 15,-7-1 0-15,0-6 1 16,10 1 0-16,0-1-1 15,-1-4 0-15,10 5 0 0,-9-4 0 16,6 3 0-16,-16-1 0 16,10 2 1-16,-10 7-1 15,1-7 1-15,8 9 5 16,-8-3 0-16,8-5-1 16,1 1-3-16,6-2-1 15,-6-1-1-15,-1 2 0 16,1 0 1-16,0 2 0 15,-10 2-1-15,16 0 0 16,-13 2 0-16,4 0 0 16,3 1 0-16,-1 2 0 15,1-2-1-15,0 4 1 16,6-4-1-16,-3 2-2 0,2-1 1 16,14-3 1-16,-1-6-2 15,7-1 2-15,-7 0-5 16,-9-1-19-16,0 4-8 15,-3 0 19-15,-12 5 5 16,2 1 9-16,4 1 2 16,-10 0-2-16,19-2 0 15,-9-2 0-15,15 2 1 16,-12 1-1-16,3 2-7 16,-6 3-4-16,-10-1-10 15,0 1 18-15,1 0 3 16,-1 2 0-16,10-3 0 0,-1-2 0 15,-2 3 1 1,-7 0-1-16,10-2-1 0,-10 3 1 16,10-4 0-16,-10-2 0 15,10 0 0-15,0 1 0 16,-4 2 1-16,-5-1-1 16,-7 6 0-16,-3-1 0 15,0 2 0-15,6-6 0 16,3 2 0-16,1-1 0 15,8-5-3-15,10-2 1 16,-9 1-39-16,0 4-49 16,0 0-2-16,-19 8-27 15</inkml:trace>
  <inkml:trace contextRef="#ctx0" brushRef="#br1" timeOffset="279245.5576">9219 6263 26 0,'0'0'90'15,"0"0"24"-15,0 0 1 16,0 0-57-16,0 0-7 0,0 0 7 16,0 0-11-16,-75 14-3 15,69-14-9-15,2 0-8 16,-2 0 33-16,6 0-7 15,0-10-9-15,0-1-10 16,0-7-2-16,0 1-8 16,16-5-1-16,3 2-8 15,-1-1 1-15,1-6-2 16,-10 4-10-16,10-6-1 16,0 0 1-16,-1-5 0 15,-2 2-2-15,-4 2 5 16,4-3-5-16,-7 9 1 0,10-2 3 15,-10 2 5-15,1 2-7 16,8 1 0-16,-18 3 1 16,19-2 1-16,0 1 2 15,-1 3-6-15,7-3-1 16,-6 4-1-16,0 1 0 16,9 2 1-16,-19 4-1 15,7-1 1-15,-7-4 0 16,0 1 0-16,10-4 6 15,9 5-5-15,0-4-1 16,10-4-1-16,-1-3 0 16,-3 5-1-16,4 0 1 15,-10 2 0-15,-4 6 0 0,-5-1 3 16,0 0-3 0,0 2 2-16,9 2-2 0,0-1 0 15,6-2 1-15,3-3-1 16,1 1 0-16,5 1 1 15,-5-4-1-15,-1-2 3 16,0-2-3-16,1 7 0 16,-4-7 0-16,3 14 0 15,-9-1 0-15,-9-2-3 16,6 3 3-16,-6-9 0 16,9 3 5-16,0-5-3 15,0 6-1-15,9-3-1 0,-12 1 1 16,-6 5-1-1,9 1 0-15,-9 0 0 0,9 3-2 16,0-1 2-16,6 2-1 16,3-3-1-16,1 1 2 15,-4 2 0-15,3-4 0 16,1 1 2-16,-4 1 0 16,-6 0-2-16,0 3 1 15,0-5-1-15,0 4 0 16,9-6 2-16,-2 6-2 15,2-4 0-15,1 0 0 16,-1 0 1-16,-3 5-1 16,-6 0 0-16,-9 0 0 15,9 0-1-15,6 0 1 16,-6 0-1-16,0 0 3 0,0 0-2 16,0 0 2-16,0 0-2 15,-3 0 3-15,-6 0 2 16,9 0 2-16,-9-2-6 15,-10 2 10-15,16-3-3 16,-16 3-3-16,1 0-1 16,8 0-3-16,1 0 6 15,0 0-1-15,9 0 0 16,-10 0-5-16,10 0 10 16,-12 0-7-16,12 0 6 15,0 0-3-15,0 0-2 16,6 0-2-16,-15 0-3 0,9 0 5 15,-9 5-2-15,0 1 0 16,-1 3-2-16,-8 0 0 16,14-1 7-16,-11 0 0 15,3 5-8-15,12 0 3 16,-10 2 3-16,10 1-4 16,-9 1-1-16,0 0 3 15,-10-3 3-15,7-1-1 16,2-2-5-16,1 2 1 15,9 3 3-15,6 3-5 16,-6 8 1-16,10-4-1 16,-1 4 6-16,0-1-4 15,-2 2 6-15,-7 1-5 0,0 0-3 16,0 3-1-16,6-3-1 16,-6 5 2-16,9 5-20 15,-8-6-131-15,-11-8-199 16</inkml:trace>
  <inkml:trace contextRef="#ctx0" brushRef="#br1" timeOffset="280464.3516">12829 5984 269 0,'0'0'134'0,"0"0"-28"15,0 0-40-15,0 0-33 16,0 0-3-16,0 0 3 16,0-8-11-16,0 8-6 15,0 0 11-15,0 0-5 16,0 0-11-16,0 0-11 16,0 7-1-16,0 17 1 15,0 8 0-15,28 7 5 0,0 3-2 16,6 3-2-1,13 3-1-15,-10 0 3 0,16-3-2 16,13 3-1-16,-4 4 0 16,13 4 2-16,15 3-1 15,-6 0 0-15,-12 7-1 16,9-3-4-16,-25 0 3 16,-9-5 2-16,-1-1-1 15,-11-4 0-15,2-5-4 16,0-1 4-16,-2-4-2 15,11-5 2-15,-8 6-3 16,8-4 2-16,-11 6-9 16,2-6 5-16,-9 0 3 15,10-3 1-15,-4-3 1 16,-6-2 0-16,19-6-7 0,-13 3 2 16,13 0 3-16,-10 4 1 15,-9 4 0-15,0 3-2 16,-12 3-6-16,2 9-7 15,-8 0 9-15,8-2 14 16,1-4-7-16,9 4 0 16,16 2 0-16,-7 0-8 15,10 3-12-15,-10-1-65 16,-3 0-33-16</inkml:trace>
  <inkml:trace contextRef="#ctx0" brushRef="#br1" timeOffset="281870.8205">12720 6261 56 0,'0'0'103'0,"0"0"-36"16,0 0-19-16,0 0-22 0,0 0-13 15,0 0 17-15,53 60-3 16,-34-56 1-16,-10 1-2 16,0 8 8-16,1 2-12 15,-1 2 19-15,0 1-10 16,10 3-23-16,-10-2-7 16,7 2 6-16,-4 2-3 15,4 1-1-15,3 4-1 16,-1 1 4-16,1 6 8 15,9 4 9-15,6 9-8 16,-6 1 31-16,19 2-19 16,-10-1-16-16,7 2-8 15,3-1-1-15,9-2-1 0,-3-1 0 16,3-3 0-16,-3 5 6 16,-6-4-5-16,-10 1 0 15,7 3-1-15,-16 3 1 16,9-3 1-16,-9-6-2 15,0-4-1-15,-3 1 2 16,-6-11-1-16,9 2 1 16,-10-3-2-16,10-3 2 15,0 3-2-15,-3-5 0 16,3 9 1-16,0-4-1 16,0 1 1-16,0 3-1 15,0 0 1-15,-3 5-1 0,-6-8 0 16,9-1 0-16,0 0 0 15,-3-1 0-15,3 1 0 16,-9 1-2-16,0 8 2 16,-1 1-5-16,-8 5 5 15,-1-2 9-15,0-7-9 16,1 5 11-16,-1-6-8 16,6-5 2-16,-5 0-4 15,9 0 9-15,-1 0-6 16,1-3 5-16,0 6 2 15,-1-6-1-15,1 2-2 16,6-1-8-16,-6-8 2 16,-1 2-2-16,10-3 3 0,-9-7-3 15,0 5-1-15,-1-7 1 16,7 0 0-16,-15 4 0 16,8-3-53-16,-8-5-83 15,-10-5-300-15</inkml:trace>
  <inkml:trace contextRef="#ctx0" brushRef="#br1" timeOffset="284949.4629">14446 8947 45 0,'0'0'142'0,"0"0"-82"16,0 0 23-16,0 0 4 0,0 0-32 16,0 0-11-16,0-69 21 15,0 63-11-15,0 1-4 16,0 5-25-16,0-1-12 15,0 1 11-15,0-4 10 16,0 4-17-16,0 0-5 16,0 0-3-16,0 0-9 15,0 0-6-15,0 15 6 16,0 9 4-16,28 9 0 16,0 3 0-16,18 2-4 0,-11 4 1 15,11 4 2 1,1 5-2-16,-3-1 0 0,2 5 3 15,11-2-2-15,-5-3 3 16,5 7-4-16,-5-4-1 16,5 2 0-16,-1-4 0 15,-13 7 1-15,13-1 0 16,-18-6 0-16,5 4-1 16,-5-2-1-16,-1-6-1 15,0-2 4-15,-2-2-1 16,2-2-1-16,-9-1 0 15,10-6-2-15,-4 0 4 16,-6-5-1-16,-10 0-1 16,11-2 0-16,-11-3-1 15,-2 5 1-15,-7-3-12 0,0-2 12 16,1-1 0-16,-10-5 1 16,0-2 0-16,9-3 1 15,-9-2-1-15,10 3 0 16,-1-6 1-16,0 7-1 15,1-9-1-15,-1 2 1 16,0 2-1-16,1 0 1 16,-1-4 1-16,0 7-1 15,10 2 2-15,-3-1-3 16,-7 2 1-16,10 2-1 16,9 5-1-16,-10-7 1 15,10 2 0-15,-3-7 0 0,-6 7 2 16,0-4-1-16,-10 2 1 15,0-1-2-15,10-1 1 16,0-6 1-16,-1 8-1 16,1-10-1-16,6 7 0 15,-6 2 0-15,9 2 3 16,0-4 0-16,0 10 2 16,-3-1 1-16,3-1-4 15,-10-1 3-15,10 2 0 16,1-6-5-16,-5-3 0 15,4 3 1-15,-9 1 0 16,9-5 1-16,0 5 1 16,0-11-1-16,-3 10-2 0,3-3 2 15,10-2-2-15,-1 6 0 16,7-1 5-16,2 1-5 16,1 0 0-16,-3 0 2 15,-7-5-1-15,0-3-1 16,1-1 0-16,-4-8 4 15,3 5 6-15,-9-3-5 16,16 3-3-16,-7-5-1 16,1 4 2-16,-1 1 0 15,-3 0-3-15,4 3 0 16,-1 2 0-16,-9-4 0 16,16 7 2-16,-7 2-2 0,-9-2 1 15,10 3-1-15,-4-3 1 16,3-2 0-16,-9-1-1 15,0-2 1-15,0 1-2 16,-3-2 2-16,-6 6 0 16,9-4 1-16,0-2-2 15,0 4 0-15,6-4 4 16,4 2-4-16,-1-7 2 16,1-2 0-16,-4 0-1 15,13 0-1-15,-19 0 9 16,15 5-6-16,-15-5-1 15,0 9 8-15,10-4-10 16,-4 3 3-16,3-8-4 16,1 5 2-16,8-5-1 15,7 0 1-15,-6 0 8 0,0 0-8 16,-4-10-1-16,4-3 3 16,-9 7 0-16,5-8 0 15,-5 1-2-15,8 6-1 16,-2-7 0-16,-16 6 0 15,9-2 0-15,-18 5 3 16,9-1-4-16,-9-1 3 16,-4 1-1-16,13-1 1 15,0-2-2-15,0 2 0 16,0 6 0-16,7-4-1 16,-7 0-2-16,9-2 3 15,0-4 0-15,-2 1 1 0,11-1 3 16,-8-7-4-16,-1 7 0 15,-3 1 2-15,-5-2-2 16,-1 0 0-16,0 3 0 16,6-6 0-16,3 1 1 15,1-6-1-15,5 2 0 16,-5-1 1-16,-10 1-1 16,0 2 0-16,0-3 1 15,6 8 3-15,-15-7-3 16,18 0 3-16,-9 2-4 15,9-7 0-15,-2 7 1 16,-7-1-1-16,0 0 0 16,0 0 1-16,-3 1 0 0,-7 3-1 15,10-3 1 1,-9-2 3-16,0 0 2 0,9-3 2 16,-3-2 3-16,-7-2-11 15,1 9 5-15,0-1 5 16,0 0-1-16,-1-5 5 15,-8 4 6-15,-1 2-12 16,10-3 3-16,-4-2-7 16,13-4-2-16,-9 0 0 15,9 0-2-15,0 1 0 16,-9-2 1-16,6 4-1 16,-16-7 1-16,10 0-2 0,-1 1 2 15,1-1-1 1,0 0 1-16,9 5-1 0,-13 3-2 15,4-3-3-15,0 1 2 16,-1 2 2-16,-8-1 0 16,-1 3 1-16,0-2 2 15,1-7 1-15,-1 4-6 16,10-3 3-16,-4-2 0 16,13 0 0-16,-18 1-2 15,8-1 2-15,1 0 1 16,-9 2-1-16,-1-3 1 15,0 1 1-15,10-4-2 16,0 6 0-16,5-2 1 16,5 0-1-16,-1 0-2 15,9 5 0-15,-3-9-3 0,-6 9 3 16,0-2 1-16,0 2-2 16,-9-3 3-16,0-2 0 15,-4 5 2-15,-5-5 0 16,18-4-2-16,-10 4-1 15,10-5 1-15,-9-1 0 16,6 3 0-16,-6-4 0 16,-10-1 0-16,10 3 0 15,-10-3 0-15,10-1 0 16,-1 8 1-16,-8-2-1 16,8 6-1-16,-2 2 1 15,3-1-4-15,-1 2 3 0,10-1 2 16,-9 3-2-16,0-3 2 15,0-3-1-15,5-2 0 16,4 5 0-16,1-6-3 16,-11 3 3-16,10 1 0 15,7-3 3-15,-17 5-3 16,1 1 0-16,0-1 0 16,-1 5-4-16,-8-5 4 15,-1 8 2-15,-9-7 1 16,9 0 0-16,-9-1-3 15,0 3 1-15,0 2-1 16,0 1 0-16,0-3 0 16,0 8 1-16,0-1-1 0,0 3 2 15,0-2 2 1,0 6-3-16,0-2 1 0,0 9 4 16,0-4-4-16,0 4-1 15,0 0 1-15,0 0-2 16,0 0-3-16,0 0 2 15,0 0-4-15,0 0 0 16,0 0-4-16,0 0-9 16,0 0-41-16,19 0-143 15,15-8-96-15</inkml:trace>
  <inkml:trace contextRef="#ctx0" brushRef="#br1" timeOffset="287325.0254">21822 7966 145 0,'0'0'71'0,"0"0"-5"16,0 0 1-16,0 0 6 15,0 0-16-15,0 0-18 16,0 0-22-16,-9-8-13 16,9 8 24-16,0 0 9 15,0-3-11-15,-10-2-20 16,1 5 6-16,9-1 7 16,0-3-7-16,0 0 6 0,0-4-6 15,0-9-12-15,0 1-3 16,0-3-3-16,0-8 2 15,9-3 2-15,19-3 2 16,0-1-4-16,0 0-2 16,7 5-5-16,-17 0-2 15,10-3 6-15,-9 4 4 16,0-1 3-16,9-1 0 16,-3-4 1-16,3-5 1 15,9 0-2-15,0-3-4 16,7-1-9-16,3 4-3 15,-10 4 0-15,1-6 16 16,-4 7 0-16,-6-1-1 0,9-3 1 16,-9 2 0-16,-3 4 1 15,3 3 4-15,10 0-3 16,-10 2 1-16,0 1-1 16,-3-2 3-16,-7 4 1 15,10 0-1-15,-9-2 4 16,9-1-5-16,6-2 6 15,-6 1 0-15,0-1 6 16,0 10-8-16,0-5-4 16,-18 0-3-16,5 1 4 15,-5 1-3-15,-1-1 16 16,0 0 3-16,10 2 3 0,9-3 0 16,10 6-16-16,5-6-6 15,-5 3-2-15,-1 2 2 16,-9 0 0-16,-3 4-2 15,-6-3 2-15,-1 4 0 16,-8-5 3-16,8-1 3 16,1-2 1-16,0-3 0 15,-1 4-3-15,7-4-6 16,3-2 2-16,-9 3-1 16,0 4 0-16,-1-4 3 15,-8 0 5-15,-1 6 6 16,10 0-4-16,-4-3-5 15,4 9-1-15,0-6-5 0,-1 0 0 16,1 4 0 0,9-3 0-16,-9 3 0 0,-4-4 0 15,4 2 2-15,0-5-1 16,-1 8 0-16,-8-3-1 16,9 0 0-16,9-2 0 15,-4 2-3-15,4-2 2 16,1 2 1-16,-1 3 0 15,-10-1 2-15,4 3-2 16,0 1 0-16,-3 0 0 16,-1-3 3-16,1 2-3 15,9-2-2-15,0 0 1 0,16 0-1 16,-16 0-1 0,9-1 3-16,0 4-1 0,-12 1 2 15,3 0 1-15,-9 8-2 16,-10-4-3-16,1 5 0 15,8-2 1-15,1-1 2 16,15-2-4-16,-6-3 4 16,10 3 0-16,-1 1 0 15,-3-3 0-15,-6-1 0 16,-9 3 5-16,9 0-6 16,-9 5 1-16,0 0-2 15,15 0-1-15,-6 0 2 16,9 0-3-16,-9 0 4 15,7 0 0-15,-7 0 5 16,0 0-5-16,0 0 1 0,0 0 1 16,6 0 0-16,3 0-2 15,-9 0 0-15,10 0 0 16,-4 5 0-16,13-5 0 16,-10 3 0-16,-6-1 0 15,10 1 1-15,-4 2-1 16,-9 0-5-16,0 0 5 15,7 1-1-15,-17 2-4 16,1 2 2-16,0 1-4 16,9 2 7-16,-10 2 1 15,7 2 0-15,3-5 4 16,0 5 0-16,10-2-3 0,5-4 0 16,-15 4 7-16,10-4-3 15,-10 0 1-15,0 4 4 16,-3-1-6-16,12 1-2 15,-9-1 11-15,9 3-6 16,7-3-5-16,-7 4 6 16,1 0-9-16,-10-2 4 15,16 1 1-15,-7-5 0 16,-9 5 8-16,16 1-2 16,-7 0 5-16,0 0-2 15,1-2-8-15,-4-2-2 16,3-1 0-16,-9 3-1 15,0 2-1-15,4 5-1 16,8-6 3-16,-12 6-3 16,0-4 2-16,0 5 0 0,6 1 0 15,-6 3 0-15,10 1 0 16,-10 0 1-16,6 5 3 16,-6 0 0-16,0 0 1 15,-9 0 6-15,0-1 2 16,-1 0-7-16,-5-3 3 15,9-1-10-15,-4 0 3 16,1-3 7-16,0-6-7 16,-1 5-5-16,1 0 4 15,0 4-2-15,6 0 5 16,-7 4-6-16,1 0 4 16,-10 1-5-16,10-4 1 0,0 4 0 15,-1 2 0-15,-5-3-1 16,9 6 4-16,-4 0-4 15,-8 4-4-15,-10 0 0 16,9 1 3-16,-9-4-34 16,0 2-50-16,0-8-115 15,0-10-147-15</inkml:trace>
  <inkml:trace contextRef="#ctx0" brushRef="#br1" timeOffset="289716.0844">27005 7199 204 0,'0'0'140'15,"0"0"-39"-15,0 0-26 16,0 0-23-16,0 0-34 16,0 0-11-16,0-8 2 15,0 8-2-15,0 0 2 16,0 0 10-16,0 0 2 16,0 14-1-16,0 4 20 15,0 1-8-15,0 2-11 16,0 7-17-16,0 2 19 15,0 12-12-15,0 5-4 16,0 1 6-16,10 2-12 0,8 2 2 16,-5 1 3-16,18 0-2 15,-12 4-4-15,9-1 0 16,0 2 5-16,0 2-5 16,6-2 0-16,-6 3 0 15,-9 3 1-15,-1-2-1 16,-8-4 0-16,9-7 1 15,-1-2-1-15,7-6 0 16,-6-7-1-16,9 1 1 16,0-3-1-16,-9-1 0 15,-1 1 1-15,-5 3 3 16,-1-3-3-16,-12 0 0 0,10-7-1 16,-10-9 1-16,9 5 1 15,0-4-1-15,10-3 0 16,9 2 0-16,0-2-1 15,6 5 0-15,-6-5-4 16,0 2 5-16,0 1-1 16,0 2 1-16,-3 3-1 15,-6 4 0-15,0 2 1 16,-10-1 0-16,10 3 0 16,-10-8 1-16,0 5 1 15,10 4-2-15,-10-3-3 16,-5 4 3-16,5-2 0 15,13 2 1-15,-13 0-1 0,0 2 0 16,10 7 2 0,-10-1-1-16,10 6 2 0,-10-1-3 15,10-6 0-15,0 0 0 16,6-3-3-16,12-8 3 16,-9 4-1-16,0 0 2 15,-9 0-1-15,6 3 3 16,-6-2-3-16,9 0 1 15,0 6 0-15,-10-8-1 16,4 3 0-16,9-4 0 16,-12 2 0-16,0 0 0 15,9-5 0-15,-10 0-1 0,1 0 1 16,6 0 0 0,-6-2 1-16,-1-1-1 0,1 2 0 15,0-7 0-15,-1 1 0 16,1-1 0-16,-10-3 0 15,16 0 0-15,-6-2 0 16,0-3-1-16,-1 3 1 16,1 1-1-16,9 0-2 15,-3 0 3-15,-6-1 3 16,-10 2-3-16,0-2 0 16,-9-3 2-16,10 2-2 15,-1-6 0-15,0 1-2 16,10-4 1-16,9-1-12 0,-9 7 13 15,6-6 0 1,-6 5 1-16,9-6 0 0,-10 8-2 16,1-8 0-16,9 0-10 15,6-5-10-15,13 0-15 16,0 0 19-16,6 0-16 16,3 0-1-16,6-10 9 15,-6-9 4-15,3-4-3 16,0 7 22-16,-12-3 2 15,6 3 2-15,-16-1-2 16,10 6 0-16,-16-2 0 16,29-1 0-16,-14-2-29 0,7-4-8 15,13-2 13 1,-10-2 15-16,6-4 9 0,-6 7 3 16,6-8 2-16,-15 2 6 15,3-4 10-15,0-1-5 16,-3-2 4-16,-10-2-13 15,7-4 5-15,-7 1 18 16,0 4 8-16,-6-9-5 16,10 7-8-16,-13-6 11 15,9 4-11-15,-18-1-7 16,15 3 13-16,-15-1-9 16,18 2-7-16,-9 2-7 15,10-3-8-15,5 3 0 16,-5 2 1-16,-1 5 3 15,-15-6-2-15,9 0-1 0,-3 4 7 16,-9-12 1 0,9 6-2-16,-6-9 8 0,9 5-13 15,6-7 0-15,10 7-2 16,-3-3-3-16,2 3-8 16,-8 6-17-16,-7-1 11 15,0 5 13-15,-3-5 4 16,0 5 2-16,-9-1-2 15,9-3 1-15,6 4-2 16,-15 0 1-16,9 4-3 16,-10 0 2-16,1 1-2 15,-10-3 2-15,1 7 1 0,-7-4 0 16,3-5 4 0,-3-1-4-16,3-6 1 0,-2-3-1 15,8 1 1-15,-12 2-2 16,0-2 2-16,0 0-1 15,0 1 2-15,0 4-1 16,0-1 5-16,0 6 16 16,0 4-2-16,-12 8 11 15,-1-2-2-15,7 13-7 16,3-1-10-16,3 1-10 16,0 5-2-16,-10 0-1 15,10 0 1-15,0 0-1 16,0 0 1-16,0 0-8 15,0 0-5-15,0 0 4 16,-9 0-4-16,9 0-20 0,0 0-18 16,-9 0-22-16,9 0-44 15,-19 0-19-15,-18 0-151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6:55:19.26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21899 18192 105 0,'0'0'197'16,"0"0"-131"-16,0 0 47 16,0 0-60-16,0 0-27 15,0 0 18-15,0 0-24 16,0 0-3-16,0 0 19 16,0 0 16-16,0 0-1 15,0 0 7-15,0 0-3 16,0 0-21-16,0 0-8 15,0 0-17-15,0 7-9 16,0 6 0-16,0 1 4 0,6 4 0 16,4 3 5-16,6-2 2 15,-2-2 7-15,5-5-2 16,0-1-5-16,-3-2-4 16,-1-2-3-16,0-6 8 15,-2-1 0-15,0 0 5 16,3 0-2-16,-2-1 6 15,3-15-4-15,1 2-4 16,-2-5-4-16,0 2-6 16,-2-3-1-16,-4 2 1 15,-2 4 7-15,-2-2 6 16,-5 5 4-16,1 1-3 16,-2 0-7-16,0 3 3 0,0-1-9 15,0 4-3-15,0-4-1 16,-2 0 3-16,-4 4 0 15,-1-3-2-15,-2 4-2 16,2-3 3-16,-4 1 2 16,-1 2-3-16,2 1 2 15,1 1-2-15,-3 1-1 16,0 0-5-16,1 0 5 16,1 0-1-16,3 0 1 15,-1 0 0-15,-1 1-1 16,-1 8 1-16,1 1 0 15,3 1 0-15,-5 2 1 0,4 2-1 16,-1-1 0-16,0 3 0 16,0 6 1-16,1-1 4 15,4 2 5-15,-4 2-3 16,6-5-4-16,1 1 4 16,0-4-3-16,0-1-1 15,0 1-1-15,0-5 1 16,0 3 0-16,0-5-2 15,3 0-1-15,5 4 7 16,-2-1-4-16,5 1-1 16,0 5 3-16,1-3 0 15,3-3-1-15,-2 2-3 0,5-6-1 16,2 0 1-16,5-3 1 16,3-2 4-16,4-3 2 15,-1-2-3-15,-1 0-3 16,-3 0-2-16,-5 0 4 15,-6 0-2-15,-2-2 3 16,-2-3 2-16,2-2 2 16,2-3 3-16,-2 3-8 15,-2-3-1-15,-3 7-3 16,-1-4 0-16,-2 1-8 16,-3 2-32-16,1-4-65 15,1 2-106-15,-1-6-154 16</inkml:trace>
  <inkml:trace contextRef="#ctx0" brushRef="#br0" timeOffset="953.1383">22994 18349 404 0,'0'0'6'0,"0"0"46"16,0 0-35-16,0 0-10 0,0 0 7 16,0 0 4-16,-9-9 18 15,6 9 7-15,1 0 22 16,1-3 17-16,-2 1 3 16,0 0-7-16,1-1-11 15,1 3-10-15,-2-3-4 16,-3 1-16-16,2 2-8 15,-1 0-17-15,1 0-1 16,-3 0-3-16,4 0-4 16,2 0 3-16,1 0 3 15,0 0-10-15,0 0-4 16,3 5-11-16,17 0 15 0,13 2 41 16,13 3 3-1,3-5-16-15,3-1-8 16,2 1-6-16,-2-2-7 0,-7-3-3 15,-5 0 8-15,-7 0-2 16,-12 0 5-16,-4 0-2 16,-7-3-9-16,0-1 0 15,-7 2-1-15,0-4 1 16,0 1-4-16,-2-3-1 16,-1-1-21-16,0-3-38 15,0-3-28-15,0-2-13 16,-14 0 5-16,-6-6-12 15,-8 6 42-15,-1 1 52 16,-1 0 3-16,5 7 11 0,9 4 14 16,-1 0 19-16,11 4-1 15,5-1 4-15,1 2 1 16,0 0-33-16,1 0 4 16,18 0-8-16,6 0 35 15,6 8 9-15,2 9-3 16,0 0 6-16,-2 5-22 15,-4-3 33-15,-3 2-33 16,-8 2-4-16,-5-5-19 16,-8 1-2-16,-3 4-16 15,0 3 5-15,-17 0 0 16,-10 7-114-16,-4-6-88 0,1-13-359 16</inkml:trace>
  <inkml:trace contextRef="#ctx0" brushRef="#br0" timeOffset="1890.651">24266 18160 700 0,'0'0'53'15,"0"0"90"-15,0 0 18 16,0 0-85-16,0 0-6 16,0 0-14-16,-9-45-26 0,9 45-9 15,0 0-8-15,0 0 3 16,0 4-16-16,-1 17-9 15,1 14 9-15,0 14 44 16,0 1-25-16,0 0-14 16,4-5 3-16,4-4-2 15,-1-4-5-15,-3-11-1 16,0-4 0-16,-3-5-2 16,1-4-13-16,1-3-62 15,-2-8-48-15,2-2-41 16,0 0-78-16,-3-12-32 15</inkml:trace>
  <inkml:trace contextRef="#ctx0" brushRef="#br0" timeOffset="2187.5296">24081 18182 496 0,'0'0'191'0,"0"0"-162"15,0 0 141-15,0 0-70 16,0 0-58-16,0 0-17 0,-22-20-5 16,22 18 4-16,0 1 8 15,0-2-5-15,6-4-2 16,9-1-13-16,7-1-7 15,9 3-3-15,4-5-2 16,2 5 3-16,3 0 1 16,-2-2-4-16,-3 3 0 15,-2 4-2-15,-7 1-46 16,-9 0-37-16,-3 0-23 16,-7 0-80-16,-5 11-13 15,-2-1-78-15</inkml:trace>
  <inkml:trace contextRef="#ctx0" brushRef="#br0" timeOffset="2546.9404">24000 18542 337 0,'0'0'170'16,"0"0"-155"-16,0 0 111 16,0 0-45-16,0 0-15 15,0 0-9-15,13 0-19 16,0 0 13-16,5-6 0 16,4 5-11-16,5-7-1 0,4 6 11 15,5-4-6-15,2 2-15 16,2-2-10-16,5 2-5 15,-5 0-1-15,0 0-11 16,-7 2 0-16,-11-3-2 16,-5 5 0-16,-10 0-19 15,-4 0-48-15,-3 0-34 16,0 0-70-16,0 0-66 16,0-5-76-16</inkml:trace>
  <inkml:trace contextRef="#ctx0" brushRef="#br0" timeOffset="3046.9453">24530 18244 729 0,'0'0'65'16,"0"0"49"-16,0 0-3 16,0 0-80-16,0 0 6 15,0 0 20-15,61 64-11 16,-52-32-9-16,2 0-5 15,-7-3-4-15,-2-1-26 16,-2-8-2-16,0-3 0 16,0-7 10-16,0-3-9 15,0-5 1-15,0 0 7 16,0-2-5-16,0 0 7 16,0 0-1-16,0 0 1 15,0-7-3-15,0-7-8 0,0-8-3 16,0-3-14-16,0 3 11 15,7-1 4-15,6 9 0 16,3-4 0-16,1 6 0 16,-2 2 2-16,3 3 1 15,-6 7 0-15,1 0 2 16,-1 0 1-16,2 11 0 16,1 9 2-16,0 2 1 15,0 3-1-15,-3-4-3 16,-2-2-3-16,-4 0-2 15,-2-2-3-15,-2-3 0 16,-2 0-34-16,0-3-64 0,0-1-42 16,0-1-65-16,0-3-90 15</inkml:trace>
  <inkml:trace contextRef="#ctx0" brushRef="#br0" timeOffset="3578.1738">25313 18340 505 0,'0'0'306'16,"0"0"-282"-16,0 0 171 15,0 0-111-15,0 0-56 16,0 0-22-16,-77-49 6 16,62 49 8-16,2 0-7 15,6 0-4-15,3 3-9 16,1 7-2-16,0 8-4 15,1 2 4-15,2 7-4 0,0 1-9 16,3-5 10-16,10 6-1 16,-2-2 3-1,1-5 3-15,-3-1 3 0,-2-4-2 16,-5-5-1-16,-2 2-4 16,0-4 4-16,-13-3 6 15,-7-2 2-15,-2 0-3 16,0-5 1-16,1 0-3 15,6 0 0-15,0-12 1 16,4-3-4-16,1-2-43 16,1-6-69-16,6 0-105 15,3-3-150-15</inkml:trace>
  <inkml:trace contextRef="#ctx0" brushRef="#br0" timeOffset="3875.0604">25485 18073 287 0,'0'0'635'15,"0"0"-573"-15,0 0 150 16,0 0-104-16,0 0-81 16,0 0-19-16,34 13 6 15,-23 13 16-15,-1 11 5 16,2 6-1-16,-3 3-17 15,0 2 0-15,1-2-11 16,-5-6-5-16,-1-5-1 0,1-6-2 16,-4-5 1-16,1-4 0 15,-1-10-1-15,1-2-12 16,-2-5-37-16,0 1-41 16,0-3-40-16,0 2-33 15,-6-1-79-15,-8-2-192 16</inkml:trace>
  <inkml:trace contextRef="#ctx0" brushRef="#br0" timeOffset="4531.3116">25436 18374 684 0,'0'0'85'0,"0"0"-29"15,0 0 120-15,0 0-112 16,0 0-27-16,0 0 4 15,25-22-14-15,-1 15-15 16,3-1-5-16,3-2 2 16,7 1-5-16,0-4-2 15,5 2 0-15,4-2-2 16,-3-3-2-16,2 5-10 16,-8 1 1-16,-5 1-13 15,-4 8 13-15,-7-2 0 16,-8 3 2-16,-2-2 6 15,-7 0 2-15,-1 2 1 0,-3-1 4 16,0 1 2 0,0-2 2-16,0 0 0 0,-10-1 8 15,-7 3-16-15,-8 0-3 16,-8 0 0-16,-1 12 3 16,-3 11 11-16,4 0-6 15,9 4 11-15,6-6-6 16,10 1-2-16,7-3-2 15,1 1-4-15,0-3 2 16,14 0 3-16,5-4-3 16,2-2 5-16,4-6-4 15,-1-5-5-15,-2 0-1 16,-4-8-14-16,0-6-3 0,0-10 0 16,-3-2 0-1,-3-6 3-15,0 2-16 0,-5 0 31 16,-2 10 8-16,-1 6 2 15,-1 7 12-15,1 1-6 16,-4 4 2-16,2 2-12 16,0 0-6-16,-1 15-9 15,5 11 9-15,0 7 13 16,2 1 1-16,0 2-1 16,0-6-11-16,-2-1-2 15,-1-2-8-15,-2-8-26 16,-3-2-76-16,0-7-114 0,0-7-232 15</inkml:trace>
  <inkml:trace contextRef="#ctx0" brushRef="#br0" timeOffset="4968.818">26117 18196 950 0,'0'0'25'15,"0"0"16"-15,0 0 83 16,0 0-24-16,46 110-45 16,-33-69-1-16,-3-2-11 15,-1-3-20-15,-3-5-8 16,-3-4-7-16,-2-9-8 16,-1-7-4-16,0-5 4 0,0-6 1 15,0 0 1-15,0 0 3 16,-1-4 5-16,-5-12-10 15,0-9-6-15,1-4-11 16,2-5 1-16,3-4 6 16,0-1-7-16,0 3 13 15,11 7 1-15,4 0 1 16,4 9 2-16,-1 8 0 16,-3 4 1-16,0 8 5 15,-3 0-6-15,0 0 3 16,3 19 6-16,-2 2-2 15,2 8 2-15,-3 4-4 0,0 1 0 16,-5-2-5 0,-1 1 0-16,-3-8-2 0,-3-3-8 15,0-6-36-15,0 0-105 16,0-7-84-16,0-9-242 16</inkml:trace>
  <inkml:trace contextRef="#ctx0" brushRef="#br0" timeOffset="5906.3428">26726 18042 604 0,'0'0'14'0,"0"0"178"16,0 0-25-16,0 0-74 16,0 0-21-16,0 0-12 15,-37-59 7-15,37 59-36 16,0 0-10-16,0 0 0 15,0 0 3-15,0 0 1 16,0 0-3-16,0 0-8 16,0 0-14-16,-3 20-6 15,0 14 6-15,-1 20 4 16,1 14 13-16,3 8-5 0,-1 7-2 16,-1-4-1-1,-1-9-8-15,-2-12 1 0,2-18-2 16,1-8 1-16,1-9-1 15,-1-11 0-15,2-2-1 16,0-7 1-16,0-3-24 16,0 0-55-16,-1 0-70 15,-7-10-70-15,-5-14-303 16</inkml:trace>
  <inkml:trace contextRef="#ctx0" brushRef="#br0" timeOffset="6484.4712">26475 18310 843 0,'0'0'30'0,"0"0"43"16,0 0 6-16,0 0-71 15,0 0 14-15,0 0 8 16,84 0 3-16,-45 0-8 15,2 0-2-15,1-2-1 16,0-12-11-16,1 4-2 16,-6-6-6-16,-2 2-1 15,-7-4 0-15,-3 4-2 16,-7-4 0-16,-3 9-2 16,-4-4 2-16,-4 6-1 0,-4-3 1 15,-2 1-2-15,-1-2-4 16,0 5-3-16,0 3 5 15,0-4 1-15,-10 7 3 16,-5 0-1-16,-6 0 0 16,-1 0 0-16,-1 0-4 15,0 10 5-15,3 4 2 16,5 6 3-16,1 6 2 16,4 9-1-16,6 8 15 15,4 2 10-15,0-1-18 16,11-8 7-16,9-5 4 15,1-4-8-15,3-6-8 0,3-4-2 16,0-6 1-16,1-5-6 16,-1-6-2-16,0 0-32 15,-5 0-104-15,-2-18-85 16,-9-9-211-16</inkml:trace>
  <inkml:trace contextRef="#ctx0" brushRef="#br0" timeOffset="6906.3544">27128 18207 781 0,'0'0'128'0,"0"0"-98"15,0 0 51-15,0 0-53 0,0 0 47 16,23 101-13-16,-14-65-10 15,-5 0-14-15,-1-4-21 16,-3-4-8-16,0-5 1 16,0-6-4-16,0-7-1 15,0-5-1-15,0-5 1 16,0 0 2-16,0 0 4 16,-3 0 2-16,2-17-3 15,-2-5-6-15,3-14-4 16,0-3-1-16,0-2-1 15,3 2 2-15,7 3 3 16,7 2-3-16,-1 7-2 0,-1 8 2 16,-3 11 0-16,0 6 0 15,-2 2 7-15,2 2-3 16,3 17 3-16,2 11 1 16,0 4 4-16,-1 7-1 15,0-2-3-15,-6 2-8 16,-1-2-2-16,-8 1-4 15,-1-5-3-15,0-5-56 16,-11-10-88-16,-3-10-62 16,1-10-156-16</inkml:trace>
  <inkml:trace contextRef="#ctx0" brushRef="#br0" timeOffset="7406.3799">27443 18349 663 0,'0'0'36'15,"0"0"28"-15,0 0 56 16,0 0-62-16,0 0-8 16,0 0-10-16,85 20 7 15,-71-20-10-15,-1-7-2 16,-2-3-15-16,-2-2-8 15,-1-6-9-15,0 0 0 0,-2-5-3 16,-2-4-11-16,-2-1 0 16,-2 1-5-16,0 5 16 15,0 5 3-15,-6 10 4 16,-3 2-1-16,-3 5-6 16,-1 0 7-16,-4 1-2 15,1 23-3-15,-2 7 7 16,4 6 23-16,5-1-3 15,4 2 4-15,5-4-9 16,0-2-3-16,5 3-9 16,12-4 3-16,5-8 6 15,3-3-10-15,4-4 0 0,2-6-8 16,2-4-3-16,3-6-28 16,3 0-20-1,1-11-45-15,-3-5-5 0,-1-9-34 16,-3 2-94-16,-5-5-41 15,-7-1-83-15</inkml:trace>
  <inkml:trace contextRef="#ctx0" brushRef="#br0" timeOffset="7718.8841">27939 18315 225 0,'0'0'124'0,"0"0"41"15,0 0-31-15,0 0 23 16,1-84-36-16,-5 75-30 16,-6-1-29-16,1 2-7 15,-4 3-21-15,0 3-4 16,-7 2-3-16,2 0-5 15,-4 9-4-15,3 9-2 16,2 3-3-16,2 8 6 0,6 2 0 16,6 1-3-1,3 3-8-15,0 0 4 0,6-3-5 16,10-5-3-16,3-8-2 16,0-6 2-16,-1-6-2 15,1-5 5-15,1-2-3 16,-2-6 2-16,2-15 1 15,-1-8-6-15,-2-6 3 16,-2-7-4-16,-3-5 0 16,-1 1-2-16,-4 6-15 15,-7 11-14-15,0 12 7 16,0 12-34-16,-18 5-76 0,-3 0-96 16,-2 14-88-16</inkml:trace>
  <inkml:trace contextRef="#ctx0" brushRef="#br0" timeOffset="8296.9877">28180 18281 859 0,'0'0'13'0,"0"0"58"0,0 0 83 16,0 0-76-16,0 0-54 16,0 0 13-16,0-37-2 15,0 44-21-15,0 19-13 16,-1 13 30-16,-1 5 15 16,1-5-9-16,1 1-17 15,0-3-6-15,10-8-9 16,3-5 0-16,0-5-2 15,1-8-3-15,-3-5-1 16,0-6-3-16,0 0-11 16,0 0 1-16,2-20-8 15,-3-8-18-15,1-4-8 16,-2-13-10-16,-2-5 13 0,1-8 14 16,-2 3 2-16,2 9 29 15,-1 10 3-15,-3 16 5 16,1 10 11-16,-4 7 7 15,-1 3-2-15,2 0-13 16,1 13-10-16,2 11 19 16,1 15 18-16,2 9-5 15,0 3 7-15,2-2-12 16,-1-6-8-16,0-9-1 16,1-7-11-16,-2-2-6 15,-2-9 0-15,0-5-2 16,0-5-1-16,-3-6-24 15,2 0-40-15,3 0-30 16,1 0-74-16,3-17-166 0</inkml:trace>
  <inkml:trace contextRef="#ctx0" brushRef="#br0" timeOffset="8843.8697">28799 18251 569 0,'0'0'69'0,"0"0"95"15,0 0 2-15,0 0-73 16,0 0-15-16,0 0-5 15,-18-69-3-15,6 66-25 16,-7 1-28-16,-2 2-7 16,1 0-4-16,6 3-1 15,2 12-2-15,6-1-1 16,1 4 0-16,5 6-1 16,0 2 0-16,3 1-1 15,12-4 3-15,6-1 2 16,1-2-4-16,-1 1 3 15,0-4-2-15,-2-2 0 0,-5-1 1 16,-5-3-3-16,-7-5-1 16,-2 1-5-16,0 3 5 15,-17 3 1-15,-8-1 5 16,-4-2-2-16,3-4-1 16,0-2-1-16,5-2 6 15,3-2-5-15,3 0 15 16,4 0-4-16,3 0 9 15,3-2-12-15,4 2-7 16,-1-3-3-16,2 2-2 16,0-1 0-16,0-1-25 15,-3-1-41-15,-1-1-94 0,0-7-147 16,2-3-403-16</inkml:trace>
  <inkml:trace contextRef="#ctx0" brushRef="#br0" timeOffset="9390.7632">29245 18216 771 0,'0'0'38'15,"0"0"182"-15,2-75-79 16,9 60-63-16,-1 4-13 15,-1 6-35-15,-4 1-11 16,0 4-8-16,-1 0 6 16,-1 0-12-16,3 13-3 15,4 13 5-15,6 14 21 16,4 9-9-16,4 3-6 16,2-1-3-16,-1-7-4 15,-4-6-5-15,-2-8 0 0,-7-13-1 16,-4-6 0-16,-4-7 0 15,-4-4 0-15,0 2 2 16,0-2 0-16,2 0 3 16,3-3 0-16,3-17-4 15,3-10-1-15,3-8 0 16,1-9-1-16,2-4 2 16,-4 1-2-16,2 5 2 15,-4 8 0-15,-2 11-1 16,-1 5 1-16,-2 1-1 15,2 6-2-15,-4 2-4 0,4 2-10 16,1 0-17-16,-3 5-38 16,0 1-66-16,-2 4-94 15,-1 0-214-15</inkml:trace>
  <inkml:trace contextRef="#ctx0" brushRef="#br0" timeOffset="10218.8884">29873 18244 745 0,'0'0'15'0,"0"0"150"16,0 0-74-16,0 0-67 16,0 0 5-16,0 0-15 15,-92-35 18-15,66 38 21 16,7 9-15-16,1 8-16 16,7 1 3-16,3-2-8 15,8-2-5-15,0 0-3 16,0 0-4-16,11 0 2 15,8-3 1-15,1-3-8 16,2-8-2-16,-3-3-43 0,-2 0 1 16,-1-14 4-16,-3-10 5 15,-4-5 1-15,-6-10 10 16,-2-1 24-16,-1 1 9 16,0 6 6-16,0 11 12 15,0 11 16-15,0 3-10 16,0 8 0-16,0 0-33 15,0 5-14-15,0 17 14 16,2 6 5-16,5 8 1 16,2 3 1-16,2-2 6 15,5-2 11-15,0-6-10 16,2-9-2-16,1-2 5 0,-3-9-9 16,1-6 0-16,0 2-1 15,-1-5 3 1,-1 0-6-16,0-10 2 0,-3-15-6 15,-3-12-3-15,3-7-6 16,-5-13-11-16,1-8 12 16,-2 2 6-16,1-3 2 15,-1 9 3-15,2 10 1 16,-2 15 8-16,-1 15 6 16,0 10-1-16,-4 4 2 15,-1 3 2-15,0 0-21 16,0 8 0-16,0 12 0 15,0 16 11-15,0 7 15 0,0 3 1 16,0 3-10-16,0-2-7 16,0 3-7-16,0 5 0 15,0 0-5-15,0-1 2 16,0-11-3-16,0-4 1 16,-6-11-41-16,-2-10-69 15,2-8-107-15,1-10-54 16,2-2-124-16</inkml:trace>
  <inkml:trace contextRef="#ctx0" brushRef="#br0" timeOffset="10672.0485">30259 18126 954 0,'0'0'33'0,"0"0"114"15,0 0-99-15,0 0 1 16,0 0-16-16,0 0 39 15,27 89-19-15,-16-47-27 16,1 5-2-16,4-9-6 16,2-3-9-16,-3-11-4 15,-3-9-4-15,-2-4 1 16,-2-8-1-16,-1-3-1 16,6 0 0-16,3-3-3 15,1-17-8-15,0-6-10 16,1-6-4-16,-5-7-9 0,2-6 7 15,-4-4-20 1,-1 6 35-16,-3 6 12 0,-1 10 0 16,-1 9 12-16,-4 8 14 15,2 8-1-15,-3 2 3 16,0 0-19-16,0 0-9 16,0 7-5-16,0 17 5 15,0 11 20-15,0 7 3 16,0 2-5-16,3-1-5 15,8-1-6-15,-2-6-4 16,3-5 1-16,1-4-4 16,-1-7 0-16,3-3 0 0,-3-8-32 15,1-5-72 1,-4-4-112-16,-4 0-222 0</inkml:trace>
  <inkml:trace contextRef="#ctx0" brushRef="#br0" timeOffset="11265.8055">30833 18204 750 0,'0'0'25'0,"0"0"2"16,0 0 65-16,0 0 22 15,0 0-33-15,0 0-19 0,65 43-13 16,-47-39-3-16,0-4-19 16,1 0-6-16,-4 0-6 15,1 0-8-15,-5-10 0 16,-1 0 0-16,-3-5-3 16,-2-2-4-16,0-5 0 15,-4 3-11-15,-1-3 6 16,0-2 2-16,0 3 3 15,0 1-1-15,-8 5 1 16,-2 3 0-16,-2 2-3 16,0 6 2-16,-3 1-3 15,-4 3 0-15,-1 0 4 0,-3 13 2 16,-1 6 12-16,0 8 4 16,8 2 16-1,3 9-10-15,8 4 16 0,5 1-22 16,0 5 4-16,21 1-7 15,7-3-3-15,8-5 12 16,1-7-15-16,8-9-4 16,0-5 0-16,4-6-4 15,-3-7 2-15,-1-7-2 16,-6 0 0-16,-7 0 2 16,-5-10-2-16,-5 0 5 15,-8 3-4-15,-2-1 3 16,-8 6 2-16,-1-2 1 15,-1 3-7-15,-2 1-1 16,1 0 0-16,-1 0-10 0,0 0-42 16,0 0-63-16,0 0-222 15,-7 0-390-15</inkml:trace>
  <inkml:trace contextRef="#ctx0" brushRef="#br0" timeOffset="19422.5853">6624 12176 499 0,'0'0'25'16,"0"0"-3"-16,0 0-10 15,0 0-3-15,0 0 23 16,76 86-4-16,-39-38 5 16,-1 10 17-16,3 12 17 15,-2 3-18-15,-7 9-39 16,-6-4 27-16,-5-6-16 15,-1-11-12-15,-3-8-3 16,1-14-2-16,-5-5 0 16,-2-8-3-16,1-2-1 15,-4-2 0-15,0-5-1 0,-1-5-57 16,-2-4-52 0,-3-8-120-16,0 0-33 0</inkml:trace>
  <inkml:trace contextRef="#ctx0" brushRef="#br0" timeOffset="20500.7253">6864 12910 573 0,'0'0'36'0,"0"0"94"16,0 0-6-16,0 0-58 16,0 0-11-16,0 0-19 15,-6-10-19-15,6 10-4 16,0 0-5-16,0 13-7 15,0 10 16-15,0 4 24 16,0 3-7-16,3 3-11 16,3-4-5-16,7-2-3 15,-2-1-6-15,-2-9-1 16,1-5-3-16,-1-4 0 16,-3-5-4-16,-1-3 0 15,2 0 11-15,2 0 8 16,3-16 21-16,3-8-19 0,-6-2-9 15,3-1-3 1,-5 3-3-16,-1 2 0 0,0 5-3 16,-1 5-3-16,-4 4 1 15,1 0-2-15,5 3-2 16,-4-1-5-16,3 0-30 16,3 1-86-16,9 0-94 15,0 1-64-15,-2 1-102 16</inkml:trace>
  <inkml:trace contextRef="#ctx0" brushRef="#br0" timeOffset="21953.8789">4133 11414 653 0,'0'0'33'16,"0"0"147"-16,0 0-54 16,0 0-40-16,0 0-30 15,0 0-13-15,-6-9-18 16,6 9-20-16,0 0-5 16,0 8-11-16,0 15 11 15,0 17 2-15,0 7 20 16,0 2-4-16,0 4 7 0,-3-7-13 15,0-2-3 1,1-8 0-16,-1-10-7 0,2-2-1 16,1-9 0-16,0-1-1 15,-3-8 0-15,3 1-3 16,0-4-52-16,0-3-22 16,0 0-47-16,0 0-69 15,-1-13-231-15</inkml:trace>
  <inkml:trace contextRef="#ctx0" brushRef="#br0" timeOffset="22516.3863">4127 11520 659 0,'0'0'29'15,"0"0"137"-15,0 0-70 16,0 0-50-16,0 0-30 15,0 0-4-15,70-64 1 16,-49 64 0-16,-2 0-5 16,-1 0 3-16,3 13-1 15,-3 8 1-15,-3 6 24 16,0 4-29-16,-2-1 5 16,-4-2 5-16,-4-5-13 15,2-4-3-15,-7 1 1 16,0-7-1-16,0 2 0 15,0-3 9-15,-7-5-4 0,4-4 2 16,1-3 4-16,1 0 10 16,-2 0 8-16,-5 0 0 15,2-4-13-15,2-14-12 16,1-7-4-16,3-4 0 16,0-12 2-16,13 0-2 15,4 4 1-15,2 4-1 16,3 10 0-16,-2 9 0 15,-4 4 0-15,-4 6-2 16,0 4 0-16,0 0-1 16,4 11-3-16,-2 10 5 15,5 8 1-15,-7 1 1 0,-1 2 6 16,-1 1-6-16,-4-10-1 16,0 3 2-16,-6-5-2 15,0-1 0-15,0-1-1 16,0-2-23-16,0-1-64 15,0 1-68-15,0-7-89 16,0-3-74-16</inkml:trace>
  <inkml:trace contextRef="#ctx0" brushRef="#br0" timeOffset="23078.8914">4834 11585 599 0,'0'0'68'16,"0"0"122"-16,0 0-93 15,0 0-33-15,0 0-4 16,-88-62-7-16,70 59-14 15,-1 3-14-15,-2 0-7 16,3 3 10-16,0 10-10 16,3 1-7-16,5 1-4 0,4 5 0 15,3-4-3 1,3 1 0-16,0-3-4 0,0 0 0 16,7-5-2-16,8 0 2 15,0-2 0-15,3-2 3 16,1-2 2-16,-2-3-10 15,-1 0-6-15,-1 0-27 16,-2-3 13-16,-1-9 12 16,-1-4-20-16,-1-3 3 15,-4-1 8-15,0-4 20 16,-3 1 0-16,-3 1 2 16,0 5 0-16,0 8 10 15,0 5 18-15,0 3 17 16,0 1-18-16,0 0-27 15,0 5-3-15,2 11 3 0,2 4 0 16,2 2 10-16,0 1-3 16,3 0-2-16,-3-2-1 15,0 2-3-15,-2-1-1 16,-4-2-1-16,0-1-49 16,0-2-65-16,0-3-81 15,-4-7-186-15</inkml:trace>
  <inkml:trace contextRef="#ctx0" brushRef="#br0" timeOffset="23641.4001">4916 11517 844 0,'0'0'27'0,"0"0"85"0,0 0 22 15,0 0-79-15,0 0-17 16,0 0 17-16,61 26-14 15,-47-4-4-15,-4 2-20 16,-4-4-11-16,-6 3-5 16,0-7-1-16,0-2 4 15,0-5 1-15,0-7-4 16,0 1 0-16,0-3-1 16,0 0 0-16,0 0-7 15,-3 0-2-15,0-5-18 16,0-2 5-16,0-2 14 0,0 2-6 15,3 1 7 1,0-1 2-16,0 0-6 0,0-3 8 16,12-2 1-16,3 1-4 15,1-2 6-15,1 3-1 16,-1 0 1-16,-2 1 0 16,-1-1 2-16,-4 0 0 15,0 0 0-15,-2 1 2 16,1-2 1-16,-7 1 1 15,-1 0 9-15,0-1-10 16,0 2 1-16,0 0 1 16,-4 5-3-16,-8 1-4 15,3 3 0-15,-6 0 0 16,0 7 0-16,0 15 4 0,-1 5 1 16,5 3 6-16,5 2-3 15,6-5 1-15,0-1-3 16,3 0 2-16,11-5-3 15,5-1-5-15,-1-4 4 16,3-3-4-16,-2-4-3 16,-2-2-49-16,-1-2-60 15,-1-5-98-15,-5 0-206 16</inkml:trace>
  <inkml:trace contextRef="#ctx0" brushRef="#br0" timeOffset="23938.3001">5347 11708 673 0,'0'0'113'0,"0"0"98"0,0 0-65 16,0 0-67-16,0 0-38 16,0 0-37-16,9-10-4 15,-9 8-55-15,0-4-129 16,0 1-216-16</inkml:trace>
  <inkml:trace contextRef="#ctx0" brushRef="#br0" timeOffset="24860.1878">4000 12151 644 0,'0'0'51'0,"0"0"115"15,0 0-8-15,0 0-26 16,0 0-57-16,0 0-34 16,-10-61-11-16,10 61-30 15,7 14 0-15,13 16 0 16,2 12 14-16,2 5 5 15,-6-1 1-15,1 4-9 16,-3-3-9-16,-5-5 2 16,-2-6-4-16,-3-5-1 15,-2-9 1-15,-1-13 1 0,-3-1 1 16,0-8 1-16,3 0 3 16,-3 0 6-16,3-8-1 15,0-11-3-15,2-7-8 16,1-1 0-16,1-2 0 15,2-4 0-15,3 0 1 16,3-1 1-16,3-2-4 16,3 4 4-16,-2 1-6 15,-1 4 2-15,3 8-10 16,-9 6-22-16,-5 7-4 16,2 6-39-16,-1 0-103 15,1 16-20-15,1-2-136 16</inkml:trace>
  <inkml:trace contextRef="#ctx0" brushRef="#br0" timeOffset="25703.921">4631 12363 744 0,'0'0'27'0,"0"0"49"16,0 0 55-16,0 0-74 15,0 0-31-15,-85 5-7 16,73 12-2-16,5 0-2 16,7-2-9-16,0-1 4 15,0-4-4-15,3 0-5 16,10-1-1-16,-1-5 0 16,7-4-4-16,-2 0 3 15,2 0-49-15,-2-6-5 16,2-11-17-16,-7-2-12 15,1-2 18-15,-8-5 54 0,-5 2 10 16,0 2 2-16,0 3 14 16,0 5 40-16,0 7-1 15,0 7-24-15,0 0-9 16,0 0-20-16,0 4-6 16,0 13 6-16,0 8 1 15,0 1 8-15,9 1 5 16,4-3-1-16,4-2 5 15,-1-5-6-15,6-4-4 16,-2-2-7-16,2-9 10 16,2-2-10-16,-6 0 3 15,3 0-1-15,-5-10 7 0,-4-6-6 16,-3-1 0-16,-3-5-1 16,-3-5 0-16,-3-7 1 15,0-2-4-15,0-7 3 16,0-2-3-16,-4 5 8 15,-4 0 4-15,2 7 59 16,3 6-16-16,3 12-14 16,0 8 4-16,0 6-4 15,0 1-22-15,0 0-19 16,0 0-10-16,0 18-3 16,0 12 13-16,9 5 6 15,0 7 12-15,0 2-7 16,-6-1 5-16,3 0-4 0,-3-4-9 15,-3 0 0 1,0-5-1-16,0-1-2 0,0-8-1 16,0-6 0-16,0-4-44 15,0-5-53-15,0-7-29 16,6-3-51-16,7 0-183 16</inkml:trace>
  <inkml:trace contextRef="#ctx0" brushRef="#br0" timeOffset="26203.9348">5062 12299 784 0,'0'0'30'0,"0"0"112"15,0 0-68-15,0 0-64 16,0 0 4-16,0 0 54 15,3 102-30-15,3-73-5 16,2-4-11-16,2-5 1 16,-1-4 6-16,0-6-15 15,4-5-3-15,-2 0-10 16,-2-2-1-16,4-3 0 16,-1 0 17-16,3-10-17 15,0-7 0-15,-2-6-20 16,1 0 2-16,-5-4-7 15,1-2 7-15,-4-2 8 0,-3-1 3 16,0 3 7-16,-3-2 4 16,0 9-4-16,0 3 0 15,0 8 4-15,0 5 0 16,0 6 6-16,0 0 1 16,0 0-11-16,0 0-4 15,0 14-4-15,0 11 8 16,-3 8 18-16,3 1-2 15,0 2 0-15,0 1 1 16,0-6 5-16,9-4-5 16,3-4-5-16,3 0-5 15,-2-4-7-15,-2-2 5 0,1-3-4 16,-2-1-2-16,-4-3-12 16,3-3-63-16,-3 2-42 15,1-9-109-15,-4 0-110 16</inkml:trace>
  <inkml:trace contextRef="#ctx0" brushRef="#br0" timeOffset="26938.3189">5538 12371 594 0,'0'0'13'16,"0"0"95"-16,0 0 5 16,0 0-49-16,0 0-18 15,0 0-4-15,24 59-13 16,-11-55 1-16,2 3-7 15,0-7 2-15,-3 0-7 16,4 0 4-16,-5 0-5 16,-2 0 0-16,1-10 3 0,-1 1-9 15,2-5 2 1,-5-2 2-16,-2 4 0 0,-1-2 1 16,-3-1-3-16,3 3 2 15,-3-5 4-15,0 0 6 16,0 5-14-16,0-2-3 15,0 1-8-15,-3 4 0 16,-4-1-1-16,-2 3 0 16,-2 2-1-16,-5 0 0 15,-1 5-1-15,-2 0-1 16,0 0 5-16,2 0-1 16,-2 5 2-16,4 10 6 15,-3 1-1-15,3 7 1 16,5 3 3-16,2 3-1 15,2 2 6-15,6-1 5 0,0-1-12 16,0-2 6-16,8-1-1 16,8-5 2-16,5-1 1 15,6-1-8-15,6-2-2 16,5-5 0-16,4-1 1 16,0-8-7-16,1 0-1 15,-4-3 1-15,0 0 2 16,-2-3 0-16,-6-11-1 15,-8 5-2-15,-4-1 0 16,-5 3 5-16,-4 0-4 16,-10 4-1-16,0 3 0 15,0 0 0-15,0 0-28 0,0 0-21 16,-10 0-149-16,-10 0-231 16</inkml:trace>
  <inkml:trace contextRef="#ctx0" brushRef="#br0" timeOffset="57860.5442">13409 11984 245 0,'0'0'42'0,"0"0"100"15,0 0-72-15,0 0-41 16,0 0-18-16,0 0 19 16,0 0 15-16,0 0-2 15,27-25 10-15,-27 25-5 16,0 0 6-16,0 0-14 15,0-3-24-15,-17 3-4 16,-3 0 2-16,-6 0-14 16,-2 0 13-16,-2 6 16 15,6 1 10-15,5 3-17 16,4-3-10-16,4 5-6 16,10 1-6-16,1 1-1 0,0 2 1 15,21 1 2 1,4 0 10-16,8 2-2 0,-3 4-10 15,-4 0 1-15,0 0 0 16,-11 1-1-16,-5-1 0 16,-2 0 0-16,-8-1 2 15,0-1-2-15,-12-1 6 16,-9-4 10-16,-5-2 5 16,0-4 3-16,-1 2-17 15,5-6-7-15,-1-5-1 16,4-1-2-16,2 0-21 15,8-4-35-15,8-12-41 16,1-9-130-16,1-6-269 16</inkml:trace>
  <inkml:trace contextRef="#ctx0" brushRef="#br0" timeOffset="58532.4359">13621 12112 414 0,'0'0'91'0,"0"0"15"16,0 0 10-16,0 0-65 15,0 0-28-15,0 0-13 16,12 0 3-16,-6 0 13 16,5 0 34-16,1 0-20 15,2 2-15-15,-2 1-4 16,-2 0-5-16,0-2-1 16,0-1-8-16,-4 0 0 15,0 0-3-15,1 0 7 16,-4 0-1-16,-2 0 2 15,2 0-1-15,-1-7 7 16,-1-3-4-16,-1-2-2 16,0-2-3-16,0 1-1 0,0-4 7 15,0 4-8-15,-3 0-3 16,-1 5 6-16,1 2-7 16,-4 3 2-16,1 3 1 15,-3 0-6-15,-8 0 12 16,1 0-10-16,0 13 0 15,-4 4-1-15,7 2 1 16,1 2 10-16,1 1-3 16,8 1 2-16,3-2 4 15,0 1-6-15,9-1 6 16,5-1-2-16,5-3-5 16,1-1-2-16,-1-3-4 0,0-3-2 15,1-5 0 1,-4-1-10-16,1-1-58 0,2-3-31 15,-3 0-39-15,4 0-142 16,0-10-43-16</inkml:trace>
  <inkml:trace contextRef="#ctx0" brushRef="#br0" timeOffset="58907.4335">14010 12101 280 0,'0'0'102'15,"0"0"35"-15,0 0-39 0,0 0-27 16,0 0 13-16,0 0-11 16,3-36-18-16,-3 29-15 15,-10 3-3-15,-2-2-18 16,-6 3 16-16,3 2-19 15,-5 1 10-15,7 0 8 16,-3 0-2-16,4 1-13 16,-6 16-10-16,6 1-1 15,3 3 4-15,5 4 3 16,4 0 3-16,0 0-1 16,4-5-14-16,8-3 0 15,1 0 0-15,4-4 3 0,-2-4-6 16,1 1-8-16,1-6-73 15,-4-1-14-15,0-3-58 16,1 0-124-16,-5-7-266 16</inkml:trace>
  <inkml:trace contextRef="#ctx0" brushRef="#br0" timeOffset="59219.9489">14116 11913 515 0,'0'0'26'0,"0"0"63"0,0 0 49 16,0 0-88-16,0 0-29 15,0 0 11-15,89 9 17 16,-69 19-8-16,-2 3-1 15,-2 10 11-15,-2 1-2 16,-1-2-28-16,-7-1-10 16,-3 5-7-16,-3-8-3 15,-6 3-1-15,-21-2-9 16,-10-4-64-16,-12-2-15 16,-7-6-85-16,-3-5-68 15,1-11-207-15</inkml:trace>
  <inkml:trace contextRef="#ctx0" brushRef="#br0" timeOffset="60078.3294">13470 11730 172 0,'0'0'53'0,"0"0"77"16,0 0-36-16,0 0-65 0,0 0 6 15,0 0-4 1,-67-12 4-16,47 12 13 0,0 0-6 16,-1 3 6-16,-6 10-11 15,-5 4 2-15,0 6-3 16,-8 14 0-16,-2 7 7 15,-1 14-6-15,4 8 3 16,4 3-11-16,12 6 4 16,14-2 16-16,5 0-16 15,4-6 0-15,13-8-10 16,10 1-16-16,6-4 0 16,4 0-2-16,-1-3-5 0,6-7 0 15,-1-7-1-15,-1-3-2 16,-2-9 0-16,-1-5 6 15,-3-8-1-15,-8-4-1 16,-5-6 3-16,-7-1 3 16,-1-3-1-16,-3 0 5 15,-3 0-7-15,-2 0 1 16,2 0-4-16,-3 0-1 16,0 0-46-16,0 0-55 0,0 0-25 0,0 0-90 15,0 0-134-15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6:54:50.95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947 1302 376 0,'0'0'46'0,"0"0"51"16,0 0 50-16,0 0-50 16,0 0-6-16,0 0-7 15,0 0 11-15,-3-47-12 16,3 44-11-16,3 0-1 15,-3-2-11-15,0 1-18 16,0-1-25-16,0 5 13 16,0-2-14-16,0 2-1 15,0 0-6-15,0 0-5 16,0 0 0-16,0 0-4 16,0 0-1-16,0 0-5 0,0 19-14 15,0 14 20 1,0 9 2-16,0 4-1 0,0 0 0 15,3-3-1 1,0-5 1-16,-3-3-2 0,0-6 3 16,4-2 1-1,-4-3-3-15,0-5 1 0,0-4-1 16,0-5 0-16,0-3-1 0,0-2-55 16,0-5-111-1,0 0-52-15,-7 0-96 0</inkml:trace>
  <inkml:trace contextRef="#ctx0" brushRef="#br0" timeOffset="350.0229">969 1339 460 0,'0'0'60'0,"0"0"80"16,0 0 24-16,0 0-67 15,0 0-34-15,0 0 17 16,0-33-24-16,0 33-15 0,0 0-18 16,0 0-7-1,0 0-6-15,0-1 6 0,5-3-6 16,7-1-2-1,4-3-5-15,6 1 0 0,2 0-3 16,-1 2-4 0,-1 2 4-16,-3 1-1 0,-5 2-4 15,-5 0-57 1,-2 0-63-16,-1 0-30 0,-6 5-146 16,0 0-296-16</inkml:trace>
  <inkml:trace contextRef="#ctx0" brushRef="#br0" timeOffset="600.0363">969 1439 428 0,'0'0'167'16,"0"0"-92"-16,0 0 67 16,0 0-92-16,0 0-1 15,0 0-8-15,69-5-7 16,-47 0-3-16,-3 0-1 15,1 0 5-15,1 0-5 16,-2 0-17-16,-1 2-8 16,-2 2-3-16,-2 1-2 15,-5 0-20-15,-5 0-100 16,-4 3-95-16,0 8-18 16,-10-2-207-16</inkml:trace>
  <inkml:trace contextRef="#ctx0" brushRef="#br0" timeOffset="870.1431">950 1606 14 0,'0'0'357'0,"0"0"-289"0,0 0 41 16,0 0-64-16,0 0-29 0,0 0 46 16,-14 31-18-1,16-23 19-15,7-2 11 0,7-3 13 16,-1-3-11-1,6 0-7-15,1 0-23 0,5 0-8 16,-1 0-13 0,2-2-6-16,-1-5-3 0,-2-1-5 15,-4-2-4 1,-3 3-5-16,-6 0 1 0,-6 4-6 16,-3 3 2-16,-3-2-70 15,0 0-97-15,0-3-184 16</inkml:trace>
  <inkml:trace contextRef="#ctx0" brushRef="#br0" timeOffset="1196.536">1355 1381 829 0,'0'0'77'16,"0"0"96"-16,0 0-98 0,0 0-54 15,0 0-10 1,0 0-2-16,69 4 11 0,-45 11 5 16,-3 4-1-16,1 4-5 0,-1-1-1 15,4 1 1 1,-5-4-13-16,1 1-5 0,-6-6 1 15,-2-1-2 1,-4-2-1-16,-3-1-42 0,-2-3-46 16,-2-2-60-1,-2-5-51-15,0 0-127 0</inkml:trace>
  <inkml:trace contextRef="#ctx0" brushRef="#br0" timeOffset="1462.1498">1630 1376 570 0,'0'0'45'16,"0"0"183"-16,0 0-57 15,0 0-83-15,0 0-22 16,0 0-37-16,-12-30-29 16,3 45-1-16,-7 9 1 0,-4 3 17 15,-2 5 4 1,0-3-2-16,5-1-3 0,1-3-3 15,8-6-13-15,2-4 0 16,2-4 0-16,2-1 0 16,-1-2-15-16,-1-3-49 15,1 2-52-15,0-2-68 16,-3-4-99-16</inkml:trace>
  <inkml:trace contextRef="#ctx0" brushRef="#br0" timeOffset="1680.9204">1755 1539 850 0,'0'0'154'15,"0"0"8"-15,0 0 3 16,0 0-119-16,0 0-42 15,0 0-4-15,20-4-12 16,-13 3-121-16,-7-3-178 16</inkml:trace>
  <inkml:trace contextRef="#ctx0" brushRef="#br0" timeOffset="2587.2104">2146 1414 714 0,'0'0'7'0,"0"0"51"16,0 0 56-16,0 0-79 15,0 0-21-15,0 0 1 16,94-14-3-16,-69 9-7 16,-5 2-2-16,-4-1-2 15,-7 1-1-15,-4-1 2 16,-2-3 2-16,-2-4-4 16,-1-3 0-16,0-2 0 0,0-2 1 15,0 1 1 1,0 2 5-16,-3 1 8 0,2 6 24 15,-1 4 14-15,1 2-1 16,1 2-27-16,0 0-12 16,0 0-13-16,0 16-6 15,0 9 6-15,4 9 17 16,5 5 10-16,-6 0 7 16,3-1-1-16,-3-3-20 15,-3-4-10-15,0-5-2 16,0-4 4-16,3-8 3 15,-3-2-5-15,0-5-1 16,0-4-1-16,0-1 1 16,0 1-1-16,0-3-1 15,0 0 0-15,0 0-1 0,0 0-3 16,0 2-8-16,0-2-13 16,0 0 12-16,0 0-3 15,0 0 12-15,0 0 2 16,0 0-6-16,-9 0-11 15,-9 0-16-15,-4 0 20 16,1 0 1-16,3 0 14 16,6 0 5-16,6 0-2 15,4 1 0-15,2-1-3 16,0 0 0-16,0 2-1 16,0 0 1-16,5 0 9 15,13 1 7-15,6-1 7 0,7-2 5 16,-1 0-14-16,3 0-3 15,-3 0-8-15,-5-2-1 16,-3-1-1-16,-8 1 1 16,-5 1-2-16,-2 1-4 15,-7 0-45-15,0 0-108 16,-13 0-232-16</inkml:trace>
  <inkml:trace contextRef="#ctx0" brushRef="#br0" timeOffset="3415.3876">889 1857 369 0,'0'0'28'15,"0"0"-2"-15,0 0 33 16,0 0-21-16,0 0-3 15,0 0 19-15,-20 0 32 16,17 0-6-16,-4 0-26 16,1 0-20-16,0 0 2 15,0 0-13-15,1 0 0 0,3 0-6 16,2 0 0-16,0 0-7 16,0 0-2-16,0 0-8 15,0 1-2-15,4 3 2 16,11 1 14-16,13 0 19 15,11 1 18-15,21-4-13 16,14-1-13-16,11-1-6 16,9 0-3-16,6 0-7 15,-3 0-2-15,-6-3-3 16,-3-3 0-16,-6 1-2 16,-3 0 8-16,5-2 1 15,-1 0 8-15,-5 3-13 0,-4 0-5 16,-8 2 2-16,1 2 0 15,-1 0-1-15,1 0-1 16,-3 0 3-16,0 0 5 16,-1 0 4-16,-5-3 3 15,-3 1 0-15,-10-1-10 16,-11 0 11-16,-10 2 2 16,-6-1 8-16,-12 1-4 15,-3 1 6-15,-3-2-6 16,0 2-7-16,0 0-15 15,0 0-1-15,0 0-34 16,-6 0-139-16,-15 0-179 16</inkml:trace>
  <inkml:trace contextRef="#ctx0" brushRef="#br0" timeOffset="149933.2779">3281 1464 467 0,'0'0'26'15,"0"0"125"-15,0 0-57 16,0 0-55-16,0 0-13 0,0 0-15 16,0 0 1-1,0 0 9-15,-6-4 0 0,3 3 3 16,0 0-4-16,0-1-8 16,-1 2-6-16,1 0 2 15,-3 0-7-15,3 0 3 16,0 0 0-16,3 0 0 15,0 0 2 1,0 0-6-16,0 0 1 0,0 0-1 16,0 0-7-16,0 0-24 0,19 0 31 15,11 0 0 1,6 0 22-16,6 0-12 0,2-3-1 16,1-2-3-1,1 1-2-15,-4 1 4 0,-6 0 4 16,-6 1-2-1,-8 2-1-15,-8 0-1 0,-7 0-8 16,-4 0-1-16,0 0-36 16,0 0-105-16,3 0-147 15</inkml:trace>
  <inkml:trace contextRef="#ctx0" brushRef="#br0" timeOffset="150949.3639">4625 1211 717 0,'0'0'22'0,"0"0"113"16,0 0-25-16,0 0-51 15,0 0-35-15,0 0-24 16,-21 2-9-16,11 28 9 15,4 10 18-15,-2 9-7 16,1 4 6-16,1 1 4 0,3-4-6 16,0-5-6-1,3-9-6-15,0-8-3 16,0-6 4-16,0-8-3 0,0-6 0 16,0-5 1-16,0-3 1 15,0 0 5-15,0 0 6 16,0-1 23-16,0-16 18 15,0-9-54-15,0-11 1 16,3-9 0-16,0-8 3 16,6-2 2-16,-3 1-7 15,0 7-1-15,7 9-1 16,-4 6 2-16,3 8 0 16,0 6 3-16,-3 7 5 15,-3 5 10-15,0 4-9 16,3 3 0-16,-2 0-9 0,4 3-3 15,2 15-1-15,5 8 4 16,0 7 0-16,0 3 7 16,0 1-2-16,-2 2-4 15,-1 2 1-15,-3-3-4 16,0-6 2-16,-6-1-1 16,0-4-1-16,-3-3 2 15,0-3 0-15,-3-3 1 16,0-2-1-16,0-3-4 15,0-3-31-15,0 2-54 16,0-5-14-16,-6 0-51 16,-3-5-84-16,0-2-25 0</inkml:trace>
  <inkml:trace contextRef="#ctx0" brushRef="#br0" timeOffset="151277.5404">4619 1531 467 0,'0'0'32'0,"0"0"113"15,0 0 4-15,0 0-67 0,0 0-41 16,0 0-12-16,0 0-4 15,-9-11 14-15,17 5-4 16,8-2 27-16,8-1-33 16,6-1-13-16,7 1-4 15,2 1-5-15,-2 0 3 16,-4 1-6-16,-6 3-4 16,-11 1 0-16,-7 3-1 15,-1 0-20-15,-5 0-62 16,0 0-29-16,1 3-123 15,2-3-133-15</inkml:trace>
  <inkml:trace contextRef="#ctx0" brushRef="#br0" timeOffset="151808.7568">5693 1323 515 0,'0'0'302'0,"0"0"-268"16,0 0 90-16,-82-22-61 15,57 22-14-15,-2 0-18 16,6 2-17-16,3 8-6 16,9 2 4-16,2 2-9 15,7 3-3-15,0 3-8 16,22 2 8-16,11 2-1 15,6 2 8-15,1-2 5 0,-3-4-12 16,-4 0-5 0,-9-2-1-16,-9-5 2 0,-5-1-2 15,-10 0 0-15,0-3-2 16,-16 1 8-16,-14 2 10 16,-6-6 3-16,-3 0 0 15,1-6 3-15,8 0-7 16,4 0-5-16,4 0-1 15,3-4-3-15,8-4-5 16,2-1-52-16,9-4-71 16,0-6-115-16,6-1-344 15</inkml:trace>
  <inkml:trace contextRef="#ctx0" brushRef="#br0" timeOffset="152074.3754">5893 1347 495 0,'0'0'242'16,"0"0"-134"-16,0 0 38 15,0 0-70-15,0 0-50 16,0 0 37-16,19 62-14 16,-16-23-9-16,-3-2-7 15,0 1-12-15,0-4-2 16,0-5-10-16,0-5-5 15,0-7-3-15,0-3 0 16,0-8-1-16,0-1-5 16,0-1-84-16,0-4-57 0,0 0-104 15,0-15-131-15</inkml:trace>
  <inkml:trace contextRef="#ctx0" brushRef="#br0" timeOffset="152308.7859">5884 1160 568 0,'0'0'254'0,"0"0"-90"15,0 0 17 1,0 0-61-16,0 0-74 0,0 0-37 15,18-41-7-15,-14 41-2 16,-4 0-19-16,0 0-134 16,0-3-188-16</inkml:trace>
  <inkml:trace contextRef="#ctx0" brushRef="#br0" timeOffset="153058.7942">6154 1431 699 0,'0'0'25'0,"0"0"87"16,0 0-21-16,0 0-39 15,0 0-17-15,0 0-15 16,78-70-6-16,-62 70 5 16,-1 9 2-16,1 10-6 15,1 9 12-15,-1 3-4 16,-2-1-3-16,-4 1-15 15,-4-3-1-15,0-6-4 16,-6-2-4-16,0-5 2 16,0-3 2-16,0-5 6 15,0-3-2-15,0-3-4 0,0 1 8 16,0-2 1-16,0 0 1 16,-3-5 11-16,0-12-13 15,0-7-8-15,3-8 0 16,0-6 3-16,3-3 3 15,9 3-5-15,4 5 2 16,-2 10-3-16,-1 9 0 16,-1 3-1-16,0 9 1 15,-3 2 0-15,3 0-2 16,1 14 2-16,4 6 1 16,-1 9 3-16,-1 0-1 0,3 0 1 15,-3 0-4 1,-2-4 0-16,-2-2 0 0,2-1-2 15,-7-3-27-15,-3-2-46 16,-3-2-27-16,0-2-54 16,0-5-75-16,-3-5-82 15</inkml:trace>
  <inkml:trace contextRef="#ctx0" brushRef="#br0" timeOffset="153605.6758">6630 1388 641 0,'0'0'83'0,"0"0"115"0,0 0-82 16,0 0-42-16,0 0-47 16,0 0-21-16,30 0 10 15,-20 23 3-15,-1 4-4 16,0 3-1-16,3-1 2 15,0-3-8-15,1-6 0 16,-1-6 2-16,2-2-8 16,-1-5 1-16,-4-2-1 15,0-5 2-15,0 0-2 16,0 0 3-16,-3 0 0 16,0-7 2-16,-2-5-4 15,2-3-3-15,-3-4 2 0,0-3-2 16,3-3 0-16,2-5-1 15,-1 0 0-15,2 0 2 16,-6 2-1-16,3 9 1 16,-3 5 2-16,0 4 0 15,1 5 5-15,-4 3 7 16,0 2 10-16,0 0-6 16,0 0-19-16,0 0-1 15,0 0-5-15,0 4-4 16,2 14 10-16,4 6 5 15,6 4 3-15,4 4 2 16,4 2 0-16,2-2-2 16,2-2 3-16,-5-5-11 0,-1-1 0 15,-3-7-2-15,-6 0-30 16,-6-5-116-16,-3-5-181 16,0-7-449-16</inkml:trace>
  <inkml:trace contextRef="#ctx0" brushRef="#br0" timeOffset="155967.7024">7492 1274 414 0,'0'0'156'0,"0"0"-60"16,0 0 55-16,0 0-46 16,0 0-45-16,-91-22-20 15,70 22-15-15,3 0-7 16,-1 5 6-16,1 4 2 16,6 2 2-16,6-2-10 0,3 1-12 31,3 4-6-31,0-1 0 15,6 3 0-15,9 6 3 16,9-2 1-16,1 4-4 16,2-4 3-16,-2 1 1 15,-2-2-1-15,-4-2-2 16,-7-1-2-16,-3 0 1 16,-9-2-3-16,0 3-6 0,-9-2 9 15,-15 1 0-15,-6-2 4 16,2-3 5-16,1-5 1 15,5-3-8-15,1-3 1 16,6 0 1-16,-1 0-2 16,2-2-2-16,2-8-3 15,2-1-24-15,4 0-60 16,6-1-54-16,0 0-147 16,3 3 15-16</inkml:trace>
  <inkml:trace contextRef="#ctx0" brushRef="#br0" timeOffset="156483.3579">7859 1387 368 0,'0'0'159'0,"0"0"-38"16,0 0 24-16,0 0-59 16,0 0-13-16,0 0 5 15,-79-60-44-15,61 60 0 0,-6 0-17 16,2 10 1-16,-2 12 11 15,6 6-5-15,3 2-5 16,12 1 2-16,3 1-6 16,0-3-9-16,3-1-3 15,18-8-2-15,1-1-1 16,5-6 4-16,-3-4 1 16,0-6-10-16,-2-3 11 15,-1 0-1-15,-3-3 2 16,0-11-6-16,-9-3 8 15,0-10-2-15,-5 1-1 16,-4-6-3-16,0 1-2 0,0 2 2 16,-7 5-3-16,-2 7-2 15,-3 9-12-15,-3 5 11 16,3 3-51-16,-1 0-60 16,2 0-31-16,5 0-129 15,6 0-116-15</inkml:trace>
  <inkml:trace contextRef="#ctx0" brushRef="#br0" timeOffset="156780.2078">8008 1327 562 0,'0'0'260'16,"0"0"-129"-16,0 0 42 0,0 0-85 15,0 0-38-15,0 0-32 16,9-2-11-16,-3 21 6 16,6 4 35-16,-6 5-25 15,3 3-13-15,-3-1 1 16,1-4-4-16,-4-2-7 16,0 0 0-16,0-7 1 15,0-4-1-15,2 0 0 16,-5-5-4-16,3-3-66 15,-3-2-32-15,0-3-56 0,0 0-36 16,0-5-139 0</inkml:trace>
  <inkml:trace contextRef="#ctx0" brushRef="#br0" timeOffset="157061.4628">8047 1155 783 0,'0'0'82'0,"0"0"101"0,0 0-88 16,0 0-21-16,0 0-24 15,0 0-27-15,-6-24-15 16,6 22-8-16,0 2-7 16,0 0-110-16,0 0-86 15,0 0-125-15</inkml:trace>
  <inkml:trace contextRef="#ctx0" brushRef="#br0" timeOffset="157820.5343">8602 1369 662 0,'0'0'32'0,"0"0"128"15,0 0-50-15,0 0-60 16,-103-42-8-16,79 42-4 16,-1 0-12-16,5 17 4 15,7-2-12-15,1 7-4 16,7 2-6-16,5-1-6 15,0 0-1-15,0-4 1 0,5-5 0 16,10-3-2 0,-2-4-4-16,4-5 2 15,-1-2-6-15,-4 0-2 0,6-7-15 16,-6-9 6-16,-2-7 4 16,2-9 1-16,-6-6 9 15,-1-6 5-15,-2-1 1 16,-3-4 2-16,0-2 13 15,0 5 5-15,0 8 4 16,0 8 26-16,0 14 16 16,0 9-16-16,0 6-2 15,0 1-23-15,0 0-22 16,0 0-4-16,4 18-17 16,5 13 17-16,0 10 10 15,0 7-5-15,1 3 4 0,-2 2-6 16,-2 0 2-16,4-1-5 15,-7-4 0-15,3-4-2 16,-6-5 0-16,0-5-51 16,0-4-78-16,0-9-74 0,-3-11-226 15</inkml:trace>
  <inkml:trace contextRef="#ctx0" brushRef="#br0" timeOffset="158648.6924">9027 1370 672 0,'0'0'45'0,"0"0"116"16,0 0-93 0,-88-26-8-16,61 26-26 0,3 0-6 15,-2 0 7-15,9 5-4 16,2 9-4-16,6 6-17 15,0 2 6-15,9 2-11 16,0 2 1-16,0-4-5 16,15-4-1-16,0-4 1 15,4-5 2-15,2-4-3 16,-3-5-9-16,3 0-23 16,-3 0-42-16,0-17-23 15,-6-2-10-15,-2-5-2 0,-4-5 71 16,-6-3 20-1,0-1 18-15,0 3 14 0,0 8 26 16,0 10 25-16,0 5-1 16,0 7-10-16,0 0-49 15,0 12 0-15,0 14-5 16,6 9 23-16,6 8-3 16,6-4 4-16,1-3-11 15,8-5 7-15,-3-9-8 16,3-7 3-16,0-2 1 15,-2-10-12-15,-1-3 2 16,1 0 15-16,-2-6-19 16,-1-9 2-16,-1-6-4 15,-9-6 0-15,-2-9-9 0,-7-4 6 16,-3-8 1-16,0-5 2 16,-7 0 7-16,-5-2-6 15,-2 0 9-15,1 3 18 16,7 9 29-16,3 14-2 15,3 12-1-15,0 11-18 16,0 6-17-16,0 0-19 16,0 18-23-16,0 18 23 15,6 12 0-15,3 3 1 16,0 0 3-16,0 2 2 16,0 0 1-16,1-4-7 15,2 1-1-15,-4-4 0 16,-5-9-8-16,-3-7-79 0,0-5-103 15,0-15-112-15</inkml:trace>
  <inkml:trace contextRef="#ctx0" brushRef="#br0" timeOffset="159640.7487">10262 1223 645 0,'0'0'80'0,"0"0"97"15,0 0 5-15,0 0-89 16,0 0-26-16,0 0-67 15,-3-12-5-15,3 45 5 16,0 11 11-16,0 12 8 16,0 0 1-16,0 0-6 15,0-8-5-15,0-10-8 16,0-9 1-16,0-10-2 16,0-6-1-16,0-9 1 15,0-1 0-15,0-3 6 16,0 0 7-16,-6-9 25 15,-6-16-18-15,3-6-15 0,0-13-1 16,3-9 0 0,2-8-3-16,4-4-2 0,0 6 4 15,0 5-6-15,19 12 1 16,2 9 2-16,0 9 0 16,6 10 2-16,1 8-2 15,-1 6 1-15,-2 0 2 16,-4 9-3-16,-3 13-8 15,3 11 8-15,-6 7-1 16,1 5 0-16,-5 4 1 16,-4 5 2-16,-1-1 3 15,-3-2-5-15,0-5-2 0,0-8 1 16,-3-9 1 0,0-7 1-16,0-10-1 0,0-2-7 15,0-6-28-15,0-1-29 16,0-3-69-16,-3 0-9 15,-9 0-38-15,-3 0-160 16</inkml:trace>
  <inkml:trace contextRef="#ctx0" brushRef="#br0" timeOffset="159906.4033">10271 1424 604 0,'0'0'17'0,"0"0"150"15,0 0-64-15,0 0-76 16,0 0-18-16,0 0 27 16,40-19 7-16,-16 14-4 15,6-3-18-15,7 3-6 16,-4 1-7-16,4-1-8 15,-7 3-1-15,-3 2-61 16,-9 0-187-16,-8-3-138 16</inkml:trace>
  <inkml:trace contextRef="#ctx0" brushRef="#br0" timeOffset="160125.1543">10766 1526 702 0,'0'0'43'0,"0"0"41"15,0 0-62-15,0 0-22 16,0 0-96-16,0 0-194 15</inkml:trace>
  <inkml:trace contextRef="#ctx0" brushRef="#br0" timeOffset="160593.8883">11209 1247 78 0,'0'0'578'0,"0"0"-496"16,0 0 39-16,0 0-44 16,0 0-8-16,0 0-19 15,-97-67-27-15,75 67-6 16,-8 4 4-16,6 14-2 16,0 6 9-16,2 5 7 15,8 4-2-15,4 2 2 0,10 1-19 16,0-1-5-1,6 0 10-15,15-4-6 0,4-2-10 16,5-9 2-16,6-3-7 16,-1-6 2-16,7-6-5 15,0-5-71-15,-6 0-64 16,0-3-77-16,-8-16-176 16</inkml:trace>
  <inkml:trace contextRef="#ctx0" brushRef="#br0" timeOffset="160750.1356">11636 1517 791 0,'0'0'54'0,"0"0"16"15,0 0-70-15,0 0-121 16</inkml:trace>
  <inkml:trace contextRef="#ctx0" brushRef="#br0" timeOffset="164484.5893">12587 1303 527 0,'0'0'62'0,"0"0"137"16,0 0-78-16,0 0-33 16,0 0-7-16,0 0-11 15,0 0-27-15,-68-34-6 0,48 37-23 16,-2 21-6-1,-2 7-3-15,-1 11 4 0,6 3 1 16,8 0-3-16,8-2-4 16,3-6-1-16,0-7-2 15,16-6-1-15,8-7 0 16,6-7 1-16,1-7 2 16,-1-3 12-16,-2 0-4 15,-2-15-6-15,-6-6 2 16,0-6 5-16,-5-7-3 15,-4-3-6-15,-4-7 6 16,-7-1-3-16,0 4 2 16,-8 9-7-16,-11 8-6 15,-7 10-3-15,3 10 1 16,-6 4-14-16,7 0-60 0,6 4-76 16,2 5-132-16,14-6-126 15</inkml:trace>
  <inkml:trace contextRef="#ctx0" brushRef="#br0" timeOffset="164922.0704">12914 1112 673 0,'0'0'4'16,"0"0"114"-16,0 0-20 0,12-75-17 15,-12 61-29-15,0 0 17 16,-15 1-30-16,-3 2 1 16,-2 2 14-16,4 6-8 15,-3 2-9-15,4 1 0 16,6 0-11-16,-3 13-20 16,6 12-4-16,2 9-2 15,4 7 3-15,0 8 6 16,22-1 5-16,2 5 1 15,4 3 6-15,-4 2-6 16,-2-1 0-16,1 1-7 16,-7-2 0-16,-9-6-2 15,-2-3-4-15,-5-8 0 0,0-3-1 16,-3-4 1-16,-9-5-1 16,-1-5 0-16,-1-4 1 15,1-7-2-15,1-5-22 16,-4-6-28-16,-4 0-33 15,1-14-120-15,-5-14-89 16,6-7-162-16</inkml:trace>
  <inkml:trace contextRef="#ctx0" brushRef="#br0" timeOffset="165062.6921">12769 1523 456 0,'0'0'285'0,"0"0"-192"0,0 0 62 16,81-77-82-1,-38 55-4-15,2 0-37 0,4 5-18 16,-1 1-6-16,-5 3-8 16,-1 3-48-16,-14-1-165 15,-10-4-283-15</inkml:trace>
  <inkml:trace contextRef="#ctx0" brushRef="#br0" timeOffset="165828.3289">14182 1059 576 0,'0'0'16'16,"0"0"28"-16,0 0 46 0,0 0-18 15,0 0 10-15,0 0-46 16,-88-70 20-16,76 70-15 15,2 0-9-15,2 0 3 16,-4 17-21-16,3 9 3 16,-3 8 14-16,6 10 0 15,4 4-6-15,2 5 1 16,0 7 12-16,13 1-16 16,3 2-6-16,-4 1-2 15,-2-3-7-15,1-7-2 0,-8-4-5 16,0-8 5-1,-3-3-5-15,0-9 0 0,0-5-1 16,0-5 1-16,0-11-7 16,0-4-49-16,0-5-22 15,-6 0-61-15,-11-2-103 16,-5-19-372-16</inkml:trace>
  <inkml:trace contextRef="#ctx0" brushRef="#br0" timeOffset="166297.0858">13854 1534 368 0,'0'0'404'15,"0"0"-355"-15,0 0 111 16,0 0-117-16,0 0-36 0,0 0 4 16,110-78-1-16,-61 64 12 15,2 1 16-15,-4 3-4 16,0 3 2-16,-3 4-6 15,0 3-1-15,-4 0-8 16,-1 0-8-16,-10 12 6 16,0 5-13-16,-9 5-5 15,-4 3 2-15,-4 4-3 16,-4-3 1-16,-5 1 11 16,-3-3-12-16,0-2 2 15,0-5-6-15,-7-5 8 16,-6-2 3-16,1-6-4 0,-5-2 7 15,4-2-8-15,-3 0 9 16,3-7-2-16,2-10-8 16,2-7-1-16,3-5 0 15,3-1-2-15,3-4-6 16,0 2 8-16,0 3 3 16,6 2-3-16,10 4 1 15,1 4 0-15,8 2-1 16,2 0-1-16,-1 3 1 15,3 5 0-15,-5-1-5 16,-3 6-15-16,-5 1-114 16,-2 3-92-16,-8-5-144 15</inkml:trace>
  <inkml:trace contextRef="#ctx0" brushRef="#br0" timeOffset="167172.0967">14704 1434 520 0,'0'0'9'16,"0"0"161"-16,0 0-55 15,0 0-33-15,91-6-29 0,-81-1-15 16,-1 0-1-1,-4-2-7-15,-5-5-8 0,0-1-10 16,0 0-12-16,-8-2 0 16,-8 0 0-16,-5 0 2 15,-3 3 8-15,2 1 4 16,3 7 6-16,5 1 9 16,2 5-1-16,-3 0-13 15,6 14-6-15,-4 10 4 16,7 5 6-16,6 5 3 15,0 1 8-15,0 1-4 16,10-3-12-16,6-4 3 16,10-5-9-16,-1-6 0 15,5-6-7-15,3-2 0 16,1-6 0-16,3-4-1 0,1 0-39 16,-1-4-51-16,2-11 0 15,-4-8-15-15,1-3-7 16,-7-4-10-16,-6-2 57 15,-6-1 60-15,-11 5 5 16,-3 4 22-16,-3 9 59 16,0 1-24-16,0 1 18 15,0 9-23-15,-3 1-18 16,-7 3-28-16,-4 0-4 16,-2 7 3-16,-2 12-3 15,-3 4 1-15,6 5 1 16,5-1 12-16,3 0 10 0,7-6-21 15,0-3-3-15,0-4 1 16,17-6 2-16,-2-1-5 16,3-7-5-16,0 0-54 15,-2-8-3-15,-2-9-19 16,-4-7 3-16,-1-2 11 16,-6-3 36-16,0-2 31 15,-2 7 8-15,1 6 44 16,-2 5 12-16,0 7 26 15,0 3-17-15,0 3-13 16,1 0-58-16,2 15 2 16,4 16-4-16,0 11 57 15,-1 11-12-15,0 5 3 0,0-3-1 16,-2 1-18-16,-1-3-7 16,-3-5-13-16,0-4-3 15,0-12-6-15,0-8-1 16,0-12-12-16,0-7-57 15,0-5-27-15,0 0-38 16,0-11-54-16,0-14-353 16</inkml:trace>
  <inkml:trace contextRef="#ctx0" brushRef="#br0" timeOffset="167609.6026">15302 1364 837 0,'0'0'60'0,"0"0"61"16,0 0-78-16,0 0 36 15,0 0-8-15,85 95-31 16,-67-57 2-16,-3-3-15 16,-3-5-3-16,-2-5-12 15,-4-8-10-15,0-4 1 16,-2-4-2-16,-1-8-1 15,1-1 0-15,3 0-7 16,-1-3 0-16,6-14-1 16,-2-6-22-16,1-8 1 15,-2-4-11-15,1-8 21 16,-4-4 8-16,0 4 9 0,0 4 2 16,0 15 6-16,0 12 3 15,-3 5 20-15,0 7-1 16,-3 0-28-16,3 10-6 15,3 16 6-15,1 11 26 16,0 6-2-16,2 0-3 16,1-1-3-16,3-8-7 15,-1-5-3-15,6-5-4 16,-3-5-2-16,1-3-2 16,-2-8-18-16,2-5-63 15,-6-3-108-15,-2-2-288 16</inkml:trace>
  <inkml:trace contextRef="#ctx0" brushRef="#br0" timeOffset="168406.4918">15900 1361 726 0,'0'0'94'16,"0"0"21"-16,0 0-30 16,0 0-65-16,0 0-15 15,0 0 19-15,68 0 25 16,-38 0-24-16,-1 0-5 15,-7-5-13-15,-9-1-2 16,-3 0 2-16,-3-2-4 16,-7-1 7-16,0-2-10 0,0 0 0 15,-13-3 4 1,-1 2 14-16,-2 0-13 0,4 0 20 16,-5 6 19-16,7 1-13 15,1 5 1-15,-1 0-19 16,-1 0-8-16,-1 11-5 15,-1 15-4-15,4 8 4 16,-1 7 9-16,5 1 7 16,5 2-11-16,0-5 11 15,3-3-5-15,18-6-3 16,2-7-2-16,12-4 3 16,4-5-3-16,1-4-5 15,-1-8-1-15,-5-2-5 16,-4 0-87-16,-6 0-82 0,-12-11-98 15,-9-9-140-15</inkml:trace>
  <inkml:trace contextRef="#ctx0" brushRef="#br0" timeOffset="168859.6176">16283 1293 802 0,'0'0'57'15,"0"0"61"-15,0 0-87 16,0 0 59-16,0 0-3 16,69 83-40-16,-50-38 3 15,1-1-1-15,-1 0-12 0,-10-3 0 16,-2-10-19-16,-5-5-14 16,-2-7 1-16,0-8-1 15,0-7-3-15,0-4 2 16,0 0 4-16,0 0 6 15,0-2 5-15,-3-13 9 16,-3-11-24-16,0-5-3 16,3-10-3-16,3-10 3 15,0 0 2-15,0 3-1 16,9 14 0-16,4 9-2 16,4 13 1-16,-5 5-1 15,5 2 0-15,2 5-4 0,-3 0 4 16,5 3-8-16,-5 20 5 15,7 7-1-15,-4 8 4 16,-3 3 1-16,-2-2 2 16,-2 0-2-16,-6-7 0 15,0-3-2-15,-5-5 1 16,1-5-45-16,-2-3-74 16,0-4-89-16,0-8-91 15,0-4-116-15</inkml:trace>
  <inkml:trace contextRef="#ctx0" brushRef="#br0" timeOffset="169187.7698">17004 1279 787 0,'0'0'14'0,"0"0"146"16,0 0-78-16,0 0-31 16,0 0-19-16,-91-30-22 15,79 30-3-15,-6 6 4 16,3 11 3-16,-1 7-1 16,3 5 12-16,7 2-4 15,2 1-7-15,4 1-2 16,0-3-6-16,2-4-2 0,11-3 1 15,1-5-4-15,2-4-2 16,0-6-20-16,4-3-74 16,-6-5-77-16,0 0-128 15</inkml:trace>
  <inkml:trace contextRef="#ctx0" brushRef="#br0" timeOffset="169640.8789">17098 1293 796 0,'0'0'86'0,"0"0"27"16,0 0-60-16,0 0-27 15,0 0 74-15,36 94-47 0,-23-59-27 16,3-2 7-16,4-7-7 16,-3-5-8-16,-2-5-11 15,5-8-2-15,-5-6 0 16,3-2 0-16,1 0-5 15,0-16-9-15,1-7-19 16,-4-4-31-16,1-6-1 16,-8-2 41-16,-3-3 15 15,-3 2 4-15,-3 2 2 16,0 12 21-16,0 10 39 16,0 7-4-16,0 5-19 15,0 0-33-15,0 5-6 0,0 20 0 16,4 17 1-16,-3 15 17 15,1 12 14-15,-2 6 7 16,0-4-11-16,0-2-9 16,0-2-1-16,0-6-12 15,-7-4-3-15,-2-6-2 16,-4-5-1-16,-3-12 0 16,-3-5 0-16,-14-5-2 15,-6-5-26-15,-7-4-48 16,-8-4-129-16,1-11-196 15</inkml:trace>
  <inkml:trace contextRef="#ctx0" brushRef="#br0" timeOffset="172937.8013">18080 1310 267 0,'0'0'181'16,"0"0"-71"-16,0 0 27 16,0 0-27-16,0 0-37 15,0 0-11-15,0 0 12 16,-7-12-6-16,7 3-21 16,0 0-12-16,0-4-1 15,0 1-15-15,0-2 0 16,6 2-10-16,4 1-7 0,10-1-2 15,-1 5 0-15,10 2-6 16,-1 5 1-16,0 0-3 16,-2 15-4-16,-8 9 6 15,-5 6-1-15,-12 3 6 16,-1 4-7-16,-9 6 8 16,-22 6-1-16,-10-4-11 15,-4-4 12-15,2-12-6 16,10-7 5-16,7-7 1 15,11-6 0-15,8-4 2 16,4-3-2-16,3-2 0 16,0 1-6-16,0-1-20 15,0 2-5-15,6 3 21 0,13-3 10 16,10 2 9-16,11-4-5 16,2 1 3-16,4-1-1 15,-1 0 3-15,-6 0 0 16,-8-1-4-16,-7-2-4 15,-11 0-1-15,-6 3 0 16,-4-3-27-16,-3-1-61 16,3-3-73-16,0-4-98 15,0-3-195-15</inkml:trace>
  <inkml:trace contextRef="#ctx0" brushRef="#br0" timeOffset="173250.3043">18697 1259 649 0,'0'0'59'0,"0"0"68"16,0 0-1-16,0 0-65 15,0 0-33-15,0 0-17 16,15-16 16-16,11 8-9 16,7-1 2-16,7 1-9 15,1-4 3-15,-2 3-4 16,-2 1-7-16,-15 1-3 0,-6 5-3 16,-9-1-42-16,-7 3-68 15,0 0-69-15,-4 0-26 16,-16 0-210-16</inkml:trace>
  <inkml:trace contextRef="#ctx0" brushRef="#br0" timeOffset="173656.5623">18783 1180 582 0,'0'0'25'16,"0"0"157"-16,-86 25-79 0,53-6-39 15,1 6-16-15,6 0 1 16,5-1-9-16,12-2-12 16,6-3-9-16,3 1-15 15,4 1 2-15,20-1-2 16,7-1 5-16,7 0-4 16,4-1 4-16,1 3-4 15,-7 0-3-15,-4 1-1 16,-6-3 0-16,-7-2-1 15,-9 0-1-15,-3-1 0 16,-7-1 2-16,0 1-2 16,-3-1 2-16,-15 2-1 15,-3-3 2-15,-6-3 0 0,2 0-2 16,-7-3 4-16,5-5 2 16,1 0-1-16,6-3-5 15,1 0-8-15,10-5-49 16,2-10-72-16,7-11-179 15,4-6-208-15</inkml:trace>
  <inkml:trace contextRef="#ctx0" brushRef="#br0" timeOffset="173922.188">19219 1192 890 0,'0'0'13'0,"0"0"118"16,0 0-81-16,0 0-28 15,0 0 67-15,43 94-23 16,-28-47-24-16,2 5 15 16,-1-3-13-16,-6-5-22 15,2-5-10-15,-5-8-4 16,0-8-5-16,-4-5-3 15,-3-6 0-15,0-5-53 16,-11-7-119-16,-8 0-113 16,1-19-359-16</inkml:trace>
  <inkml:trace contextRef="#ctx0" brushRef="#br0" timeOffset="174265.9529">19298 1383 877 0,'0'0'14'0,"0"0"70"16,0 0-5-16,100 0-13 16,-58-2-43-16,1-1-15 15,-6-2-5-15,-9-1 0 16,-9-2-3-16,-9-2-12 16,-10-3-12-16,0-6-25 15,0-2 10-15,-11-3 25 16,-4 1 14-16,5-3 3 0,0 4 23 15,2 5 16-15,5 4 15 16,1 7-5-16,2 4 14 16,0 2-32-16,0 5-34 15,3 21 3-15,14 13-3 16,-1 11 32-16,0 4-6 16,0 3 0-16,-2-3-12 15,-6-4-13-15,-5-3-1 16,-3-8 0-16,-3-6-55 15,-15-11-124-15,-3-14-257 16</inkml:trace>
  <inkml:trace contextRef="#ctx0" brushRef="#br0" timeOffset="175250.3291">19749 1266 403 0,'0'0'427'15,"0"0"-339"-15,0 0 79 16,0 0-117-16,0 0-27 15,0 0-11-15,-1 0 14 16,18 0 31-16,6 0-8 16,10 0-2-16,8 0-11 15,5 0-10-15,-1 0-16 16,-2-5-4-16,-4 1-1 16,-8-1-2-16,-4 0-2 15,-14 1 4-15,-3 1 1 16,-5 2 9-16,-5 0 6 0,0 1-5 15,0 0-9-15,0 0-7 16,0 0-2-16,0 0-3 16,-5 5-3-16,-12 13 8 15,-7 12 4-15,0 4 0 16,-5 8-4-16,3 3 3 16,-3 2-3-16,2-4 1 15,2-6-1-15,3-6 0 16,4-8 3-16,5-6-1 15,4-4-1-15,6-6 0 16,-2-2 2-16,3-3 1 16,2-1-3-16,-1-1-1 15,1 0 2-15,0 0 3 0,0 0-5 16,0 0 0-16,0 0 0 16,0 0 0-16,17 1 0 15,6 2 4-15,10 0 2 16,8-1-2-16,6 2-1 15,7-1-2-15,-2-1-1 16,3 0 1-16,-6-1-1 16,-8 0 0-16,-10 1 3 15,-9-2-3-15,-9 0 6 16,-6 0 1-16,-6 0-4 16,-1 1-3-16,0-1-1 15,0 0-3-15,0 3-28 0,0 0-91 16,0-3-267-16,-3 0-443 15</inkml:trace>
  <inkml:trace contextRef="#ctx0" brushRef="#br0" timeOffset="186180.9328">21232 998 527 0,'0'0'165'0,"0"0"-74"16,0 0 73-16,0 0-86 16,0 0-28-16,0 0-5 15,0 0 1-15,-9-72 8 16,9 66 3-16,0 2-1 16,0-1-7-16,0 3-17 15,0-1-7-15,0 3-3 0,0 0-7 16,0 0-8-16,0 0-4 15,0 0-3-15,0 0-6 16,0 20-8-16,3 18 5 16,-3 13 9-16,0 10 4 15,0 3-3-15,0 1 1 16,0-1-1-16,0-3 1 16,0-4-1-16,2-6 0 15,1-9 0-15,-2-8-1 16,4-9 1-16,-2-7 1 15,-3-8-2-15,0-4 0 16,0-3 1-16,0-3 2 0,0 0 0 16,0 0 6-16,0 0 0 15,0-7-2-15,3-9-6 16,-3-6-1-16,4-3 1 16,1-3 0-16,1-2-1 15,4-4 0-15,4 5 1 16,-2 0-2-16,2 8 2 15,-2 5-2-15,2 5 1 16,-2 4 0-16,1 4-1 16,-1 3 1-16,2 0-3 15,3 4 0-15,3 16 0 16,1 7 1-16,3 4 2 16,-2 0 1-16,2-1-1 0,-8-4 0 15,2-4 0-15,-4-5 0 16,-6-5 0-16,-2-4-6 15,-4-2-54-15,-2-3-51 16,0-3-72-16,0 0-36 16,0-9-78-16</inkml:trace>
  <inkml:trace contextRef="#ctx0" brushRef="#br0" timeOffset="186837.1826">21923 1269 442 0,'0'0'165'0,"0"0"-53"16,0 0 58-16,0 0-74 16,0 0-24-16,0 0 2 15,-54-77-43-15,38 70 7 16,-7 6-12-16,0 1-10 0,5 0 4 16,-3 0 6-1,6 13 0-15,-2 8-18 0,5 5 6 16,4 6-7-16,5-3 9 15,3 1 2-15,0-2-15 16,6-3 3-16,7-4-2 16,4-2-1-16,-4-5 1 15,2-8-1-15,0-1-2 16,-6-3-1-16,4-2-15 16,-1-7 10-16,2-10-7 15,-3-8-3-15,-2 2 1 16,-1-4 4-16,-1 1-8 15,-4 2 18-15,2 1 0 16,-2 3 3-16,0 4-1 0,-3 4 0 16,1 6-2-16,1 1 4 15,1 4 4-15,-3 1-7 16,1 0-1-16,4 0-1 16,2 10 1-16,5 9 4 15,3 3 1-15,1 3 2 16,3 3 0-16,0-3-2 15,0-1 0-15,-1-3-1 16,-3-1-3-16,-1-6 0 16,2 1-1-16,-7-5-1 15,2-4-33-15,0-4-102 16,0-2-46-16,-3 0-182 16</inkml:trace>
  <inkml:trace contextRef="#ctx0" brushRef="#br0" timeOffset="187305.9382">22414 1224 126 0,'0'0'464'16,"0"0"-329"-16,0 0 73 15,0 0-98-15,0 0-18 16,0 0-31-16,-63-30-20 16,32 30-4-16,-1 11 18 15,7 2-23-15,8-1-12 16,6 4-10-16,9-1-7 15,2 3 4-15,4 1-3 16,22 0 1-16,10 1 1 16,4-1 0-16,-1-1-4 15,-5 2 3-15,-5-2-5 16,-6-1-4-16,-9 2 4 0,-4-4-1 16,-10-1-3-1,0 3-3-15,-19-2-2 0,-12 2 6 16,-10-1 3-16,-3-2 11 15,-1-3-11-15,2-2 0 16,5-4-10-16,10-5-176 16,11-7-336-16</inkml:trace>
  <inkml:trace contextRef="#ctx0" brushRef="#br0" timeOffset="190024.7304">23859 1175 600 0,'0'0'22'16,"0"0"35"-16,0 0 67 0,0 0-44 16,0 0-15-16,0 0-21 15,-102-44-16-15,73 44 22 16,-4 4-1-16,-1 12-12 16,2 5-2-16,3 8-6 15,7 5-11-15,6 3 2 16,10 4-3-16,6-2-9 15,3-3 3-15,19-5 1 16,8-4 0-16,3-8-1 16,1-6-2-16,-2-7-4 15,-1-6 11-15,-4 0-12 16,-2-9 3-16,-1-15-5 16,-6-8 6-16,-2-4-8 0,-7-3-3 15,-6 3 3-15,-3-1 3 16,0 4-1-16,0 6-1 15,-1 10 2-15,-2 8 4 16,1 8 0-16,2 1-7 16,0 10-11-16,0 19-4 15,0 11 15-15,14 7 1 16,4-1 1-16,9 0-1 16,-2-7 0-16,6-5 1 15,4-5-2-15,0-7-1 16,1-3-10-16,-4-12-207 15,-15-7-266-15</inkml:trace>
  <inkml:trace contextRef="#ctx0" brushRef="#br0" timeOffset="191524.7465">25192 1247 690 0,'0'0'14'0,"0"0"170"0,0 0-64 15,0 0-43-15,0 0-40 16,0 0 1-16,0 0-32 16,33-42 13-16,-11 39 6 15,1 3-16-15,4 0 10 16,0 14-12-16,-2 13-5 15,-3 9 4-15,-3 5-2 16,-2 5 0-16,-5 2-2 16,-3 1-2-16,-1-6 1 15,-8-10-1-15,0-8 0 16,0-5 1-16,-4-8 1 16,-2-5 0-16,-1-3 7 0,1-4 10 15,0 0 10-15,-1 0-1 16,-3-18-9-16,2-9-11 15,5-7-3-15,3-9-5 16,0-8 5-16,12-2-4 16,10 2-1-16,4 7-2 15,2 15 1-15,-1 7-2 16,-2 8-2-16,-2 9 5 16,0 5-1-16,1 0-2 15,-2 8 2-15,1 14 0 16,-1 1-2-16,-5 7 3 15,-5 1 0-15,-6 3-1 16,-5-3 0-16,-1-4 1 0,0-1 0 16,-1-10 0-1,-8-4 0-15,3-4 1 0,1-7 0 16,1-1 6-16,-1 0 0 16,1-7 13-16,-2-13-14 15,1-9 0-15,4-3-3 16,1-9-2-16,0 2 1 15,10 1-2-15,11 2-1 16,1 11 0-16,0 8 1 16,-2 8-4-16,1 9 4 15,-3 0-4-15,4 18-2 16,1 13 5-16,-2 7 0 16,0 0 1-16,-2 4 0 15,-5 1 0-15,-3-3-1 0,-8-4-2 16,-3-5-100-16,-3-6-110 15,-13-14-156-15</inkml:trace>
  <inkml:trace contextRef="#ctx0" brushRef="#br0" timeOffset="192165.3959">26411 1294 546 0,'0'0'140'16,"0"0"-49"-16,0 0 90 15,0 0-88-15,-91-78-9 16,60 73-44-16,-4 5-6 16,-2 2-3-16,3 18-5 0,1 7-1 15,9 4-5-15,6 1-5 16,11 4-1-16,5-3 0 15,2 1-4-15,2-4-3 16,11-6-3-16,7-6-1 16,0-7-3-16,2-6 0 15,0-5 1-15,0 0-2 16,-1-8 0-16,1-14-10 16,-4-6-7-16,-3-7-2 15,-2-3-5-15,-2-1 12 16,-3 1 13-16,-1 6 2 15,-1 8-1-15,-2 9 3 16,-2 10 1-16,-1 2 3 0,-1 3-4 16,2 0-4-16,1 20-11 15,1 12 11-15,4 5 4 16,-1 6 6-16,2 0 2 16,2 0-9-16,-1-7-1 15,-1-5-1-15,-1-5-1 16,-4-9 0-16,-1-3-51 15,-3-7-117-15,0-6-113 16,-3-1-179-16</inkml:trace>
  <inkml:trace contextRef="#ctx0" brushRef="#br0" timeOffset="192884.168">26539 1279 843 0,'0'0'10'16,"0"0"131"-16,0 0-44 15,0 0 2-15,100 44-25 16,-79-12-21-16,0 0-10 16,-10 0-21-16,-4 0-10 15,-7-5-8-15,0-4-4 16,-4-4 0-16,-8-9 0 16,1-8 0-16,2-2 0 15,0 0-9-15,3-9 0 16,0-10-3-16,3-3-14 15,2 3 13-15,1 0 3 16,0 1 4-16,0 4 0 16,3 2-6-16,12 0 2 15,2 2 4-15,6-1-5 16,2-1 6-16,5-1-1 0,2-2-1 16,-4 1-2-16,-3 0 4 15,-9 0 5-15,-5 0 0 16,-8 2 2-16,-3 0 0 15,0 0-1-15,0 6 1 16,-8 0 1-16,-3 6 7 16,-1 0 9-16,-5 3-11 15,2 17-4-15,-1 8 1 16,6 6 2-16,3 2 3 16,7 5-1-16,0-5-4 0,3-4 3 15,10-5-3-15,6-6-4 16,0-4 2-16,4-7 5 15,1-4-4-15,1-6-2 16,3 0 1-16,0 0 2 16,-1-14-3-16,-2-6-2 15,-6-10-1-15,-6-6-8 16,-3-4 3-16,-5-2 0 16,0 5 2-16,-5 6 2 15,0 11 4-15,0 11-2 16,0 4 3-16,0 5-2 15,0 0-1-15,0 19-19 16,0 14 18-16,0 7 1 16,1 1-1-16,8 1 1 15,1-5 0-15,2-7 0 0,3-7 0 16,-1-7 0-16,-1-8-1 16,-1-5-10-16,1-3-58 15,1-3-45-15,-4-16-97 16,-1-12-238-16</inkml:trace>
  <inkml:trace contextRef="#ctx0" brushRef="#br0" timeOffset="193134.1699">27105 1045 775 0,'0'0'14'0,"0"0"181"16,0 0-48-16,0 0-54 15,0 0-32-15,0 0-31 16,28-22-18-16,-14 17-6 16,-1 2-5-16,-3 1-1 15,-4 1-30-15,-3-1-110 16,-3-3-160-16,0-8-435 15</inkml:trace>
  <inkml:trace contextRef="#ctx0" brushRef="#br0" timeOffset="194446.6681">27403 1272 182 0,'0'0'394'16,"0"0"-325"-16,0 0 128 15,0 0-121-15,0 0-24 16,0 0-27-16,81-41-1 15,-50 40 7-15,-1 1 4 16,1 0-6-16,-4 10-16 16,-2 10 6-16,-4 4-10 0,-7 7-2 15,-3 4-2-15,-6 4-2 16,-5 0-2-16,0-4 0 16,-2-6-1-16,-9-9 4 15,2-6-2-15,1-6 1 16,3-5 4-16,4-3 5 15,-1 0 8-15,1 0 14 16,-2-9 14-16,2-13-31 16,1-9-14-16,0-10-3 15,8-4 4-15,12 0-3 16,7 4-1-16,1 7 0 16,4 9-2-16,-4 10 0 15,-1 7 0-15,-4 8-1 0,1 0 1 16,-3 12-1-1,3 15-1-15,0 6 2 0,-4 4 1 16,-4 4 0-16,-4-3 0 16,-5-2 0-16,-5-5-3 15,-2-9 2-15,0-6 1 16,0-9-1-16,0-5 2 16,0 1 0-16,0-3 2 15,-2 0 4-15,-1-9 18 16,-1-13-14-16,4-9-7 15,0-5-3-15,0-7 5 16,7-3-2-16,8 8-3 0,3 6 0 16,2 10 3-1,-1 10-3-15,0 6-3 0,-2 6 0 16,-1 2-1-16,-1 22-4 16,3 4 8-16,0 2 1 15,0 4-1-15,1-1 0 16,-2-2-1-16,-4-3 0 15,-4-5-3-15,-3-7-49 16,-6-2-99-16,0-5-52 16,-3-8-112-16</inkml:trace>
  <inkml:trace contextRef="#ctx0" brushRef="#br0" timeOffset="194852.9233">28296 1213 824 0,'0'0'10'16,"0"0"75"-16,0 0-57 15,0 0 56-15,0 0-29 16,51 72-15-16,-37-44-17 16,2-2-16-16,1-4 11 15,0 0 1-15,-2-5-6 16,0-5-10-16,-3-5 0 15,0-4 4-15,-3-3-7 16,-1 0-9-16,2-13-5 16,-3-7-10-16,-1-5-14 0,-1-3-9 15,-5-5 22-15,0 2 20 16,0 3 5-16,0 7 5 16,0 7 32-16,0 7-6 15,0 6 25-15,0 1-37 16,0 0-19-16,0 10-17 15,0 14 17-15,10 7 0 16,2 1 8-16,-1 0-2 16,5 1-1-16,-1-1-1 15,-2-5-4-15,-1-3 0 16,-4-6-2-16,-4-4-73 16,-4-5-118-16,0-7-139 15</inkml:trace>
  <inkml:trace contextRef="#ctx0" brushRef="#br0" timeOffset="195493.5499">28675 1210 716 0,'0'0'93'16,"0"0"-13"-16,0 0-18 15,0 0-12-15,0 0 54 16,50 76-60-16,-37-42-13 15,-3 2-8-15,-2-3-4 16,-3-1-13-16,-1-2-3 0,-3-9-1 16,-1-8 3-1,0-6-5-15,0-7 2 0,0 0 1 16,0 0 6-16,0 0-1 16,0-14 11-16,0-13 15 15,0-10-31-15,0-3 0 16,0 3 3-16,0 6-5 15,8 10 1-15,1 7-1 16,5 4 0-16,3 6-1 16,5 4-3-16,1 0-2 15,-2 12 2-15,0 13-1 16,-1 6 3-16,0 3 1 16,-2 1 2-16,-3 0-1 15,-4-4 1-15,-1-4-2 16,-4-8 0-16,-3-5 1 0,-3-8-2 15,0-6 1-15,0 0 0 16,0 0 0-16,0 0 7 16,-5-12 23-16,-2-8-8 15,2-10-4-15,2-5-6 16,3-6-6-16,0-1-2 16,8 6 0-16,9 7 0 15,3 5-1-15,2 8 0 16,3 6-1-16,-2 5-2 15,-5 5 0-15,1 0-2 16,-2 15 0-16,-1 11 1 16,1 8 1-16,0 4 0 0,-2 4 0 15,-3-1 1-15,-1 0-1 16,-3-6-5-16,-5-3-35 16,-1-5-100-16,-2-11-118 15,0-13-332-15</inkml:trace>
  <inkml:trace contextRef="#ctx0" brushRef="#br0" timeOffset="196290.4419">29873 1141 925 0,'0'0'6'16,"0"0"148"-16,0 0-101 0,0 0-42 15,0 0-4-15,60 72 15 16,-37-19 5-16,3 4 8 16,-4 5-1-16,1-5-14 15,-3-7-8-15,-3-12-5 16,-2-12-1-16,-6-12 0 16,-5-5-4-16,-1-7-1 15,-3-2 6-15,2 0 6 16,2 0 32-16,1-17 10 15,2-9-44-15,2-10-6 16,1-6-3-16,1-6 0 16,1-5-2-16,3 0 2 0,0 10-2 15,-2 4 1-15,1 11 0 16,-1 6-1-16,-3 2 0 16,1 4 0-16,-2 7-4 15,-3 1-22-15,1 6-54 16,-1 2-53-16,3 0-68 15,-4 2-141-15,-2 8-159 16</inkml:trace>
  <inkml:trace contextRef="#ctx0" brushRef="#br0" timeOffset="197512.8578">30549 1330 689 0,'0'0'78'0,"0"0"123"16,0 0-114-16,0 0-48 15,-86-20-11-15,58 37-6 16,0 6-6-16,4 5-8 0,8 0 13 16,7-3-8-1,6-5-3-15,3-1-7 0,0-5-2 16,4-3 0-16,13-5 2 16,2-6-3-16,7 0-4 15,-1-6-32-15,-1-13-10 16,-6-9-9-16,-2-3 8 15,-5-5 32-15,0-1 15 16,-3 6 3-16,-4-1 2 16,1 11 2-16,-2 8 18 15,-2 6 19-15,1 7 2 16,-2 0-44-16,3 7-2 16,2 15-3-16,3 5 3 15,0 4 4-15,5 3 0 16,0 0 0-16,7-3 6 0,2-2-3 15,1-6 5-15,2-4 1 16,-1-7-5-16,1-7 0 16,-1-5 1-16,-5 0-2 15,1-5-2-15,-5-12 3 16,-2-10-3-16,-4-7-5 16,-4-5 0-16,-2-4 3 15,-3-4-2-15,0-3 1 16,0-5-1-16,0-2 10 15,0 1-5-15,0 3 16 16,1 12 4-16,2 15 0 16,0 10-4-16,0 8-5 0,0 8-2 15,-3 0-15-15,3 12-6 16,-2 20-4-16,1 10 10 16,-2 10 4-16,1 4-1 15,1-3 4-15,4-1-6 16,3-5 1-16,4 2-1 15,-1-4-1-15,3-3 0 16,0-5 2-16,3-7-1 16,-3-7 0-16,3-5-1 15,-3-11 2-15,1-6 0 16,-1-1-1-16,3-1-1 16,-3-16-2-16,0-8-4 15,-3-6-4-15,-1-5 1 0,-3-3 1 16,0 2 5-1,-2 2 3-15,2 4 0 0,0 6 0 16,-2 5 0-16,-2 9 2 16,-2 5-2-16,-1 6 0 15,4 0-6-15,-1 16-13 16,2 13 13-16,2 10 3 16,1 0 3-16,2 1-1 15,2-5 2-15,3-2-1 16,-3-8 1-16,2-5 1 15,-3-8-2-15,-1-4 0 16,0-7 3-16,0-1 0 0,2 0 0 16,1-10-1-1,0-9-2-15,2-9 0 0,1-5-13 32,-5-4-6-32,1-4 6 15,-2 1 8-15,-2 3 2 16,0 8 3-16,-1 11 2 15,-4 10-1-15,-2 5 3 16,-2 3-4-16,0 3-2 16,0 20-15-16,0 14 17 0,0 7 4 15,0 1 4 1,0-1-1-16,3-3-5 0,6-7 2 16,-2-8 0-16,0-7-4 15,1-8-1-15,0-6-32 16,2-5-110-16,0-2-190 15,4-20-284-15</inkml:trace>
  <inkml:trace contextRef="#ctx0" brushRef="#br0" timeOffset="198090.9839">31666 1408 551 0,'0'0'8'16,"0"0"128"-16,0 0-26 15,0 0-23-15,0 0-38 16,94 40-26-16,-75-40-2 16,-4 0 10-16,2 0-5 15,-4-7 8-15,0-6-10 16,-1 2-10-16,-4-4 4 15,1 1-5-15,-5-3-6 16,1-1 1-16,-1 0-2 0,-2-2 11 16,-1-1 0-1,-1-1 8-15,0 2 2 0,0 3-13 16,-4 6 5-16,-4 3-2 16,-1 5-7-16,-6 3-2 15,-4 0 6-15,-4 3-6 16,-2 16 0-16,-2 5 9 15,4 5-6-15,0 5 3 16,5 0-2-16,5 5 3 16,9-3 1-16,4-2-9 15,0-1-1-15,10-5-1 16,11-2 0-16,4-7 0 0,5 0-1 16,3-6 1-1,3-6 0-15,5-4-5 0,-3-3 3 16,-3 0 0-16,-2 0-2 15,-3 0 2-15,-5-7-2 16,-4 2-1-16,-7 0 0 16,-8 2 0-16,-2 0 0 15,-3 3 0-15,-1-1-2 16,0 1-39-16,0 0-113 16,-14-5-188-16,-13-6-514 15</inkml:trace>
  <inkml:trace contextRef="#ctx0" brushRef="#br0" timeOffset="200654.8939">4946 2796 636 0,'0'0'22'0,"0"0"133"16,0 0-18-16,0 0-32 16,0 0-23-16,0 0-23 15,0 0-5-15,-2-50-31 16,2 50-16-16,0 4-7 15,0 18-2-15,0 14 2 16,0 9 23-16,5 2 1 16,4 1-5-16,1-2-3 15,2-5-6-15,-1-3 5 16,-4-5-4-16,2-7-7 0,-6-4-2 16,3-5-1-16,-3-5-1 15,-3-4 1-15,3-4-1 16,-3-4-5-16,0 0-41 15,0 0-49-15,0 0-30 16,0-2-47-16,0-16-233 16</inkml:trace>
  <inkml:trace contextRef="#ctx0" brushRef="#br0" timeOffset="201373.6274">5435 2819 603 0,'0'0'135'0,"0"0"-105"15,0 0 112-15,-97 20-45 16,76 10-42-16,6 6-8 16,5 5-22-16,10 1 7 15,0-4-12-15,7-7 6 16,11-4-11-16,0-8-10 0,0-4-2 16,-3-6-3-16,-3-6 0 15,1-3-2-15,-2 0 5 16,-2 0 4-16,-2-13-7 15,2-6-12-15,-3-5-6 16,0-2-3-16,0-5 14 16,-2-3-5-16,-1-3 5 15,2 2 3-15,1 4 4 16,3 6-1-16,1 6-6 16,-4 8-1-16,0 4-10 15,-4 5 18-15,-1 2 0 16,1 0-3-16,1 16 3 15,4 8 1-15,-7 5 13 0,3 3-4 16,0-1-3-16,0-2 3 16,0-1 4-16,6-3-3 15,3-5 4-15,0-3 3 16,7-4-6-16,-1-4-8 16,3-4-4-16,3-5 14 15,-3 0-13-15,3 0 15 16,-2-14-11-16,-7-6 2 15,0-3-1-15,-6-5 3 16,-3-3 9-16,-6-1 7 16,0 3 19-16,-12 3-22 15,-12 5-15-15,-4 7-5 16,-8 7-2-16,3 5-5 0,0 2-27 16,8 0-71-16,8 15-74 15,4-2-138-15,13-4-335 16</inkml:trace>
  <inkml:trace contextRef="#ctx0" brushRef="#br0" timeOffset="201983.0522">6169 2830 882 0,'0'0'18'16,"0"0"110"-16,0 0-12 15,0 0-45-15,0 0-43 16,0 0-26-16,0 0 14 16,-33 82 8-16,21-35-2 15,2 3 21-15,1-3-11 16,3-5-11-16,1-8-6 15,5-7-9-15,0-11-3 16,0-3-1-16,0-8-1 16,0-2 0-16,0-3-1 15,0 0 2-15,0 0 7 16,0-8 2-16,0-14-4 16,0-9-7-16,0-8-1 0,0-4 1 15,0-6 1-15,0-7-1 16,-3 0 3-16,3 0-3 15,0 4-1-15,5 10 1 16,4 12-1-16,4 10 1 16,-7 12 0-16,0 6-1 15,0 2 0-15,2 3 1 16,5 18 0-16,-1 8 2 16,1 8 6-16,1 7-3 15,2 6 2-15,-1 1 2 16,0 0-6-16,-3-5-3 15,0-8 0-15,-2-6 2 0,-2-6-2 16,-2-6 0-16,-3-4 0 16,0-6 0-16,-3-4-3 15,4-5 1-15,-4-1-31 16,0 0-31-16,0 0-50 16,0 0-71-16,-10-7-212 15</inkml:trace>
  <inkml:trace contextRef="#ctx0" brushRef="#br0" timeOffset="202248.7003">6105 3067 542 0,'0'0'27'0,"0"0"151"16,0 0-45-16,0 0-47 15,0 0-37-15,0 0-8 16,-8-19 10-16,16 13-27 16,5 1-6-16,2 1 1 15,0-3-3-15,3 1-14 16,6-1-2-16,-2-1-10 16,2 3-68-16,3-3-49 15,-3-3-121-15,-5 0-138 16</inkml:trace>
  <inkml:trace contextRef="#ctx0" brushRef="#br0" timeOffset="208014.4253">7112 3055 520 0,'0'0'103'16,"0"0"-57"-16,0 0 93 0,0 0-53 16,0 0-47-16,0 0-39 15,0 0 0-15,10 0-2 16,-4 0-16-16,0 0-139 15,-6 0-154-15</inkml:trace>
  <inkml:trace contextRef="#ctx0" brushRef="#br0" timeOffset="209561.2395">8041 2759 281 0,'0'0'458'0,"0"0"-442"0,0 0 117 15,0 0-12 1,0 0-47-16,0 0-38 0,-21-72 16 15,21 69-11-15,0 3 7 16,0 0-15-16,0 0-6 16,0 0-10-16,-3 3-17 15,3 20-10-15,0 16 10 16,0 8 13-16,0 6 4 16,3-2 0-16,7-1-12 15,1-3-2-15,-5-4-3 16,0-6 1-16,1-4 1 15,-1-6-2-15,-6-4 0 16,3-3-25-16,-3-2-52 16,0-7-50-16,0-6-65 0,0-5-159 15,0-4-192-15</inkml:trace>
  <inkml:trace contextRef="#ctx0" brushRef="#br0" timeOffset="209951.865">8102 3001 555 0,'0'0'47'16,"0"0"36"-16,0 0 25 16,0 0-53-16,0 0-29 15,0 0-16-15,88-67-1 16,-63 55-4-16,1-1-2 16,-2 1 1-16,-2-2-3 15,-6 1-1-15,-5-2 0 0,-2-1-1 16,-3-3-8-1,-3-2 5-15,1-2 4 0,-4-4 0 16,0-1 5-16,0 1 17 16,0 6 21-16,-4 5 24 15,1 7 11-15,0 7-4 16,3 2-13-16,0 0-22 16,0 5-39-16,0 21-4 15,0 15 4-15,0 8 24 16,0 2 3-16,0 1-14 15,6-1-1-15,1-2-10 16,-1-2 1-16,0-7-3 16,-1-4-22-16,-2-6-95 0,0-5-64 15,1-11-146-15,-4-14-198 16</inkml:trace>
  <inkml:trace contextRef="#ctx0" brushRef="#br0" timeOffset="210373.7902">8751 2895 659 0,'0'0'19'0,"0"0"104"15,0 0 28-15,0 0-60 16,0 0-22-16,-94-15-21 16,72 35 4-16,2 8-13 15,7 2-11-15,7-1-10 16,6-1-4-16,0-4 1 16,9-4-9-16,10-6-3 15,5-3 1-15,4-8-2 16,-1-3 5-16,0 0-3 15,0-7 4-15,-6-10-8 16,-2-6-7-16,-7 0 7 16,-6-6-3-16,-6-1 2 0,0-2 0 15,-9 1-7-15,-13 0 2 16,-1 6-12-16,1 6-21 16,-2 9-11-16,9 9-28 15,-1 1-53-15,8 7-102 16,5 9-57-16</inkml:trace>
  <inkml:trace contextRef="#ctx0" brushRef="#br0" timeOffset="210936.2721">9073 2852 822 0,'0'0'5'0,"0"0"139"16,0 0-34-16,0 0-66 15,0 0-2-15,-22 82-6 16,22-52 4-16,16-5-20 16,-1-2 5-16,6-7-2 15,1-4-7-15,1-2-9 16,-1-10-5-16,2 0 5 15,-2 0-7-15,-2-5-6 16,-1-7-27-16,-4-6-3 0,-3-2-2 16,-6-3 20-16,-3-4 11 15,-3-1 7-15,0-1 1 16,0 9 1-16,-6 4 1 16,3 10 11-16,0 6 7 15,3 0-21-15,0 22-5 16,0 7 5-16,3 5 15 15,12-1-1-15,7-5 3 16,5-6 0-16,0-6-1 16,1-6-4-16,-5-5-5 15,2-5 0-15,-4 0 2 16,-2-3 5-16,-1-13 3 16,-3-6 4-16,0-4-6 15,-9-4 2-15,-6-1-9 16,0-5 1-16,0 2-8 0,-15 3-1 15,-9 6-3-15,-4 5-32 16,-2 9-74-16,2 8-98 16,-2 3-286-16</inkml:trace>
  <inkml:trace contextRef="#ctx0" brushRef="#br0" timeOffset="211561.3478">10298 2452 587 0,'0'0'80'0,"0"0"30"16,0 0 95-16,-7-72-41 0,7 72-57 16,0 3-87-1,0 30-11-15,13 24-9 0,3 18 46 16,1 12 6-16,-1-1-5 16,0-7-23-16,-7-2-1 15,-2-10-17-15,0-7-5 16,-4-11 0-16,-3-11-1 15,0-8 1-15,0-9-1 16,0-4-12-16,0-10-46 16,-6-4-66-16,-2-3-85 15,-1 0-111-15,2-18-264 16</inkml:trace>
  <inkml:trace contextRef="#ctx0" brushRef="#br0" timeOffset="212405.0343">10827 2924 628 0,'0'0'57'0,"0"0"76"0,0 0 35 15,0 0-71-15,-82-32-41 16,57 32-22-16,-8 13-13 16,3 13 4-16,-1 5-3 15,10 2 0-15,6 0-10 16,12-6-3-16,3-3-1 15,0-7 0-15,9-3-8 16,8-6-2-16,8-5 2 16,5-3 0-16,-2 0-6 15,2-18-53-15,-8-5-7 16,-1-5 24-16,-9-6 1 16,-3-4 32-16,-5-1 9 15,-1-2 10-15,0 7 16 0,2 6 16 16,1 8 2-1,3 8-19-15,1 6 4 0,0 6-22 16,10 0-6-16,-2 13 2 16,6 10 10-16,1 9 0 15,-4 5 6-15,0-1-1 16,0 0-1-16,-5-1 9 16,-7-7-16-16,-3-4-9 15,-3-4-1-15,-3-8 0 16,0-2 1-16,0-6-1 15,-6-4 6-15,0 0 5 16,-4 0 0-16,1-17-6 0,3-6 0 16,-1-8-5-16,7-7-1 15,0-1-4-15,0-4 2 16,10 4 1-16,12 6-1 16,2 5 1-16,0 8-3 15,-3 7 0-15,-2 9 3 16,-1 4 2-16,-3 0-7 15,0 9 7-15,2 13 2 16,2 3 8-16,0 6 5 16,2 0-7-16,0 3 11 15,-4-4-4-15,3-2-9 16,-8-2-5-16,-3-5-1 16,0-5 0-16,-6-4 0 0,-3-5-7 15,0-2-41 1,0-3-24-16,0 1-61 0,-3-3-29 15,-12 0-160-15,3 0-264 16</inkml:trace>
  <inkml:trace contextRef="#ctx0" brushRef="#br0" timeOffset="213014.4918">11688 2880 669 0,'0'0'38'0,"0"0"81"16,0 0 50-16,0 0-46 15,0 0-46-15,-97-67-8 16,79 64-34-16,3 3-11 16,-1 0-12-16,2 9-10 15,-2 11 1-15,7 4-1 16,3 1 6-16,6-2-2 16,0-3 3-16,0-1-3 15,12-4-5-15,1-3 4 0,2-4-5 16,3-5 0-16,-3-3-4 15,-2 0 3-15,1 0-13 16,-2-13-3-16,1-4 2 16,-2-10-9-16,-5-2 1 15,1 0 17-15,-1-2 6 16,-3 8 1-16,-3 6 14 16,3 9 11-16,0 3 5 15,0 5-17-15,0 0-14 16,5 5-1-16,8 16 1 15,0 14 18-15,4 10 6 16,-1 8 9-16,-7 2 7 0,-2-1-27 16,-5-1-2-16,-5-4 6 15,0-8-2-15,-7-6-8 16,-10-7 1-16,-5-5 1 16,-8-3 2-16,-9-5-8 15,-6-6-3-15,-1-4-15 16,1-2-66-16,-1-3-160 15,4-10-408-15</inkml:trace>
  <inkml:trace contextRef="#ctx0" brushRef="#br0" timeOffset="215694.9794">12635 2750 930 0,'0'0'3'0,"0"0"57"16,0 0 46-16,0 0-52 15,0 0-54-15,0 0-9 16,0 0 9-16,-44 112 3 16,44-66 10-16,0-6 0 15,0-4-4-15,16-6-1 16,0-7 2-16,-1-7-5 0,6-6-3 15,-2-4-2 1,4-6 15-16,5 0-4 0,-1-7-2 16,-4-12-9-1,3-4-9-15,-14-3-8 0,-1-4 6 16,-4 0 11 0,-7-4-2-16,0 7 4 0,0 3-2 15,-7 8 11 1,2 8 24-16,2 8-13 0,3 0-22 15,0 13-10-15,0 13 6 0,4 10 1 16,16-2 2-16,5-4 0 16,2-7 0-16,3-6 2 15,-5-6 2-15,-2-6 4 16,-4-5-3-16,-6 0 1 16,1-8 9-16,-5-15 22 15,-3-4-1-15,-2-9 3 16,-1-2-15-16,-3-4-2 15,0-1-16-15,-3 2-1 16,-7 0-4-16,4 12 0 0,-1 14-52 16,3 15-72-16,-6 8-168 15,-5 16-673-15</inkml:trace>
  <inkml:trace contextRef="#ctx0" brushRef="#br0" timeOffset="218788.7449">13424 2759 255 0,'0'0'126'0,"0"0"-18"0,0 0 3 15,0 0-3-15,0 0-44 16,0 0 12-16,-5-21-14 15,5 18-12-15,0 3 5 16,-1-3 0-16,-2 0 2 16,0-2-16-16,-3 2 4 15,3-2 3-15,-1-1-4 16,-2 1-10-16,3 1-8 16,-2-1-4-16,5 3 0 15,0-1-7-15,0 3-6 16,0-2 0-16,0 2 1 15,0 0 3-15,0 0-2 16,0 0-10-16,0 12-1 0,0 16-19 16,0 12 19-16,0 11 2 15,0 3-2-15,5 0 2 16,1-5 0-16,-3-8 0 16,1-9-2-16,-4-5-1 15,0-8 1-15,0-5 0 16,0-4-3-16,0-3-29 15,0-4-73-15,0-3-91 16,0 0-109-16,-4-17-345 16</inkml:trace>
  <inkml:trace contextRef="#ctx0" brushRef="#br0" timeOffset="219179.4562">13415 2467 629 0,'0'0'34'0,"0"0"127"16,0 0-6-16,0 0-62 16,0 0-29-16,0 0-5 15,-3-20 3-15,3 16-44 16,0 2-12-16,0 0-4 15,0 2-2-15,0 0-31 16,0 0-75-16,0 0-150 16,0 0-306-16</inkml:trace>
  <inkml:trace contextRef="#ctx0" brushRef="#br0" timeOffset="219663.8383">13795 2653 810 0,'0'0'43'15,"0"0"131"-15,0 0-45 16,0 0-44-16,0 0-20 15,0 0-19-15,0-39-13 16,0 39-29-16,0 9-4 16,0 19-9-16,8 13 9 15,4 7 23-15,1 5-4 16,0-2-3-16,4-3-4 0,-5-2-11 16,-2-7 2-1,2-7-3-15,-4-4 0 0,-2-8 0 16,-3-3-7-16,0-2-32 15,-3-8-54-15,0 0-65 16,0-6-41-16,0-1-179 16</inkml:trace>
  <inkml:trace contextRef="#ctx0" brushRef="#br0" timeOffset="220070.053">14039 2634 750 0,'0'0'13'0,"0"0"129"16,0 0 3-16,0 0-51 15,0 0-28-15,0 0-17 16,0-36-10-16,0 36-1 15,0 0-8-15,0 0-17 16,0 7-13-16,0 17 2 16,0 10 19-16,0 8 4 15,0 5-14-15,7 0-1 0,2 3 0 16,-3-2-8-16,1-3 3 16,-1-4-5-16,-3-7-1 15,-2-6 1-15,-1-6 0 16,0-8-2-16,0-4 1 15,0-3-6-15,0-2-13 16,0-2-61-16,0-2-95 16,0-1-94-16,-11-16-439 15</inkml:trace>
  <inkml:trace contextRef="#ctx0" brushRef="#br0" timeOffset="220632.6008">15026 2779 719 0,'0'0'28'0,"0"0"117"15,0 0 31-15,0 0-59 16,0 0-56-16,0 0-35 15,0-32-26-15,0 56 0 0,0 10 30 16,6 3-1 0,-2 2-5-16,-2-3-10 0,-1-2-5 15,2-5-6-15,-3-5 6 16,0-7-9-16,0-5 0 16,0-6-13-16,0-3-41 15,0-3-83-15,0 0-47 16,-9-12-158-16</inkml:trace>
  <inkml:trace contextRef="#ctx0" brushRef="#br0" timeOffset="220866.9786">14954 2464 926 0,'0'0'44'0,"0"0"135"15,0 0-113-15,0 0-54 16,0 0-12-16,0 0-5 16,1-27-94-16,3 27-86 15,-4 0-124-15,0 0-264 16</inkml:trace>
  <inkml:trace contextRef="#ctx0" brushRef="#br0" timeOffset="221257.5649">15322 2665 973 0,'0'0'44'16,"0"0"150"-16,0 0-93 15,0 0-50-15,0 0-37 16,0 0-14-16,3 29-11 15,1 7 11-15,2 10 37 16,0 3-25-16,-3 3 8 16,1-4-10-16,-1-3-10 15,-3-9 0-15,0-4-4 16,0-8 4-16,0-9 0 16,0-5-5-16,0-6-39 15,0-2-47-15,0-2-23 16,0 0-42-16,-10-13-125 15</inkml:trace>
  <inkml:trace contextRef="#ctx0" brushRef="#br0" timeOffset="221538.8632">15192 2880 801 0,'0'0'44'15,"0"0"163"-15,0 0-72 16,0 0-89-16,0 0-33 16,0 0 15-16,58-23 10 15,-21 16-9-15,1-1-13 0,0 2 1 16,-2 0-4 0,-3-2-6-16,-8 4-1 0,-4-1-4 15,-6 1-2-15,-2 3 0 16,-5 1-1-16,-5 0-38 15,-3 0-113-15,0 0-143 16,-13 0-325-16</inkml:trace>
  <inkml:trace contextRef="#ctx0" brushRef="#br0" timeOffset="224085.7322">16676 2545 554 0,'0'0'16'0,"0"0"121"15,0 0 15-15,0 0-68 16,0 0-8-16,0 0-20 16,0 0-3-16,-17-35-24 15,17 35-29-15,0 24-7 0,-2 23 7 16,1 18 27 0,-1 10 15-16,-1 4-18 0,3-2-4 15,0-4-14 1,0-6 3-16,0-11-9 0,0-11 3 15,0-9-3 1,0-10 1-16,0-7-1 0,0-8 0 16,0-5-9-16,0-5-60 0,0-1-32 15,0 0-19-15,0-12-117 16,-8-14-329-16</inkml:trace>
  <inkml:trace contextRef="#ctx0" brushRef="#br0" timeOffset="225179.4973">16522 2892 629 0,'0'0'19'0,"0"0"72"15,0 0 40-15,0 0-58 16,0 0-58-16,0 0-15 15,-6-19 3-15,21 16-3 16,6-1 23-16,9-3 2 16,4 1-2-16,7-5-10 15,7-1 1-15,11 0-1 16,2-3-5-16,-2 5-8 16,-4-2 0-16,-5 3-9 15,-19 3-46-15,-8 2 32 0,-10 1 16 16,-13 1 7-1,0 2 8-15,0 0 0 0,0 0 0 16,0 0-1-16,0 0-7 16,0 0-1-16,0 0-13 15,-19 2 14-15,-11 10 4 16,-8 5-2-16,-4 4 0 16,5 0 2-16,12 2 9 15,5-5-6-15,11-1 2 16,8-5-7-16,1 2-2 15,0-3 0-15,10-2 3 16,10-4 2-16,4-3 0 16,3-2-2-16,0 0-3 15,-5-3-9-15,-6-9-15 16,-2 0 6-16,-5-4 12 0,-3-2 6 16,-6-3 1-16,1 1-1 15,-1 4 1-15,0 3 9 16,0 5 15-16,0 5-2 15,0 3 1-15,0 0-24 16,0 0 0-16,0 10-20 16,0 11 14-16,9 2 6 15,1 1 2-15,7-1-2 16,-4-1-2-16,6-3 2 16,3-7 4-16,-3-3 0 15,2-8-4-15,-3-1 0 16,3 0 2-16,-6-5-1 0,4-11-1 15,-1-5-2-15,-3-3-9 16,-1-4-1-16,-4-3-2 16,-1-5 5-16,-6-3 9 15,0-3 0-15,-3 1 2 16,0 7 10-16,0 8 25 16,0 12 9-16,0 9 12 15,0 3-12-15,0 2-29 16,1 0-17-16,5 10-15 15,0 16 7-15,3 12 8 16,3 3 11-16,0 2 5 16,-2-4-5-16,2-3 3 15,2-5-4-15,-1-3-2 0,-3-5 2 16,3-3 0-16,-3-3-7 16,-7-6 1-16,3-6-4 15,-6-4 0-15,0-1 0 16,0 0 9-16,0 0 1 15,0 0 4-15,0-4 2 16,0-10 8-16,0-8-18 16,4-6-5-16,5-9 2 15,5-3-1-15,4-2-2 16,1-1-1-16,5 4-1 16,-2 3 2-16,1 7 0 15,-3 5-3-15,0 9 3 0,-8 5-4 16,-5 6 1-1,2 4-12-15,-5 0-62 0,3 14-40 16,-7 12-11-16,0 7-115 16,-11 1-114-16</inkml:trace>
  <inkml:trace contextRef="#ctx0" brushRef="#br0" timeOffset="225445.1243">17465 2830 563 0,'0'0'181'0,"0"0"-119"16,0 0 112-16,0 0-96 15,0 0-41-15,0 0-23 16,-3-27-3-16,13 27-6 0,0 12-5 16,6 9 8-16,0 7 5 15,3 2 7-15,1 1 6 16,-4-1-5-16,4-7-13 15,-4-1-7-15,-4-5 2 16,2-6-3-16,-1-2-42 16,-2-7-69-16,-2-2-99 15,-4-5-176-15</inkml:trace>
  <inkml:trace contextRef="#ctx0" brushRef="#br0" timeOffset="225898.1732">17784 2813 213 0,'0'0'361'16,"0"0"-356"-16,0 0 54 15,0 0 58-15,0 0-42 16,0 0-14-16,64 26-28 15,-52-23 3-15,3-3 1 16,-6 0-8-16,-3 0-12 16,2 0 1-16,-5 0-8 15,2 0 3-15,0-7-4 0,-5-3 1 16,0-2-6-16,0-2 6 16,0-3-5-16,0-1 1 15,-13 0 5-15,-1 2-1 16,2 4 1-16,-2 4 1 15,5 7 4-15,0 1 0 16,-2 7 6-16,-3 19-21 16,-1 8 16-16,9 5-1 15,6 2 5-15,0-5 0 16,5 0 0-16,16-8-3 16,4-4-4-16,5-7-7 15,2-5-7-15,1-7-2 0,2-5-55 16,-9 0-146-16,-9-20-329 15</inkml:trace>
  <inkml:trace contextRef="#ctx0" brushRef="#br0" timeOffset="226866.9487">16488 2925 86 0,'0'0'11'16,"0"0"16"-16,0 0-27 15,0 0 1-15,0 0 4 16,0 0-3-16,-21-30 10 16,19 26 80-16,2 1 3 15,-1 0-23-15,-1 2-22 0,2 0 2 16,0-1-5-1,-1 2-3-15,1 0 1 0,-2 0 20 16,2 0-17-16,-1-1-11 16,-2 1-3-16,0-2 2 15,-3 1-18-15,0-1-3 16,2 2 17-16,-4 0-11 16,3 0 1-16,1 0 6 15,1 0 3-15,0 0-14 16,3 0-2-16,0 0-9 15,0 0 1-15,0 0-1 16,0 0 8-16,0 0 13 16,0 0-3-16,0 0-14 15,15 0-6-15,15 0 27 16,6-4 14-16,10-1-40 0,-1-2-5 16,1-2-138-1,-10-3-192-15</inkml:trace>
  <inkml:trace contextRef="#ctx0" brushRef="#br0" timeOffset="229445.094">19450 2455 468 0,'0'0'17'0,"0"0"116"16,0 0-32-16,0 0-26 15,0 0-5-15,0 0-27 16,0 0 14-16,-52-49-18 15,39 49-16-15,-3 0-12 16,0 0 13-16,-7 0-6 0,3 20-4 16,3 13-3-1,2 17-4-15,6 12 0 0,9 7-2 16,0 3 4-16,0-5 3 16,11-7-3-16,3-4-4 15,-1-3-3-15,-4-7-2 16,-2-3 1-16,-7-7-5 15,0-5 8-15,0-5-8 16,-6-7 0-16,-4-3-35 16,-4-6-20-16,-4-5-103 15,1-5-66-15,-5 0-164 16</inkml:trace>
  <inkml:trace contextRef="#ctx0" brushRef="#br0" timeOffset="230241.9883">19080 2964 274 0,'0'0'466'15,"0"0"-466"-15,0 0 108 16,0 0-83-16,0 0 0 16,0 0-18-16,116-69-6 15,-67 58 3-15,7 0-2 16,3-3 3-16,-1 1 2 15,-4-1-7-15,-6 0-3 16,-8 1 3-16,-8 1-5 16,-9 0-11-16,-3 3-4 0,-13 0 12 15,1 3 8-15,-5 1 6 16,1 0-2-16,-1 4 8 16,-3-1 5-16,0 2-3 15,0-1-2-15,0 1-12 16,-7 0 3-16,-8 0 10 15,-9 1-12-15,-1 17 8 16,-2 4-1-16,7 7 1 16,6-3-2-16,4 5 2 15,10-4-8-15,0-5 7 16,0-2-3-16,10-4-2 16,4-6 0-16,0-2-3 0,-1-6 0 15,-2-2 0-15,-1 0-2 16,3-2 5-16,-2-15-3 15,1-5 2-15,-2-5-2 16,1-5-1-16,0-1 1 16,5-1 0-16,0 2 3 15,7 5-3-15,3 7 0 16,6 7 0-16,-3 7 3 16,0 6 1-16,-2 0-2 15,-1 13 1-15,3 8 2 16,-6 6 7-16,-1 1 12 15,-9 3 4-15,-4-2-14 16,-5 0-5-16,-4-6-8 0,0-5 0 16,0-5-1-16,-10-4-8 15,-1-4 8-15,0-3 23 16,-2-2-11-16,0 0 8 16,1-7 10-16,2-10-4 15,-2-8-5-15,4-6-12 16,2-3-3-16,5 0 1 15,1 3 1-15,0 1-7 16,10 2 1-16,10 1 0 16,-1 6-1-16,7 1-1 15,-3 4-1-15,3 5-11 16,-7 4 5-16,-2 5-64 0,-5 2-11 16,-4 0-60-1,-5 0-86-15,-3 3-43 0</inkml:trace>
  <inkml:trace contextRef="#ctx0" brushRef="#br0" timeOffset="230882.6993">21117 2713 511 0,'0'0'50'0,"0"0"78"16,0 0 13-16,0 0-5 16,-52-76-29-16,42 76-44 15,-5 0-53-15,0 7 9 16,-4 16-14-16,-4 7-2 15,7 8 10-15,-1-1-6 16,10 1 9-16,4-2 1 0,3-5-7 16,0-3-5-1,6-4-3-15,8-3-1 0,3-4-1 16,1-6-3-16,2-4-55 16,0-7-54-16,3 0-24 15,-4-7-126-15,1-13-103 16</inkml:trace>
  <inkml:trace contextRef="#ctx0" brushRef="#br0" timeOffset="231320.125">21186 2660 732 0,'0'0'32'16,"0"0"115"-16,0 0-121 15,0 0-25-15,0 0 8 16,0 0 46-16,21 82-23 15,-11-53-6-15,4-2 1 16,2-2 4-16,2-4-13 16,2-2 0-16,-6-4-6 15,3-5-5-15,-2-4-5 16,-9-3 0-16,0-3 1 16,-2 0-3-16,2-3-8 15,1-11 3-15,-2-7-20 16,-1-3 10-16,3-5-13 15,-7 2 16-15,3-2 4 16,-3 5 8-16,0 4 7 16,0 8 12-16,0 7 11 0,0 4 4 15,0 1-23-15,3 0-11 16,5 16-3-16,0 6 3 16,2 7 12-16,4-2-4 15,-4 4 4-15,2-5-1 16,1 1-3-16,0-5-6 15,-3-2 2-15,-1-4-3 16,-3-3-2-16,-2-4-4 16,-2-2-93-16,-2-2-27 15,0-5-149-15,0 0-37 16</inkml:trace>
  <inkml:trace contextRef="#ctx0" brushRef="#br0" timeOffset="231986.0371">21593 2691 825 0,'0'0'17'15,"0"0"60"-15,0 0-7 16,0 0-52-16,0 0-10 16,0 0 43-16,40 71-8 15,-26-37-2-15,1 2-6 16,-5 1-3-16,-2-1-13 15,-2-4-10-15,-5-9-6 16,-1-6 0-16,0-7-1 0,0-5-2 16,0-5 1-1,0 0 0-15,0 0 3 0,0-8 7 16,0-13-11-16,-4-8-5 16,1-5 3-16,3-4 1 15,0-2 1-15,0 2 1 16,1 6 1-16,16 7-2 15,-4 5-6-15,6 7 4 16,4 6 1-16,-2 4 1 16,0 3-2-16,-1 0 2 15,2 4-1-15,0 13 1 16,-2 2 0-16,0 3 1 0,-1 1 2 16,1 1 0-1,-4 1 4-15,0-4-1 0,-3 3 2 16,-9-6-8-16,-1-1-1 15,-3-3 1-15,0-2-6 16,0-5 6-16,0 0 0 16,-4-3 0-16,1-1 0 15,0-3-5 1,-3 0 5-16,-1 0 18 16,3-1 1-16,-5-12-5 15,2-1-1-15,1-8-4 0,1-2 3 16,4-5-7-1,1-4-1-15,0-4 4 0,0-3-8 16,7-1-5-16,10 3 4 16,1 5-1-16,-1 11-5 15,-5 6-20-15,-1 12-39 16,1 4-48-16,-6 0-93 16,-2 6-104-16,-2 2-265 15</inkml:trace>
  <inkml:trace contextRef="#ctx0" brushRef="#br0" timeOffset="232564.1703">22224 2796 243 0,'0'0'420'0,"0"0"-368"16,0 0 69-16,0 0-66 0,0 0-31 15,0 0-14-15,18 0 19 16,-1 0 9-16,-3 0-13 16,1 0 2-16,2-5-4 15,-5-4-3-15,-3-1-4 16,1 0 1-16,-6-3-8 16,0-1 2-16,-4 0 5 15,0-1-3-15,0-2 12 16,-7 1 8-16,-4 1 0 15,2 3 3-15,1 6 0 16,4 3-22-16,1 3-1 16,0 0-4-16,-3 0-9 15,-5 18-4-15,-1 7 4 0,1 7 2 16,0 0 4 0,5 1 3-16,6-2-1 0,0-1 3 15,0-2-10-15,3-6 2 16,8-1-2-16,5-4-1 15,0-2 0-15,4-6 0 16,-2-1-23-16,3-7-52 16,1-1-41-16,2 0-63 15,-5-14-188-15</inkml:trace>
  <inkml:trace contextRef="#ctx0" brushRef="#br0" timeOffset="233001.5983">22535 2705 707 0,'0'0'41'16,"0"0"123"-16,0 0-96 15,0 0-41-15,0 0-2 16,0 0 10-16,55 69 14 16,-44-37-15-16,0 0 5 15,-3-1-12-15,-5-3-6 16,0-8-8-16,-3-6-8 15,0-6-2-15,0-5-1 16,0-3 2-16,0 0 1 16,0 0 9-16,0-8 4 15,0-12-17-15,0-5 3 16,0-5-4-16,0-4 6 0,0 0-5 16,0 0 0-16,11 1-1 15,1 10 0-15,3 6-8 16,-1 7 7-16,-4 7-4 15,5 3 1-15,-1 2-1 16,2 17 2-16,-3 8-1 16,4 6 4-16,-7 0 2 15,3 2 0-15,-2-2-2 16,-3-2 1-16,-2-4-1 16,-4-7-7-16,0-3-59 15,-2-5-74-15,0-7-58 16,0-5-144-16</inkml:trace>
  <inkml:trace contextRef="#ctx0" brushRef="#br0" timeOffset="233314.18">22971 2464 455 0,'0'0'410'16,"0"0"-344"-16,0 0 59 16,0 0-81-16,0 0-26 15,0 0 32-15,29 95 4 0,-22-42-15 16,1 2 7-16,-1-4-2 16,0-3-23-16,0-5-10 15,-4-5-2-15,0-4-7 16,-2-6-2-16,1-6 1 15,-2-5-1-15,0-5-16 16,0-4-56-16,0-3-43 16,0-5-36-16,0 0-114 15,-3-8-76-15</inkml:trace>
  <inkml:trace contextRef="#ctx0" brushRef="#br0" timeOffset="233579.7529">22925 2772 473 0,'0'0'304'15,"0"0"-203"-15,0 0 40 16,0 0-61-16,0 0-41 16,0 0-19-16,52-13-2 15,-22 9 3-15,2 1-4 16,-1 0 2-16,0 0-2 15,-2 0-6-15,-7-2 3 16,-4 2-2-16,-3 3-7 16,-6-2-5-16,-2 1-1 15,-2 1-42-15,0 0-109 16,-5 0-133-16,0 0-226 0</inkml:trace>
  <inkml:trace contextRef="#ctx0" brushRef="#br0" timeOffset="236049.7626">24311 2520 563 0,'0'0'10'0,"0"0"117"16,0 0 8-16,0 0-34 15,0 0-30-15,0 0-20 16,0 0 7-16,-3-44-16 15,3 43-20-15,0 1 0 16,0 0-8-16,0 0-11 16,0 13-3-16,0 24-8 15,0 17 8-15,0 11 9 16,0 5 9-16,0-2-4 16,4-8-1-16,2-2-13 0,-3-10 1 15,-1-8-1-15,-2-8-4 16,0-9 3-16,0-6 0 15,0-6-30-15,0-3-44 16,0-6-44-16,-8-2-13 16,-2 0-33-16,-2-4-120 15</inkml:trace>
  <inkml:trace contextRef="#ctx0" brushRef="#br0" timeOffset="236799.7732">24175 2822 528 0,'0'0'10'15,"0"0"83"-15,0 0 25 16,0 0-39-16,0 0-25 15,0 0-25-15,-16-12-3 16,16 12 1-16,0 0-1 16,0 0-6-16,0 0-4 15,0 0 1-15,4-1 1 16,15 0 24-16,11-4 0 0,11 0-19 16,8 0-9-1,6-3-2-15,5 3-6 0,-6-3 0 16,-7 3-6-16,-11 0 0 15,-12-2 0-15,-9 4 3 16,-8 3-2-16,-5 0 4 16,-2 0 1-16,0 0-6 15,0 0-7-15,0 0-39 16,0 0-58-16,0 0-39 16,0 0-41-16,6 0 10 15,3 0 110-15,1 0-50 16,5 0 23-16,-1 0 63 15,-3 0 25-15,-3 0 3 0,-4 0 36 16,-1 0 31 0,-3 0 36-16,2 0 8 0,-2 0 20 15,0 0-22-15,0 0-19 16,0 0-37-16,0 0-24 16,0 3-23-16,-12 14 4 15,-4 9 21-15,0 3-18 16,5 1 0-16,5 1 3 15,4-5 1-15,2-2-1 16,0-6-9-16,3-4 4 16,9-4-6-16,-2-6 3 15,0-4 15-15,-3 0 20 16,3 0-17-16,4-9 15 16,2-11 11-16,-1-6-26 0,-3 2-17 15,-8-4 8-15,-2 6-6 16,-2 2-11-16,0 7-1 15,-2 6-13-15,-9 7-72 16,-6 0-112-16,-1 3-178 16,3 2-213-16</inkml:trace>
  <inkml:trace contextRef="#ctx0" brushRef="#br0" timeOffset="237940.4135">25705 2791 545 0,'0'0'42'16,"0"0"126"-16,0 0-49 15,0 0-63-15,0 0-7 16,-84-51-20-16,60 51 3 15,3 0-5-15,-3 10-11 16,3 9 2-16,6 0-4 16,6 6-7-16,6-3 5 15,3 0-11-15,0 1 8 16,8-5-7-16,10-2 2 16,2-5-3-16,0-5 2 0,2-3-3 15,0-3-6-15,-3 0-42 16,-2-12 36-16,-3-5-4 15,-4-5 15-15,-2-2 0 16,-5-3 2-16,-3 0 2 16,0-1 1-16,0 3 6 15,-2 8 19-15,-2 5 5 16,1 10 8-16,3 2 3 16,-2 0-45-16,2 9-13 15,0 16 1-15,0 6 12 16,0 2 2-16,8 0-1 15,9-7 5-15,5-2-4 16,4-4-2-16,3-8 2 0,1-1 0 16,-1-10 0-1,0-1 0-15,-4 0 0 0,-3-7-1 16,-4-7 2-16,-5-3-1 16,-3-3-2-16,-6-5-2 15,-4-3-1-15,0-7 0 16,0-1 3-16,-6-7 3 15,-2 2-1-15,-2-2 1 16,3 5 14-16,4 8 4 16,0 12-9-16,1 9 14 15,2 6-3-15,0 3-23 16,0 9-12-16,0 19-3 0,5 8 15 16,2 7 2-1,1 1-1-15,2-1 0 0,-2-4 2 16,1-2-3-16,-1-3 0 15,0-3 0-15,-2-3 0 16,-3-5-7-16,-1-2-69 16,-1-8-35-16,-1-3-56 15,0-10-117-15,0 0-162 16</inkml:trace>
  <inkml:trace contextRef="#ctx0" brushRef="#br0" timeOffset="238221.6676">26131 2545 651 0,'0'0'72'15,"0"0"138"-15,0 0-56 16,0 0-80-16,0 0-68 16,0 0-2-16,13 40 17 15,-7 6 47-15,0 3-13 16,1-2-6-16,2 0-30 15,2-6-3-15,1-3 0 16,-3-3-12-16,-2-11-2 16,0-5-2-16,-3-4-1 15,-3-6-2-15,-1-4-68 16,0-3-66-16,-5-2-37 16,-12 0-56-16,-4-18-279 0</inkml:trace>
  <inkml:trace contextRef="#ctx0" brushRef="#br0" timeOffset="239096.609">25892 2822 567 0,'0'0'36'0,"0"0"128"15,0 0-26-15,0 0-84 16,0 0-28-16,0 0-21 15,-3-4 17-15,18 1 41 16,9 1-5-16,7-3-33 0,12-3-6 16,5 2-3-16,9-3-6 15,2 0-3-15,4-1-5 16,-2-1-2-16,-1 0-3 16,-3 2 2-16,-4-3 1 15,-6 2-2-15,-6 2-7 16,-10 0 8-16,-8 5-1 15,-7 0 2-15,-7 3 0 16,-6 0-1-16,-3-2-1 16,0 2-2-16,0 0-11 15,-6 0-22-15,-16 0 16 16,-9 8 14-16,-10 4 3 0,-1 0 4 16,1 5 2-1,5 2 0-15,8 0 0 0,10-1 3 16,6-2 0-16,9-1-3 15,3-1 2-15,0 0 5 16,15-3-3-16,7-4 2 16,5-3-3-16,4-4-3 15,-1 0 4-15,0 0-5 16,-6-9-1-16,-5-7 0 16,-7 1 2-16,-4-2-3 15,-4-3 1-15,-4-1 0 16,0-4-2-16,0 5-2 15,0 2 4-15,0 9 4 0,-1 5 5 16,1 2 9 0,0 2-18-16,0 0-4 0,0 14-12 15,0 8 16-15,0 3 4 16,0 0-3-16,11-1 6 16,3-3-5-16,4-1 1 15,0-4 0-15,1-5-1 16,2-4-2-16,-4-6 1 15,-1-1-1-15,-1 0 0 16,-2-8-3-16,-2-7-4 16,-2-5-9-16,-5-2-5 15,2-4-10-15,-5-4 15 16,1 1 8-16,-2 1 8 16,0 9 0-16,0 8 5 0,0 8 33 15,0 3-17-15,0 0-21 16,1 8-14-16,5 14 14 15,1 4 0-15,3 4 5 16,0-4 3-16,1 1-6 16,2-7 1-16,-2-1-2 15,-2-5-1-15,-2-6 0 16,-4-2-11-16,-2-5-81 16,-1-1-127-16,0-1-17 15</inkml:trace>
  <inkml:trace contextRef="#ctx0" brushRef="#br0" timeOffset="239346.6128">26712 2489 808 0,'0'0'18'0,"0"0"142"16,0 0-27-16,0 0-60 16,0 0-40-16,0 0-33 15,5-28 0-15,-2 25 0 16,-3 3-91-16,1-2-87 0,-1-3-158 16</inkml:trace>
  <inkml:trace contextRef="#ctx0" brushRef="#br0" timeOffset="240143.4843">27075 2721 778 0,'0'0'8'0,"0"0"119"16,0 0-12-16,0 0-52 15,0 0-16-15,0 0-28 16,95-61-6-16,-71 76-3 16,0 7-2-16,-4 10-1 15,0-1 2-15,-6 0 0 16,-2 1 0-16,-8-5-3 15,-4-2-3-15,0-6-3 16,0-5 3-16,-8-5 2 0,0-4-2 16,-1-2 8-1,1-3 8-15,1 0 1 0,-2-1 14 16,1-15-10-16,2-4-12 16,5-5-2-16,1-6-1 15,0-5-3-15,4 0-2 16,16-1-4-16,2 5-1 15,5 6 0-15,1 7-2 16,-2 8-1-16,-4 7 4 16,-4 4-2-16,1 0-2 15,-1 20-2-15,0 6 4 16,0 7 2-16,-1 1 0 0,-3 2 0 16,-2-1-3-1,-2-1 2-15,-2-3-12 0,-3-2-93 16,-1-7-72-16,2-11-167 15</inkml:trace>
  <inkml:trace contextRef="#ctx0" brushRef="#br0" timeOffset="241034.124">28316 2547 854 0,'0'0'23'0,"0"0"128"16,0 0-70-16,0 0-63 15,0 0-14-15,0 0 11 16,68 107 15-16,-44-57-11 16,1-2 11-16,-2-4-15 15,-1-4-4-15,-1-6-4 16,-6-6-2-16,-2-5-3 0,-5-10-2 16,-3-5 3-16,-4-4-2 15,-1-4 2-15,0 0 6 16,0 0 2-16,0-4 10 15,0-14-11-15,0-11-8 16,2-3 1-16,1-8-3 16,4-2 1-16,0-4-1 15,2 0 3-15,6 1-2 16,0 0-1-16,4 5 1 16,1 4-1-16,-1 6 0 15,2 4-2-15,-3 9-2 16,-3 5-4-16,-4 8-44 15,-2 4-51-15,-4 0-68 16,-2 7-70-16,-3 7-88 16</inkml:trace>
  <inkml:trace contextRef="#ctx0" brushRef="#br0" timeOffset="242299.7912">28954 2723 641 0,'0'0'32'16,"0"0"108"-16,0 0-41 16,0 0-55-16,0 0-25 15,-88-22-5-15,67 39 9 16,5 5-8-16,3 2-2 16,7-2 7-16,4 2 1 15,2-4-9-15,0-3-9 16,8-2 3-16,9-7-4 15,0-5-2-15,1-3 0 16,1 0-24-16,-1-5 2 0,-2-14-6 16,-1-3-4-16,-4-3 21 15,-5-3 2-15,-2 0 9 16,-2 0 0-16,-1 2 7 16,-1 8 20-16,0 7 9 15,0 6 1-15,0 5-1 16,2 0-36-16,-1 5-1 15,4 16-3-15,3 5 4 16,1 6 4-16,5-3 2 16,5-2-5-16,5-2 2 15,-1-6 2-15,1-2-4 16,-1-6 0-16,1-6 5 0,1-3-4 16,-2-2 5-16,-2 0-3 15,-3-13 2-15,-6-5 0 16,-2-5-4-16,-3-4-1 15,-4-6-1-15,0-7 1 16,-1-6 0-16,-1-11-1 16,-1-4 3-16,2-5-2 15,-2 6 5-15,3 10 1 16,0 16 17-16,0 15 5 16,0 10-16-16,-3 7 3 15,2 2-16-15,0 8-15 16,1 20 12-16,-1 13 3 15,-2 11 7-15,0 10-4 16,0 1 8-16,0-2-5 16,0-4-1-16,3-10 3 0,9-3-7 15,3-4 3-15,3-6-4 16,1-6 2-16,0-5-2 16,-2-8 0-16,-3-6 0 15,-1-9-3-15,-3 0-7 16,3 0 8-16,1-17-2 15,2-5-13-15,-2-6 6 16,-1-4-5-16,-2-4 3 16,-2 2 9-16,-1-2 4 15,0 4 0-15,-1 6 3 16,3 6-3-16,-5 10 3 16,0 6 3-16,-4 4-5 0,2 1-1 15,3 22-9-15,2 7 9 16,2 3 0-16,1 1 2 15,-1-3-1-15,6-4 4 16,1-2 1-16,4-4-3 16,-1-6 1-16,-1-5-2 15,-3-5 2-15,-4-3-2 16,0-2 2-16,-3 0 3 16,-2-13-1-16,3-6-5 15,0-4-1-15,-3-3-4 16,-1-3 0-16,1-3 1 15,-1-3 3-15,-1 1 0 16,1 7 1-16,0 8 1 0,-3 11 0 16,-1 5 7-1,-2 3-9-15,1 11-5 0,3 18 2 16,1 5 3-16,1 2 5 16,3-2 5-16,2-3-7 15,3-4-1-15,2-2 1 16,-1-6-3-16,-1-5 0 15,-2-6 0-15,-2-5-23 16,3-3-69-16,0 0-127 16,-2-11-136-16</inkml:trace>
  <inkml:trace contextRef="#ctx0" brushRef="#br0" timeOffset="242924.774">30129 2696 529 0,'0'0'7'15,"0"0"113"-15,0 0 0 16,0 0-12-16,0 0-38 15,0 0-17-15,53 33-15 0,-32-33 0 16,-2 0-2 0,-1 0-12-16,0 0-5 0,-5 0-5 15,4-8 10-15,-5-3-11 16,-1 2 3-16,-2-3-7 16,-1 0 1-16,-3-2-5 15,-2-1 4-15,0-2-4 16,-2-2-1-16,-1-5-2 15,0 1-2-15,0-3 1 16,-1 2-1-16,-10 5 0 16,-3 4-3-16,-5 7 0 15,-2 6 6-15,-4 2 9 0,-1 2-9 16,-3 21 3 0,-3 8-1-16,5 6 8 0,5 2-2 15,9 2 4-15,7-5 4 16,6 3 5-16,0-6-6 15,22-3-2-15,7-2 0 16,5-3-4-16,2-5 3 16,4-5-6-16,2-7-3 15,0-3 2-15,1-5-6 16,-3 0 1-16,-4 0-1 16,-6-6-1-16,-8 0 1 15,-6 1-2-15,-5 2 0 16,-8 2 1-16,-2 1-1 15,-1 0-1-15,0 0-6 0,0 0-49 16,-9 0-138-16,-15 0-208 16,-8 0-278-16</inkml:trace>
  <inkml:trace contextRef="#ctx0" brushRef="#br0" timeOffset="246409.2802">4958 4288 301 0,'0'0'288'0,"0"0"-270"16,0 0 128-16,0 0-21 15,0 0-54-15,0 0-26 16,0 0-1-16,-18-56 3 0,18 41-23 16,7-2-12-1,7 0-8-15,8 1-2 0,2 0-2 16,4 3 0-16,2 7-1 15,-3 6 1-15,-2 0-4 16,-5 8 0-16,-1 12-2 16,-10 9-2-16,-9 6-3 15,0 5 11-15,-18 7-2 16,-16 1 2-16,-2-2-3 16,0-6 3-16,-1-10-3 15,10-5 3-15,2-7 4 16,8-8-4-16,10-4 2 15,4-5 1-15,3-1-2 16,0 0-2-16,0 0-3 0,0 0-10 16,0 0 3-16,18 0 11 15,0-4 3-15,12-4-3 16,1-4 3-16,6 1-1 16,5-1 0-16,4 2-2 15,-1-1 3-15,-3 3-6 16,1 0-1-16,-10 6-114 15,-11-1-78-15,-10-1-139 16</inkml:trace>
  <inkml:trace contextRef="#ctx0" brushRef="#br0" timeOffset="246846.698">5598 4221 772 0,'0'0'38'16,"0"0"131"-16,-78-22-68 15,51 22-47-15,2 6-28 16,-2 21-18-16,6 9 2 15,3 9 12-15,9 3-3 16,9-2-2-16,0-7 1 0,6-7-4 16,15-4-5-16,3-10-3 15,6-4-3-15,0-9-1 16,1-5 7-16,-1 0-4 16,0-8 7-16,-2-13-6 15,-7-1-1-15,-9-6 1 16,-2-2 2-16,-10-1-4 15,0-4 3-15,0 5-4 16,-16-2-3-16,1 6 0 16,-3 8-7-16,6 8-27 15,2 10-26-15,1 0-64 16,1 15-174-16,-2 7 60 0,1 0-186 16</inkml:trace>
  <inkml:trace contextRef="#ctx0" brushRef="#br0" timeOffset="247424.8367">5987 4174 819 0,'0'0'8'15,"0"0"81"1,0 0-2-16,0 0-69 16,0 0 12-16,-3 84 33 0,-3-40-28 15,0 0 9-15,0-1-16 16,2 0-12-16,-1-5-6 16,-1-8-6-16,3-9 0 15,3-9-4-15,-3-7 0 16,3-4 0-16,0-1 3 15,0 0 3-15,0 0 10 16,0-13 1-16,0-12-17 16,0-9-4-16,0-6 4 15,0-6 2-15,3-3 0 16,5-1 1-16,-2 2-1 16,4 5 1-16,-1 8-3 0,0 8 0 15,3 10-2-15,-6 8 2 16,0 8 6-16,0 1-5 15,10 0-1-15,5 15 0 16,0 11 5-16,6 8 1 16,-5 7 4-16,2 5-5 15,-3 1 0-15,-3-2-2 16,-3-3 0-16,1-6 0 16,-5-4-3-16,-4-9-1 15,-1-3 1-15,-3-9-6 16,-3-3 1-16,0-1-30 15,0-1-42-15,-12-2-68 0,-3-4-90 16,-4 0-141-16</inkml:trace>
  <inkml:trace contextRef="#ctx0" brushRef="#br0" timeOffset="247659.2477">5978 4386 724 0,'0'0'16'0,"0"0"128"16,0 0-65-16,0 0-60 0,0 0-14 16,0 0 6-16,45-9 23 15,-15-1-16-15,-2 0-13 16,2 0-5-16,1 2-66 15,-7-3-110-15,-3-1-196 16</inkml:trace>
  <inkml:trace contextRef="#ctx0" brushRef="#br0" timeOffset="248018.6748">6709 4593 981 0,'0'0'69'16,"0"0"-68"-16,0 0 36 0,-6 93 6 15,-6-47-30-15,-6 7-8 16,-12 7-5-16,-9-1-185 15,-8-7-410-15</inkml:trace>
  <inkml:trace contextRef="#ctx0" brushRef="#br0" timeOffset="249909.3252">7517 4262 553 0,'0'0'15'0,"0"0"49"16,0 0 68-16,0 0-28 16,0 0-48-16,0 0-33 15,0 0-2-15,-13-18-21 16,23 12 13-16,10-2-7 16,11-1 8-16,5-5-2 0,7 3-11 15,-7 3 1 1,0 0-4-16,-11 5-18 0,-4 1-23 15,-9 2-88-15,-12 0-80 16,0 0-138-16</inkml:trace>
  <inkml:trace contextRef="#ctx0" brushRef="#br0" timeOffset="250393.629">7526 4252 524 0,'0'0'46'0,"0"0"4"0,0 0 55 15,0 0-52-15,0 0-25 16,-86 50-5-16,72-27 8 16,4-1-2-16,4-1-8 15,6 0-6-15,0-3-1 16,0-4-2-16,9-4-4 15,12-2 0-15,4-5 0 16,5 0-4-16,3-3-1 16,1 0-1-16,-1 0-2 15,0 0 0-15,-2 0-9 16,-1 0 8-16,0 3-3 16,-5 5 1-16,-4 6 0 15,-6 4-3-15,-5 3 5 0,-10 4 1 16,0-3 3-16,-10 2-3 15,-11-3 1-15,-6-2 4 16,0-7 2-16,-4-2 15 16,1-4 9-16,3-3-4 15,-1-3-5-15,1 0 16 16,5-3-11-16,-1-10-14 16,4-1-9-16,3 2-4 15,2-1-10-15,5 6-53 16,6 2-27-16,0 5-77 15,3-4-131-15</inkml:trace>
  <inkml:trace contextRef="#ctx0" brushRef="#br0" timeOffset="250846.7833">8075 4299 134 0,'0'0'515'0,"0"0"-457"15,0 0 103-15,-91-13-66 16,69 23-37-16,2 10-25 15,1 6 9-15,10 0-9 16,2 6-13-16,7-4-3 16,0-2-5-16,16-2 5 15,8-4-9-15,4-4-5 16,-1-6 0-16,4-3 1 16,-1-5-3-16,-4-2-2 15,-4-2 0-15,-4-15 0 16,-6-1 1-16,-6-7 5 15,-6 0 1-15,0-4-2 0,0-2-3 16,-12 0-1 0,1 4-14-16,-5 4-11 0,7 9 1 15,-1 7-73-15,4 5-44 16,-2 2-114-16,5 0-321 16</inkml:trace>
  <inkml:trace contextRef="#ctx0" brushRef="#br0" timeOffset="251440.5169">8530 4272 719 0,'0'0'12'16,"0"0"33"-16,0 0 84 16,0 0-70-16,0 0-50 15,0 0 5-15,-25 56 24 16,19-23 3-16,-5 0-14 16,1 2-1-16,4-3-5 15,0-4-11-15,0-6-10 16,6-9 5-16,0-6-2 15,0-4-3-15,0-3 3 16,0 0 0-16,0 0 6 0,0-3 1 16,0-11-3-16,0-7-6 15,0-8-2-15,3-2-2 16,0-5 3-16,0-4 1 16,0-4 1-16,0-2-1 15,0 0 1-15,7 4-2 16,1 6 3-16,1 7-1 15,1 11 12-15,-1 7-1 16,0 7 2-16,-3 4 1 16,3 0-9-16,4 12-5 15,1 15 4-15,-1 7 4 16,1 4 0-16,-1 2 1 16,-1 4 1-16,0-4-3 0,0-2-7 15,-5-3 2-15,-1-6-4 16,-3-5 0-16,-1-8 1 15,-1-4 0-15,-4-7-1 16,3 0-25-16,-3-4-50 16,0-1-22-16,-3 0-68 15,-12 0-170-15</inkml:trace>
  <inkml:trace contextRef="#ctx0" brushRef="#br0" timeOffset="251612.3882">8524 4384 491 0,'0'0'241'0,"0"0"-180"0,0 0 113 15,0 0-86-15,0 0-64 16,0 0 9-16,81-43-24 16,-35 34-9-16,-1-1-5 15,-2 1-136-15,-12-5-214 16</inkml:trace>
  <inkml:trace contextRef="#ctx0" brushRef="#br0" timeOffset="253815.5695">10483 4318 585 0,'0'0'15'16,"0"0"52"-16,0 0 52 15,0 0 0-15,0 0-75 16,-81-68-4-16,64 64-5 16,4 2-5-16,-3 2 1 0,1 0-17 15,-3 18-7-15,-1 6 2 16,2 9 2-16,4 3-3 15,10-2 4-15,3-1-5 16,0-6-3-16,13-6 1 16,4-4-3-16,5-4 3 15,5-6-4-15,-2-5 10 16,2-2-7-16,-3 0-3 16,0 0 3-16,-5-13-4 15,-5-5-4-15,-4-1 2 16,-4-4-5-16,-3-2 3 15,-3-2-1-15,0-1 4 16,-12 2 1-16,-2 5 2 0,7 8 0 16,1 5 14-16,3 5-1 15,3 3-12-15,0 1-3 16,0 19-11-16,13 7 11 16,7 4 0-16,-2-1 1 15,3 0 1-15,1-3-2 16,-2 0 0-16,-1-1 0 15,0-2 0-15,-8-2-8 16,-2 0-97-16,-9-4-43 16,0-4-172-16,-6-7-220 15</inkml:trace>
  <inkml:trace contextRef="#ctx0" brushRef="#br0" timeOffset="254237.427">10687 4336 826 0,'0'0'26'15,"0"0"-21"-15,0 0 24 16,0 0 35-16,0 0 1 16,82 45-19-16,-61-17-11 15,-3 2-15-15,-9 1-17 16,-2-1-2-16,-7-4 7 15,0-6-1-15,0-6-2 0,0-7 0 16,-4-2-4 0,1-5 10-16,3 0-3 0,-3 0 10 15,0-12 4-15,0-9-22 16,0-7 0-16,3-3 2 16,0-4 2-16,3 1-2 15,9 1-1-15,4 8 0 16,5 5-2-16,0 9 1 15,3 7 0-15,7 4 0 16,-1 3 0-16,6 17 5 16,1 2 1-16,-3 3 2 15,-1 4-3-15,-9-4-5 16,-3 3-3-16,-5-1-2 16,-8-1-43-16,-2-4-91 0,-6-5-171 15,0-12-141-15</inkml:trace>
  <inkml:trace contextRef="#ctx0" brushRef="#br0" timeOffset="254846.8361">11576 4355 435 0,'0'0'284'16,"0"0"-228"-16,0 0 81 15,0 0-55-15,-87-23-29 16,65 23-27-16,-5 4-2 16,2 12-2-16,4 3-3 15,6 2-8-15,9 1-2 16,3-2-1-16,3 0 2 15,0-1-10-15,12-4 7 16,1-3-7-16,7-3 2 16,-1-7-3-16,1-2 2 15,2 0-2-15,-1-7-7 16,-3-10-26-16,-1-3 13 0,-4-2-24 16,-3-6 31-16,-4-1-1 15,-3-4 15-15,-3-9 4 16,0-3-3-16,0-6 4 15,-6-3 3-15,-7 0 14 16,2 7 19-16,2 8 14 16,2 12 4-16,7 12 1 15,-3 9 4-15,3 6-23 16,0 0-36-16,0 6-5 16,0 26-20-16,7 17 20 15,3 12 13-15,3 7-4 16,-3-1 4-16,-4-2-5 15,3-5-7-15,1-9 1 16,1-5 0-16,-2-9-2 16,0-8-1-16,-2-5 1 0,-4-8-2 15,0-3-32-15,0-3-71 16,0-8-102-16,2-2-130 16</inkml:trace>
  <inkml:trace contextRef="#ctx0" brushRef="#br0" timeOffset="255409.3993">12811 4191 674 0,'0'0'40'0,"0"0"168"16,0 0-36-16,0 0-40 15,0 0-45-15,0 0-70 16,-15-24-17-16,15 56 0 16,0 11 31-16,3 3-2 15,3-1-4-15,0-4-8 16,0-3-7-16,-3-4-4 0,0-5-4 16,-2-3-1-16,3-4-1 15,-4-7 0-15,0-3-1 16,0-6-22-16,0-2-69 15,0-1-62-15,0-3-65 16,0 0-123-16</inkml:trace>
  <inkml:trace contextRef="#ctx0" brushRef="#br0" timeOffset="256143.7852">13227 4309 85 0,'0'0'626'15,"0"0"-558"-15,0 0 95 16,0 0-88-16,0 0-3 15,0 0-41-15,-101-13-3 16,65 35-10-16,0 6-4 16,11 4 5-16,5 1-8 15,10 1-5-15,4-6 3 16,6-3 3-16,0-5-12 16,9-4 1-16,9-5 4 0,1-6-3 15,-1-2-2-15,3-3-5 16,-3 0-25-16,3-3-18 15,-2-13-10-15,-6-4 13 16,1-2 17-16,-5-4 13 16,0-3 15-16,-6 0 3 15,4-4-3-15,0 0 6 16,6 0-5-16,0 6 2 16,-1 5-1-16,3 9-1 15,-9 4 1-15,3 9 6 16,-3 0 0-16,-3 0-5 15,4 6 0-15,-1 12 10 16,2 2 9-16,-2 1-11 0,0 4 4 16,1-3-7-16,2 3-2 15,-2-2-1-15,7-1 7 16,-5-5 1-16,3-1-4 16,-4-3-3-16,3-4-4 15,0-3-2-15,-1-4 0 16,2-2 2-16,0 0 9 15,6-10 0-15,-2-7-1 16,1-3 0-16,-4-2 8 16,-4-4-4-16,-3-5 1 15,-3-1 0-15,-3 3-5 16,0-1-1-16,-12 6 5 0,-4 6-2 16,-3 4-12-16,-4 9-4 15,-1 5-15-15,-4 0-99 16,-2 7-36-16,1 5-140 15,6-4-442-15</inkml:trace>
  <inkml:trace contextRef="#ctx0" brushRef="#br0" timeOffset="256846.8398">14078 4178 623 0,'0'0'305'16,"0"0"-194"-16,0 0 81 16,0 0-91-16,0 0-67 15,0 0-34-15,0 21 3 16,0 18 2-16,0 12 27 16,0 2-16-16,0 5 4 0,-6-4 1 15,-2-2-12-15,2-12-5 16,0-9-3-16,0-9 0 15,6-10 0-15,-3-5-1 16,3-4 2-16,0-3-1 16,0 0 5-16,0 0 2 15,0-5 3-15,0-15-7 16,-4-9-4-16,-3-7-1 16,4-9 1-16,2-7-1 15,1-8 3-15,0-1-4 16,8-2-3-16,8 8 5 15,4 9 0-15,2 10 0 16,-5 11 1-16,-1 12-1 0,-3 8 0 16,-4 5-1-16,0 0-2 15,6 18 0-15,-3 12 3 16,1 10 4-16,-1 6 0 16,3 2 2-16,-6-1-2 15,3 1-3-15,-1-4 0 16,-1-3-1-16,-1-6-1 15,-2-5 1-15,-1-9 0 16,0-5 0-16,-3-7 0 16,-2-2 0-16,1-4-27 15,-1-3-26-15,-1 2-70 16,0-2-36-16,-3 0-95 0,-10 0-186 16</inkml:trace>
  <inkml:trace contextRef="#ctx0" brushRef="#br0" timeOffset="257096.8455">14039 4420 623 0,'0'0'13'16,"0"0"181"-16,0 0-78 15,0 0-72-15,0 0-7 0,0 0 17 16,71-22-12 0,-47 16-21-16,0 2-16 0,0 2-5 15,-4-1-4-15,3 1-86 16,-5 0-110-16,-4-4-152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9:11:21.1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4422 2093 315 0,'0'0'21'0,"0"0"15"0,0 0 16 16,0 0-33-1,0 0-14-15,0 0 3 0,0 0 28 16,0 0 27-1,-9 2-2-15,9-2-12 0,0 0-8 16,0 0-11 0,0 0 6-16,0 0-13 0,0 0 4 15,0 0-1-15,0 0-5 0,0 0 7 16,0 0-7 0,0 0-4-16,0 0-2 0,0 0 2 15,0 0-6 1,0 0-4-16,0 0-5 0,18 0 2 15,8 0 1 1,15 0-3-16,-6 0 2 0,9 0-4 16,0 0 0-16,6 0 1 15,3 0-1-15,14 0 0 16,3 0 1-16,15 0 1 16,3-5-1-16,-3 0 0 15,8 3-1-15,-8-3 1 16,-6 2 2-16,6-2-3 15,-6 1-2-15,6 0 2 16,-9 0 2-16,12-1 1 16,-3 2-3-16,0-2 0 15,-6 3 1-15,-3-3-1 16,-6 3 0-16,-3-3 1 0,12 0-1 16,-11 1 0-16,8 1 2 15,-6 2-2-15,-3 1 1 16,-5 0-1-16,5 0 0 15,-5 0 0-15,14 0 0 16,-6 0 0-16,6 0 0 16,3 0 0-16,-3 0-1 15,0 0 1-15,-14-3 0 16,14 1 0-16,-6 2 0 16,6-2 0-16,-14-1 0 15,14 1 0-15,-6-1 2 16,6-1-2-16,-6 1-2 0,-2 3 1 15,-7 0 1-15,-2 0 4 16,2 0-4-16,-11 0 0 16,11-1 0-16,-2 1 0 15,2 0 0-15,7 0-2 16,11-5 2-16,-12 3 0 16,18-5 1-16,-6 1 0 15,-3 0-1-15,12 0 0 16,-12 2 2-16,12-1-1 15,-12 0 4-15,0 0-4 16,-6 2 2-16,6-4 2 16,-8 5-5-16,-7 1 0 15,-8 1-1-15,-4 0 1 0,-13 0 2 16,-1 0-2-16,0 0 0 16,6 0 0-16,3 1 4 15,5 1-4-15,-5-2 4 16,9 0-1-16,-3 0-1 15,2 0 0-15,-2 0 2 16,-15 0 1-16,0 0 0 16,-8 0 1-16,-1 0 1 15,0 0 5-15,7 0-9 16,2 0 1-16,0 0-3 16,6 0-1-16,-6 0 2 15,0 0-2-15,9 0 11 0,-12 0-9 16,3 0 1-16,0 0 0 15,15 0-1-15,-6 0-1 16,15 0-1-16,-7 0 2 16,10 0 0-16,-12 0-1 15,2 0-1-15,-2 0 1 16,-15-2 6-16,0 1 4 16,0-2-4-16,0 2 3 15,-2 1-6-15,2-3-4 16,9 3 1-16,-3-2 1 15,-6 2-2-15,0-3 1 16,-3 1 2-16,-14 2 0 16,-10 0-1-16,1 0 0 15,-9 0-1-15,9 0 0 16,-9 0 3-16,0 0 2 0,0 0 2 16,0 0 8-16,9 0 9 15,-9 0 0-15,0 0-4 16,0 0 12-16,0 0 0 15,0 0-2-15,0 0-6 16,0 0 2-16,9-3-2 16,-9 3-18-16,0-2-7 15,0 0-50-15,-36-9-259 16,1-14-475-16</inkml:trace>
  <inkml:trace contextRef="#ctx0" brushRef="#br0" timeOffset="1843.7733">1691 9009 85 0,'0'0'170'0,"0"0"-114"16,0 0 10-16,0 0 45 16,0 0-45-16,0 0-28 15,0 0 7-15,0 0 15 16,0 0-27-16,0 0-23 15,0 0-1-15,0 0-8 16,0 0 1-16,0 0-1 0,0 0 0 16,0 0 5-1,9 0 2-15,32 0 10 0,12 0-4 16,17-5-9-16,6-1 2 16,21-5-7-16,2 2 1 15,7 3 2-15,5-2-2 16,0-1 0-16,-8 5 2 15,-1 4-2-15,-5-5 1 16,14 4-1-16,0-4 1 16,9 0-2-16,9 1 0 15,8 1 1-15,10-1 0 16,-1 4-1-16,-8-5 1 0,-10-1 7 16,1 1-2-1,0 2 3-15,0 2-6 0,-9-5-3 16,0 0 1-16,0 1 1 15,0-5 0-15,-6 3-1 16,-3 2 3-16,-9-5 10 16,1-2 4-16,-1 2 1 15,1 3-9-15,2-8-2 16,-11 10-5-16,8 0-2 16,-8 0 0-16,-6 3 2 15,-3-1-1-15,-1 3 2 16,-4-7 4-16,4 7 6 15,4-5-3-15,-3 5-1 16,9 0 1-16,8 0-5 16,9 0-2-16,1-1-1 0,2 1 1 15,-3-3-2-15,-17-3 3 16,2 1 0-16,-2 4 3 16,0-5-2-16,-1-4 2 15,-8 9-2-15,-6-8 10 16,-3 4-12-16,3-2 6 15,-11 2 1-15,-7 1-8 16,-3 2 4-16,-14-2-4 16,9-1-1-16,-12 2 2 15,3-3-2-15,6-1 3 16,-6 7 1-16,8-2-3 16,1 2-1-16,-3-3-2 0,8 1 1 15,-5-2 3-15,-9-1-4 16,9 2 1-16,-12-2 1 15,-6-3 7-15,0 8 3 16,-9-5-1-16,-2 3 2 16,-7 2 0-16,-8 0-7 15,0 0 3-15,-9-2 2 16,0 0-2-16,0 2 6 16,0-4 4-16,8 4-6 15,-8 0 4-15,0 0-4 16,0 0-6-16,0 0-5 15,0 0-2-15,0 0-38 16,0 0-59-16,0 0-89 0,-17 0-124 16,-9 0-152-1</inkml:trace>
  <inkml:trace contextRef="#ctx0" brushRef="#br0" timeOffset="2578.1681">8511 8560 308 0,'0'0'52'0,"0"0"68"0,0 0-38 16,0 0-14-16,0 0-10 15,0 0-4-15,0-36 4 16,0 29-21-16,0 7-21 16,0-4 3-16,0 4-1 15,0 0-3-15,0 0-3 16,0-5 1-16,0 4-7 16,0-4 0-16,0 0 6 15,-9 5 5-15,0-3-9 16,1 3 2-16,8 0-3 15,-9 0 0-15,9 0 10 16,0 0-6-16,0 0-1 16,0-1-8-16,0 1 6 0,0 0 6 15,0 0-5-15,0 0-5 16,0 0-4-16,0 0-3 16,0 0 3-16,9 15 5 15,26 5-3-15,6-4 2 16,3 6 4-16,17-7 1 15,6 6-3-15,-5-3-6 16,5-3 4-16,-14-4-2 16,-12 0 1-16,-6-5-2 15,-18 0-1-15,1-2 1 16,-9-4-4-16,-9 5 4 16,0-5-2-16,0 0-3 0,0 4 0 15,0 1 1-15,0 5 2 16,0 9-1-16,0 2 2 15,0 6 0-15,-35 5 1 16,-18 0-1-16,-6 0 2 16,-2 0 4-16,2-2-5 15,7-6 0-15,8-3 4 16,3-1 8-16,23-8 1 16,1-3-2-16,17-8-4 15,0 3-4-15,0-4-4 16,0 0-2-16,0 1 2 15,0 4-50-15,-9-5-91 16,-17 0-282-16</inkml:trace>
  <inkml:trace contextRef="#ctx0" brushRef="#br0" timeOffset="4734.4666">1888 6200 19 0,'0'0'239'16,"0"0"-145"-16,0 0 3 16,0 0-18-16,0 0-21 0,0 0-21 15,0-5-3-15,0 3 1 16,0 2 7-16,0 0-4 15,0 0-14-15,0 0-3 16,0 0-3-16,0 0-16 16,0 0-2-16,0 0-7 15,0 0 2-15,0 12 5 16,0 15 0-16,0-2 3 16,0 4 2-16,0 1-5 15,0 2 9-15,0 1-3 16,0 6 1-16,11 1 9 15,-5 0-6-15,3 7 1 16,-6-5 5-16,3 8-4 0,2 1 3 16,-8 1 1-1,9 3-7-15,0-2 11 0,0-3 3 16,0-5-9-16,-1 1-2 16,-8-5-4-16,9 3 9 15,6-4-6-15,-6 0 2 16,-1 1 4-16,1 0 3 15,-6 0-9-15,3 8-5 16,-3-7-2-16,3 6 5 16,-3-1 3-16,-3 2-2 15,0-1-3-15,0-1 8 16,0-3-2-16,0 2-5 0,0-5-1 16,5 0 4-1,-5-5-8-15,9 3 3 0,0-2 3 16,0-4 1-16,0-1 2 15,-1 0 3-15,1-2-5 16,-9-3 6-16,9 5 0 16,0 0-11-16,-3 0-1 15,2-5-2-15,1 7 3 16,-6-7-4-16,3 0 1 16,-3-3 5-16,6 2 3 15,-1 1-4-15,-2-4-1 16,3 2 5-16,-9-1-2 15,9 4-2-15,-9-1-2 16,9 5-1-16,-9 2 8 16,8-2-3-16,1-1 0 0,0-4-2 15,-9 1 5-15,9-5-7 16,-9-3 0-16,14 2-1 16,-14-5 2-16,3-3-5 15,-3-4 4-15,0 2-2 16,6 3-2-16,-6 0 1 15,0 1 0-15,0 0 1 16,0 1 0-16,0 0 1 16,0-4-2-16,0 4 4 15,0-3-2-15,0 1 4 16,0-3-5-16,0-3 4 16,0-3 1-16,0-1-5 0,0 4 4 15,0-5 1-15,0-1-1 16,0-3 1-16,0 0-5 15,0 0 4-15,3 0-3 16,-3 0 0-16,0 0-3 16,0 0 0-16,0-3-28 15,0-22-42-15,-53-33-295 16</inkml:trace>
  <inkml:trace contextRef="#ctx0" brushRef="#br0" timeOffset="5765.7098">1896 6413 358 0,'0'0'133'16,"0"0"1"-16,0 0 6 15,0 0-52-15,0 0-23 16,0 0-25-16,0-15-3 15,0 15 1-15,0 0-10 16,0 0-7-16,0 0-12 16,-6 0-9-16,-14 5 0 15,-12 16 15-15,-3 2-9 16,0 4-3-16,8-1 4 16,4-1-1-16,14 3-4 0,9-2 4 15,-9-4 0-15,9 1-2 16,0-4-3-16,0-6-1 15,0-4 4-15,0-9-4 16,0 0 2-16,0 0 2 16,0 0 10-16,0 0 12 15,0 0 13-15,0-19-7 16,0-6-28-16,0 0 2 16,0-9-5-16,0 2-1 15,0 0 2-15,9 2 2 16,9 2-1-16,5 1 0 15,-5 6 1-15,-1-5 3 16,9 5-5-16,-8-2 3 0,0 8 3 16,-1 3-3-1,1 1 1-15,-10 2 1 0,7 1 2 16,-6 0 4-16,0 6-8 16,-1-1 0-16,-8 3-5 15,9 0 1-15,0 0-1 16,0 0-2-16,17 0-4 15,0 11 2-15,7 13 4 16,2 5 4-16,0 6-3 16,9-2 1-16,-12 2-1 15,3-1-1-15,-9 5-1 16,-11 0-3-16,-6 2-82 0,0-3-96 16,-9-19-213-1</inkml:trace>
  <inkml:trace contextRef="#ctx0" brushRef="#br0" timeOffset="9984.5134">1735 5505 159 0,'0'0'290'0,"0"0"-188"16,0 0 9-16,0 0-16 16,0 0-48-16,0 0-13 15,0 0 18-15,0 0 4 0,0 0 0 16,0 0-17-16,0 0-16 16,0 0-7-16,0 0 3 15,0 0-2-15,0 0-4 16,0 0-4-16,0 0-4 15,0 15-5-15,0 2 0 16,0 17 15-16,0 4 1 16,0 6-10-16,0 3 1 15,0 3 1-15,0-5-4 16,0 2 2-16,0-5 1 16,0-5-6-16,18-3 2 15,-1-4 2-15,7-6 1 16,2-9 1-16,1-3-7 15,8-8 3-15,6-4 0 16,-6 0-3-16,15 0-1 0,-15-8-85 16,-9-9-39-16,-17-1-102 15,-9-5-148-15</inkml:trace>
  <inkml:trace contextRef="#ctx0" brushRef="#br0" timeOffset="10375.1399">1727 4946 761 0,'0'0'151'0,"0"0"25"16,0 0-24-16,0 0-103 16,0 0-40-16,0 0-9 15,14-11-2-15,-2 11-112 16,-12-10-263-16</inkml:trace>
  <inkml:trace contextRef="#ctx0" brushRef="#br0" timeOffset="12182.7672">2438 9654 257 0,'0'0'60'16,"0"0"20"0,0 0 3-16,0 0-37 0,0 0-5 15,0 0 10-15,0 0 42 16,0-15 5-16,0 15-30 15,0 0-17-15,0 0-12 0,0 0-15 16,-9 0-19 0,-14 0-4-16,-13 0 4 15,10 0-5-15,-9 11 1 0,3-1 1 16,-3 2-1-16,0 2 1 16,8 2-1-1,4 1 6-15,5 0 1 16,9 4-2-16,7 2-4 0,2-3-1 15,0 1 1-15,0 5 0 16,2-5 1 0,25 1 1-16,-4 0-1 0,4-1-3 0,8-6 5 15,-3-9-4 1,3 1 2-16,-9-7 2 16,9 0-5-16,1 0 7 0,-4-7-2 15,-6-8-2-15,0-7-1 16,-8-5 7-1,-3 5-2-15,-7-6-3 16,-8-1 10-16,0-1 1 0,0 2-4 16,0 4 12-16,0-1 3 15,0 8-13-15,-14 2 1 16,-4-2 1-16,1 12-5 16,-1-2-4-1,9-1-6-15,-14 6-2 0,2 2-8 16,-11 0-38-16,-12 10-52 15,9 2-189-15</inkml:trace>
  <inkml:trace contextRef="#ctx0" brushRef="#br0" timeOffset="16555.6234">9164 9496 312 0,'0'0'76'15,"0"0"51"-15,0 0-40 16,0 0-25-16,0 0-8 16,0 0 4-1,0 0-10-15,0-17-3 0,0 17 11 16,0 0-12-16,0-1 2 15,0 1-3-15,0 0 4 16,0 0-6-16,0-4-17 16,0 4-10-16,0 0-11 15,0 0-3-15,0 4 0 16,0 24-3-16,0 20 3 16,8 10 11-16,1 2-3 15,-3 4-2-15,6-2-6 16,-4-12 7-16,-2 3-2 15,3-10 3-15,9-7-2 0,-10-8-5 16,1-6 7-16,0-9-2 16,0-5-3-16,8-3-1 15,-8-1-1-15,6-2-1 16,5-2 3-16,4 0-3 16,11 0-3-16,0 0-22 15,6-12-46-15,-15-5-72 16,-17-5-90-16,-9-1-86 0</inkml:trace>
  <inkml:trace contextRef="#ctx0" brushRef="#br0" timeOffset="16847.6108">8991 9795 206 0,'0'0'285'15,"0"0"-169"-15,0 0 31 16,0 0-71-16,0 0-54 15,0 0 9-15,190-54 5 0,-105 32-17 16,9 5-19-16,-9 1-14 16,-33-3-202-16</inkml:trace>
  <inkml:trace contextRef="#ctx0" brushRef="#br0" timeOffset="22822.0674">2256 8951 154 0,'0'0'102'16,"0"0"-22"-16,0 0-2 15,0 0-37-15,0 0-22 16,0 0 0-16,-32 0 0 15,32 0 13-15,0-2 3 16,0-1 18-16,0 3 14 16,0-1-11-16,0-4-30 15,0 0 12-15,-9 1-10 16,9-3 3-16,0 2-17 16,0-1 15-16,0-3-8 0,0-3 4 15,0 3-7-15,0-8 6 16,0 4 1-16,0-3 0 15,0-3-2-15,0-3-2 16,0 4-7-16,0-1-2 16,0-3-3-16,0-1-1 15,18-2-2-15,-18-1 2 16,9 1-2-16,5 2-4 16,-11-4 8-16,6 5 3 15,-3-1-4-15,6 2 1 16,-4 1-8-16,1-1 2 15,-3 2 2-15,3 1-6 0,0 1 5 16,-1-3 7 0,10 1 1-16,-18-1-3 0,17-2-2 15,-8 7-4-15,6-7 0 16,-3 0-1-16,5-3 0 16,-2 3-2-16,2-1 0 15,-8-1 0-15,9 1 4 16,-1-1-5-16,-8 1 2 15,9 2-2-15,-1-2 5 16,1 3 5-16,-4 2-7 16,4-3 3-16,-1 1-3 15,10 4 1-15,-10 1-4 16,1-2 0-16,-1 7 3 16,-2-6-2-16,3 4 4 15,-1 0 2-15,1 3-2 0,-1-1-2 16,-2 3-2-16,-3 2 2 15,5 4-5-15,-2-4 5 16,2 1-5 0,1-1 5-16,8 0-1 0,7 3 0 15,2-3 0-15,9 5 0 16,-3 0-1-16,2 0 3 16,-7 0-1-16,-10 0 0 15,6 0-1-15,-6 0 1 16,1 0 0-16,-10 0 1 0,10 0-3 15,-1 9 8-15,-3-1-4 16,4 1 3-16,-1 2-2 16,0 3-4-16,7 5 6 15,-7 1-7-15,0-2 8 16,1 5-8-16,-1-2 4 16,-3-1 6-16,-2 2-1 15,2-4-1-15,-5 5 3 16,8 3-6-16,1-1 4 15,-4 0-3-15,-3 5-2 16,4-1-1-16,2 3 5 16,-8 0-7-16,8-1 7 0,-2 1-7 15,-4 7 0-15,-5-6 0 16,11 3 3-16,-8 1-4 16,-1 5 7-16,9-4-1 15,-2 3-1-15,2 0 1 16,-8 0-3-16,8-2 6 15,0-3-4-15,1 1-4 16,-4-1 2-16,4 0-2 16,-1-1-1-16,0 2 1 15,1-1 0-15,-4-4 2 16,3 1 0-16,-8 5 1 0,8 0 0 16,1-2 1-1,-10 8 0 1,7-2-2-16,-7-5-1 0,1 1-2 0,-10 0 3 15,10-2-3-15,5-4 1 16,-5 7-1-16,0-4 3 16,-1-1-2-16,-8-2-2 15,8 0 2-15,1-2-1 16,0-2 5-16,-1-1-5 16,-2 0 0-16,2-2 0 15,1-2 0-15,-9 0 1 16,8-3 2-16,1 7-4 15,-9-6 2-15,8 1 1 0,-2-2-3 16,2 7 2 0,-8-7 0-16,9 4 0 0,-1-5-1 15,1 2 0-15,-1 2 0 16,7-8-1-16,-7 8 0 16,-5-3 1-16,3-4-1 15,2 1 0-15,-8-2 2 16,9 2-2-16,-1 0 0 15,7-7 0-15,-13 7 1 16,13-4 0-16,-7-2-1 16,1 1 0-16,-1-1 1 15,1-3 0 1,8 0-1-16,-8 1 2 0,-1-3-1 16,-2-1-1-16,3 6 0 0,8-5 2 15,0-2-2-15,1 2 1 16,-4-1 0-16,-5 2-1 15,8-2 0-15,-9 0 0 16,10-5 1-16,-4 4-1 16,4-4 1-16,-1 0 3 15,9 0-4-15,-12 0 1 16,4 0 0-16,-1 0 0 16,0 0-1-16,1 0 3 0,14-4 0 15,-6-3 1-15,-18-3-3 16,10 5 3-16,-1-1-4 15,-8 2 5-15,5-2-4 16,-5-5 4-16,8 2-1 16,0-5 1-16,1-1-3 15,5-2 0-15,-15 2 2 16,10-2 0-16,-1 2-1 16,-8-1 7-16,8 0-1 15,-8-3 4-15,-4 1-3 16,4-2-5-16,-1-1-3 15,1 5-1-15,8 0 0 0,-8 1 2 16,-1 3-3 0,-2 1 0-16,-6-5 2 0,0 6-1 15,8-4 3-15,-8-5-4 16,17-2 3-16,-2-1 0 16,-13 2-3-16,4-2 0 15,3-1 0-15,-10 2 5 16,10-2-5-16,-1 3 1 15,-8 0-1-15,0-3 1 16,6-3 1-16,-7 6 1 16,-5-1-1-16,6 3 1 15,0 3-2-15,-3-6-1 16,3 5 0-16,-1 0-2 16,-8 1 5-16,9-7-6 15,-9 4 6-15,9-1-3 0,0-3 0 16,-9 0 0-16,8 5-1 15,1-3 1-15,0-1 0 16,-9 1 3-16,9-3-3 16,0 7 0-16,-4-6-2 15,-2 2 2-15,-3 3 0 16,0 0 1-16,0 2-1 16,0-2 0-16,0-3 1 15,0 4-1-15,0-4 0 16,0-3-1-16,0 5 1 15,0 0 0-15,0-1 0 16,0-1-1-16,0-2 0 0,0 2 1 16,6 2 0-16,-3 2 1 15,-3 1 1-15,6 0-1 16,-6 4-2-16,0-1 2 16,0-3-1-16,0 8 0 15,3-5 0-15,3-1 0 16,-6 4 0-16,3-4-2 15,-3 3 2-15,0 1 0 16,0-1 0 0,0 2 0-1,0-2 2-15,0-2-2 16,0 7-1-16,0 4 1 0,6-3 0 16,-6 4 3-1,0-5-3-15,0 5-2 0,0 0 2 16,0 0-1-16,0 0 1 15,3 0 1-15,-3 0 0 16,0-2-2-16,0-1 1 16,0 2-1-16,0-5 1 15,0 6 0-15,0 0-2 16,0 0 1-16,0 0 0 16,0 0 1-16,0 0 1 15,0 0-1-15,0 0 3 16,0 0-2-16,0-5 1 0,0 4-2 15,0-4 2 1,0 1-2-16,0 4 1 0,5 0-2 16,-5-5 2-16,0 5-1 15,0-5 0-15,0 3-2 16,0-8 1-16,0 10 1 16,0-4 0-16,0-2 0 15,0 1-1-15,0 5 0 16,0 0 0-16,0 0-3 15,0 0-32-15,0 0-64 16,0 0-94-16,-49 0-473 16</inkml:trace>
  <inkml:trace contextRef="#ctx0" brushRef="#br0" timeOffset="31731.7412">14195 2238 123 0,'0'0'49'16,"0"0"3"-16,0 0 24 15,0 0-24-15,0 0 16 16,0 0-9-16,0 0-12 15,0 0-7-15,-9-28-11 16,0 25-7-16,9 0-4 16,-9 1-7-16,9-2 1 15,-8 0 15-15,-7 1-12 0,6 1 2 16,-8 2-3 0,8-3 19-16,9 3-5 0,-9-2-9 15,0 2-1-15,9-1-2 16,-9 1 0-16,9-4 7 15,0 4-2-15,0 0 1 16,0 0-8-16,0 0-2 16,0 0-12-16,0 0-4 15,0 0-3-15,9 0 7 16,26 0 12-16,6 0 6 16,12 5-7-16,8 0 1 15,16-5-3-15,7 2 3 16,10-2-7-16,11 0 2 15,7 0 0-15,8 0 1 16,0 0-8-16,8-7 5 0,-8 0 3 16,-8-3 0-16,-7 6-2 15,-11 0 9-15,-1-1-5 16,-8 0-4-16,3 3-2 16,6-1 0-16,-1 3 2 15,-14 0-4-15,-3 0 0 16,4 0 0-16,-4 0 0 15,-9-4 1-15,3 0-3 16,6 4 3-16,3-2 0 16,-11-1-1-16,2 3-2 15,-3-1 1-15,-5-2 0 16,-4 0 0-16,4-1-1 0,-13 0 1 16,-5 1 1-16,9-1-2 15,-3 2 2-15,11 2-2 16,-11 0 0-16,3 0 0 15,-1 0 0-15,-2 0-2 16,-15 0 1-16,9 0 2 16,-3 0-1-16,12 0 2 15,5 0 1-15,-5 0-2 16,23 0-1-16,-6-5 3 16,6 1-3-16,3 1 1 15,-2 1-3-15,-7-2 6 16,6 0-3-16,0 2-1 15,-6 0 1-15,6-1-1 0,-14 2 1 16,5-1 6-16,-14-3 0 16,5 1-5-16,4-4 3 15,-10 3 3-15,7 2-1 16,-6-2-3-16,5 0-1 16,4 3-1-16,-13 2 2 15,4-2-4-15,0 0 3 16,-3 2-3-16,-7-3 0 15,1 3 0-15,-3 0 0 16,-6 0 0-16,9 0 0 16,-11 0 0-16,2 0 0 15,0 0 2-15,0 0-2 0,-3 0 2 16,3 0 0-16,0 0-2 16,6 0 3-16,3 0-2 15,0 0 2-15,6 0-3 16,-15 0-3-16,0 0 3 15,0 0 3-15,-11 0-3 16,2 0 0-16,0 0 1 16,-8 0 4-16,8 0-2 15,1 0 0-15,-4-3 12 16,3 1-9-16,1 2 7 16,-1-3-12-16,-8 2 5 15,-4 1-5-15,4-3 3 16,-9 3-4-16,-1 0 2 15,1 0-1-15,-9 0 0 16,9 0-1-16,0 0 3 0,8 0 6 16,1 0 0-16,-9 0 14 15,-1 0-9-15,1 0 6 16,-3 0-5-16,-6 0 2 16,0 0 5-16,0-1 2 15,0 1 0-15,0 0-3 16,0-3-4-16,0 3 0 15,0 0-6-15,0 0-4 16,0 0-5-16,0 0-2 16,0 0-3-16,0 0-39 15,0 0-129-15,0-2-256 16</inkml:trace>
  <inkml:trace contextRef="#ctx0" brushRef="#br0" timeOffset="34638.0245">1879 12166 80 0,'0'0'435'0,"0"0"-380"16,0 0 77-16,0 0-74 15,0 0-40-15,0 0-9 16,0 0 12-16,-126 30 17 16,108-15 13-16,1 4-10 15,-1 12-8-15,-8 13 4 16,8 3-1-16,10 14-10 15,-1-1-3-15,9 1-1 16,0-1-3-16,0 3-6 0,26-4-3 16,9 5 11-16,9-5-8 15,-3 3-1-15,-6-7 4 16,-8-1-11-16,8-5 2 16,-12-2 0-16,-5 0-2 15,-10-9-2-15,1-1-2 16,0-3 0-16,-9-11-1 15,0 1 4-15,0-3-3 16,0-11-1-16,0-1 0 16,-18-9-2-16,-5 0-12 15,-6 0-23-15,-12 0-31 16,-3-13-38-16,9-6-66 0,-6 0-50 16,6-2 4-16,2 6-158 15</inkml:trace>
  <inkml:trace contextRef="#ctx0" brushRef="#br0" timeOffset="34872.4874">1495 13019 500 0,'0'0'56'16,"0"0"94"-16,0 0-32 15,0 0-41-15,0 0-33 16,0 0 0-16,-20-41-8 15,20 23-23-15,26-3-6 16,9 1-4-16,18-3-1 16,8-2-2-16,-2 1 0 0,8 5-6 15,-5-2-129-15,-10 11-115 16,-11-3-193-16</inkml:trace>
  <inkml:trace contextRef="#ctx0" brushRef="#br0" timeOffset="35341.1898">2455 13069 624 0,'0'0'88'16,"0"0"140"-16,0 0-115 16,0 0-46-16,0 0-29 0,0 0-9 15,-17 0-3-15,17 0-2 16,0 0 0-16,0 0-6 16,26 0-10-16,9-6 4 15,6 2-6-15,-6-4-6 16,18 4 0-16,-3-1-17 15,-6 5-55-15,-9 0-77 16,-3 0-37-16,-14 0-45 16,-10 0-87-16</inkml:trace>
  <inkml:trace contextRef="#ctx0" brushRef="#br0" timeOffset="35544.371">2534 13211 113 0,'0'0'373'16,"0"0"-320"-16,0 0 46 16,0 0-19-16,0 0-20 15,0 0 2-15,24 2 46 16,11-2-11-16,23 0-39 16,-5-12-30-16,0 2-27 15,-1 5-1-15,-2 0-58 16,-23 5-103-16,-19-7-306 15</inkml:trace>
  <inkml:trace contextRef="#ctx0" brushRef="#br0" timeOffset="36106.8235">4088 12298 631 0,'0'0'90'16,"0"0"125"-1,0 0-56-15,0 0-46 0,0 0-33 16,0 0-34-16,-35-64-29 16,35 76-17-16,0 24-8 15,18 19 8-15,17 9 9 16,-3-1-5-16,3 1 1 15,-8 2-2-15,-4-11-1 16,-11-5-2-16,-3-1-6 16,-9-13-61-16,0 0-63 15,0-12-67-15,-12-17-228 16</inkml:trace>
  <inkml:trace contextRef="#ctx0" brushRef="#br0" timeOffset="36434.9521">3752 13004 512 0,'0'0'49'15,"0"0"34"-15,0 0 38 16,0 0-56-16,0 0-38 15,0 0-20-15,-26 6-1 16,43-6 14-16,36 0 27 16,17-12-20-16,21-3-1 0,5-2-13 15,7-3-11-15,8 8 3 16,0 2-3-16,-23 5-2 16,-29 5 0-16,-16 0-9 15,-16 0-40-15,-4 5-48 16,-14 10-19-16,-9 2-17 15,0-1-91-15</inkml:trace>
  <inkml:trace contextRef="#ctx0" brushRef="#br0" timeOffset="36809.9356">3942 13431 336 0,'0'0'175'0,"0"0"-83"16,0 0 16-16,0 0-43 15,0 0-20-15,0 0-7 16,44 0 12-16,-12 0-13 15,3-1-12-15,15-3-3 16,12 4 5-16,5-5-12 0,3 0 3 16,15-2-6-1,-15 2-4-15,6-1-6 0,-14-3-1 16,-4-3-1-16,-23 7-2 16,-17 1-32-16,-9-2-11 15,-9 6-7-15,0-5-64 16,0 5-25-16,0 0-1 15,-9 0-170-15</inkml:trace>
  <inkml:trace contextRef="#ctx0" brushRef="#br0" timeOffset="37138.1438">4448 13409 242 0,'0'0'116'0,"0"0"6"16,0 0-9-1,0 0-48-15,0 0-12 0,0 0-4 16,-26 17 10-16,26-12 4 15,-9 10 2-15,9 1 8 16,0 7-7-16,0 9 3 16,0 3-25-16,0 10-15 15,0-3 1-15,0 7 1 16,0-1-7-16,0-5 7 16,0 4-7-16,9-9 0 15,0-1-6-15,8-3-1 16,-8-6-7-16,0-5-2 15,0-6-1-15,0-7-4 0,-9-1 1 16,5-2-1 0,-2-7-2-16,-3 0 0 0,0 0-1 15,0 0-5-15,0 0-33 16,0-22-52-16,0-10-127 16,15-12-161-16</inkml:trace>
  <inkml:trace contextRef="#ctx0" brushRef="#br0" timeOffset="37888.0826">5678 12933 125 0,'0'0'110'0,"0"0"-36"0,0 0 38 16,0 0-24-16,0 0-3 15,0 0 8-15,-3-5 25 16,3 5-16-16,0 0-31 16,0 0-8-16,0 0-25 15,0 0-12-15,0 0-5 16,0 0-1-16,0 0-2 16,0 0-7-16,20-4-10 15,21-1 15-15,21-3 21 16,-4-2-30-16,13 1-1 15,-4 0-3-15,-9-3-2 16,-5 10 0-16,-27-1-1 16,-8 3-3-16,-18 0-28 0,0 0-39 15,0 0-44-15,0 5-54 16,0 16-7-16,-18-2-43 16</inkml:trace>
  <inkml:trace contextRef="#ctx0" brushRef="#br0" timeOffset="38247.4537">5710 13169 289 0,'0'0'73'0,"0"0"30"15,0 0-17-15,0 0-35 16,0 0-5-16,0 0 22 15,0 0 33-15,0 0-12 16,0 0-34-16,0 0-7 16,0 0-12-16,0 0-10 15,0 0-9-15,17 0-3 16,19 0 22-16,8 0 7 16,5 0-20-16,-5 0 1 15,9 0-13-15,-12 0-2 16,-6-5-1-16,0 0-4 15,-12 5-2-15,-23 0-2 16,9 0-2-16,-9 0-14 0,0 0-39 16,9 0-39-1,-9 5-7-15,0 5-113 0,0-4-123 16</inkml:trace>
  <inkml:trace contextRef="#ctx0" brushRef="#br0" timeOffset="41185.0755">6854 12672 306 0,'0'0'38'16,"0"0"14"-16,0 0 47 15,0 0-62-15,0 0 7 16,0 0 10-16,0 0 0 15,-8-9 33-15,8 3 2 16,0-3-31-16,0-3-7 16,0 1-11-16,0-5-28 0,5 4 2 15,22-3-5-15,8 5-9 16,9 0 4-16,-3 2-4 16,3 3 2-16,-9 5-5 15,-9 0 2-15,-3 0-3 16,-5 16 3-16,0 16 1 15,-10 7 3-15,-8 9 8 16,0 4-2-16,0 9-2 16,-17-3-5-16,-10 1 0 15,-13-12 3-15,4-10-3 16,1-3-1-16,3-15-1 16,15-7 0-16,-1-1-7 0,0-6 7 15,10 2 11-15,8-6-10 16,0-1-1-16,0 0-3 15,0 0-3-15,0 0 0 16,0 0-2-16,17 0 8 16,27-13 3-16,15 2-1 15,-1-1-1-15,12 1 0 16,-8 3-1-16,-12-1-5 16,-6 5-10-16,-12 0-31 15,-12 4-11-15,-11 0-17 16,-3 0-44-16,3-5-86 15,-1-7-170-15</inkml:trace>
  <inkml:trace contextRef="#ctx0" brushRef="#br0" timeOffset="41497.5798">7686 12661 500 0,'0'0'63'0,"0"0"46"0,0 0 2 16,0 0-54-16,0 0-24 15,0 0-6-15,0 0 11 16,26 0 2-16,27-4-1 15,5-4-11-15,4-5-12 16,5 2-13-16,-9-2-3 16,-14 5 0-16,0 3-39 15,-26 3-62-15,-9 2-108 16,-9 0-19-16</inkml:trace>
  <inkml:trace contextRef="#ctx0" brushRef="#br0" timeOffset="42062.2553">7721 12699 387 0,'0'0'87'0,"0"0"-5"16,0 0-3-16,0 0-48 15,0 0-10-15,0 0 39 16,-53 49 12-16,27-22-17 0,2 5 1 16,7 5-11-16,17-6-18 15,0-4 6-15,0-5-10 16,0-1-7-16,26-10-4 16,-3-1-3-16,13-4-6 15,-1-2-3-15,6-4 2 16,3 0 1-16,-1 0-1 15,7 0 6-15,-6-10-8 16,9 4 4-16,-9-3-4 16,-3 4 1-16,3-2-1 15,-4 7 2-15,4 0-3 16,-8 0 1-16,4 7-2 16,-13 19 2-16,-10 0-1 0,-17 1 2 15,0 11 2 1,0-6-2-16,-8-5 7 0,-33 0 8 15,-3-7-4-15,0-3 2 16,3-2-2-16,-12-3-4 16,9-3-4-16,-14-3-1 15,5 1-1-15,9-4 2 16,-6-3-1-16,24 5 4 16,9-5-4-16,-1 0-3 15,9 0 0-15,3 0-10 16,-5 0-86-16,-22 0-150 15,-2 0-619-15</inkml:trace>
  <inkml:trace contextRef="#ctx0" brushRef="#br0" timeOffset="43140.3883">2309 15237 492 0,'0'0'77'0,"0"0"23"15,0 0 17-15,0 0-79 16,0 0-35-16,0 0-2 16,-9 0-1-16,12 0 32 15,38 0 16-15,12 0-13 0,23 0-4 16,18-17-2-16,8 2-6 15,9-2-11-15,18-4-7 16,-15 4-3-16,-11 8-2 16,-24-3-1-16,-30 7 1 15,-22 4-26-15,-27 1-30 16,0 0-49-16,0 0-7 16,0 0-18-16,-9 0-177 15</inkml:trace>
  <inkml:trace contextRef="#ctx0" brushRef="#br0" timeOffset="43515.4415">2783 15203 325 0,'0'0'138'0,"0"0"-53"16,0 0 55-16,0 0-55 15,0 0-14-15,0 0-23 16,-26 0-5-16,26 0 1 15,0 0 4-15,0 0 7 16,0 0 8-16,0 0-17 16,0 0-12-16,0 2-14 15,0 20-18-15,0 9 7 16,9 16 33-16,14 7-20 16,-11 10-9-16,2 6 0 0,-5-1-3 15,-6 0-1 1,-3 0 0-16,0-14-1 0,0-3 1 15,0-4 2-15,0-12-6 16,0-9-5-16,6-10 3 16,-6-6-3-16,9-7-2 15,-9 1-21-15,0-5-61 16,8 0-40-16,1-9-89 16,9-22-189-16</inkml:trace>
  <inkml:trace contextRef="#ctx0" brushRef="#br0" timeOffset="43945.7866">3857 15593 519 0,'0'0'104'0,"0"0"64"16,0 0-47-16,0 0-41 15,0 0-3-15,0 0 2 16,-11 0-22-16,11 0-21 15,0 0-17-15,0 0-1 16,0 0-8-16,0 0-5 16,20-5-4-16,21-4 11 15,20 2-7-15,-2-3-4 16,0 5-1-16,-7 5-2 16,-17 0-11-16,0 0-23 15,-11 0-34-15,-7 0-35 16,-5 0-20-16,-12 10-88 0,0 2-50 15</inkml:trace>
  <inkml:trace contextRef="#ctx0" brushRef="#br0" timeOffset="44211.409">3828 15797 175 0,'0'0'64'16,"0"0"36"-16,0 0-16 15,0 0-11-15,0 0-11 16,0 0-5-16,-41 37 10 16,41-37 9-16,0 0-7 15,0 0-8-15,9 0-4 16,23 0-12-16,6 0-4 0,3 0-5 16,9 0-19-16,2-6-2 15,-8-3-7-15,0 4-1 16,-3-2-5-16,-6 2-2 15,-8 5-7-15,-1 0-64 16,-3 0-88-16,-5 0-119 16</inkml:trace>
  <inkml:trace contextRef="#ctx0" brushRef="#br0" timeOffset="44769.3129">5883 14947 576 0,'0'0'37'0,"0"0"125"16,0 0 13-16,0 0-110 15,0 0-30-15,0 0-32 16,-36 23 2-16,36 34 33 15,27 3 3-15,-1 3-22 16,-2-3-4-16,2-8-11 16,-17-5 3-16,8-7-5 15,-8-8-2-15,-9 0-23 16,0-12-69-16,0 0-47 16,0-8-122-16,-32-12-289 15</inkml:trace>
  <inkml:trace contextRef="#ctx0" brushRef="#br0" timeOffset="45097.4441">5154 15680 501 0,'0'0'79'16,"0"0"12"-16,0 0 49 15,0 0-88-15,0 0-26 16,0 0-18-16,23 0 25 16,65 0 21-16,14-15-28 0,18-2-1 15,18 0-4 1,-9 2-6-16,8-2 4 0,1 2-5 16,-9 3-3-16,8 1-6 15,-8-3-4-15,-9 7-1 16,-18 7 0-16,-34 0-1 15,-33 0-24-15,-18 0-10 16,-8 0-31-16,-9 0-19 16,0 12-30-16,0 3-87 15</inkml:trace>
  <inkml:trace contextRef="#ctx0" brushRef="#br0" timeOffset="45722.4632">5204 16161 250 0,'0'0'313'16,"0"0"-227"-16,0 0 76 16,0 0-93-16,0 0-44 15,0 0 1-15,102-124 4 16,-49 109-4-16,-4 3 7 15,-13 7-6-15,-1 5-1 16,-18 0-12-16,1 5-11 16,-9 27 1-16,-4 7 0 15,-5 10 13-15,0-2-4 16,-41 6-12-16,-11-1-1 16,-7-9 1-16,15-12 4 15,9-7-5-15,9-8 0 16,11-7 2-16,6-2-2 0,9-7-5 15,0 0-5 1,0 0-3-16,0 0 7 0,15 0 6 16,23 0 4-16,12-7 1 15,8-2-3-15,4-7 5 16,14 5-3-16,-15 3-4 16,1 0 4-16,-21 3-4 15,-6-2 3-15,-17 7-2 16,-18 0 1-16,0-3-2 15,0 3-6-15,0 0-37 16,0 0-65-16,8 0-102 16,7-7-108-16</inkml:trace>
  <inkml:trace contextRef="#ctx0" brushRef="#br0" timeOffset="46113.0855">6105 16096 624 0,'0'0'108'0,"0"0"117"16,0 0-96-16,0 0-43 15,0 0-25-15,0 0-29 16,-178 15-10-16,175 0-13 15,3 9-1-15,0 1 6 0,0 2 7 16,3 6-4-16,29 4 0 16,12-3-5-16,-9-2-4 15,6-1-7-15,-15-4 1 16,-8-3-1-16,-1-2 1 16,-17-5 1-16,0-7-1 15,0 1 1-15,0-5-1 16,0-6-2-16,0 1-3 15,0-1 1-15,-17 0 2 16,-19 0-39-16,-4 0-34 16,-4-12-43-16,0-3-57 15,0-12-84-15,3-5-260 0</inkml:trace>
  <inkml:trace contextRef="#ctx0" brushRef="#br0" timeOffset="46331.8326">5967 16075 643 0,'0'0'56'15,"0"0"118"-15,0 0-7 16,0 0-121-16,0 0 8 16,0 0-9-16,235-93-22 15,-186 84-4-15,4-6-9 16,6 3-7-16,-7 1-3 0,7 3-40 15,-15-4-134-15,-18-4-245 16</inkml:trace>
  <inkml:trace contextRef="#ctx0" brushRef="#br0" timeOffset="46941.2198">7539 15322 602 0,'0'0'37'0,"0"0"137"16,0 0-74-16,0 0-36 15,0 0-3-15,0 0-30 16,-146 10-6-16,131 16 2 16,6-3 0-16,9 2-10 15,0-1-7-15,0 7-7 16,6-4 1-16,21 5 6 15,17-5 0-15,-4 4-8 16,-4-4-1-16,-1-7-1 0,-9-2 4 16,-8-3-3-1,-10-5 0-15,-8-3 3 0,0-2-2 16,0-2 0-16,0-3-4 16,0 0 6-16,-17 5 3 15,-27-1-6-15,-15-4-1 16,-2 4-67-16,2 0-43 15,7 3-107-15,8-7-102 16</inkml:trace>
  <inkml:trace contextRef="#ctx0" brushRef="#br0" timeOffset="47488.1012">7987 15525 495 0,'0'0'60'15,"0"0"2"-15,0 0 28 16,0 0-60-16,0 0 12 15,0 0 3-15,41 27 0 16,-6-27 7-16,0 0-14 16,-8 0-6-16,8 0-6 0,-3-5 1 15,-15-7-5-15,1-3-3 16,0-1-4-16,-10 0 2 16,-8-2 0-16,0 1-7 15,0 2-10-15,0-1 0 16,-17 7 4-16,-18-2-4 15,8 5-5-15,-14 6-1 16,-3 0 6-16,9 0 6 16,0 0-2-16,-6 10-4 15,15 7 0-15,0 9 0 16,17 2 3-16,0-1 12 16,9 4-6-16,0-4 9 15,9 4 1-15,26-8-5 0,9-8-10 16,0-3-3-1,5-3 0-15,1-3-1 0,-6-6-44 16,9 0-39-16,-4 0-39 16,-5 0-119-16,-8-10-231 15</inkml:trace>
  <inkml:trace contextRef="#ctx0" brushRef="#br0" timeOffset="47831.8744">8888 15359 342 0,'0'0'79'0,"0"0"9"16,0 0 7-16,0 0-53 15,0 0 2-15,0 0 19 16,-102-27-3-16,67 27 1 15,9 0 8-15,-10 0-17 16,-5 12 5-16,15 8-22 16,-9 12 3-16,12 5 8 15,2 2-15-15,12 1-9 16,9 0 18-16,0-4-4 16,3-8 0-16,38-1-12 15,12-12-12-15,14 0-4 16,3-8 3-16,7-7-11 0,7 0-2 15,-5 0-69 1,-2-12-69-16,-16-8-198 0</inkml:trace>
  <inkml:trace contextRef="#ctx0" brushRef="#br0" timeOffset="48941.3023">9070 12699 622 0,'0'0'65'0,"0"0"72"15,0 0 42-15,0 0-95 16,0 0-20-16,0 0-39 15,0-31-14-15,0 31-7 16,0 11-4-16,0 18 14 16,15 15 29-16,2 9 3 15,1 2-25-15,8 4-5 16,-8-6-3-16,-1-6-5 16,-2-7-5-16,-6-9-1 15,-9-11-2-15,0 1-11 16,0-10-56-16,0 0-69 15,0-11-146-15,-6 0-256 0</inkml:trace>
  <inkml:trace contextRef="#ctx0" brushRef="#br0" timeOffset="49363.2083">9196 12993 542 0,'0'0'46'0,"0"0"22"16,0 0-7-16,0 0-33 16,0 0-18-16,0 0-3 15,105-21-1-15,-90 21 2 0,-12-6 1 16,3-4 4 0,-4 0-7-16,7-3-4 0,0-1 0 15,-3-7 2-15,3-2-4 16,-9 3 1-16,0-3 7 15,8 3 4-15,-8-2 21 16,0 7 32-16,0 3-22 16,0 6 4-16,9 1 1 15,-9 1-16-15,0 4-3 16,0 0 1-16,0 0-14 16,0 0 7-16,0 0-3 15,0 10-15-15,9 29-1 16,9 8 36-16,-1 5-3 0,7 3-28 15,-4-8-2 1,-5 2-3-16,2-9-4 0,-8 0-18 16,-9-8-116-16,0-10-94 15,0-17-196-15</inkml:trace>
  <inkml:trace contextRef="#ctx0" brushRef="#br0" timeOffset="50128.7722">9737 12780 609 0,'0'0'71'0,"0"0"66"15,0 0 8-15,0 0-109 16,0 0-22-16,0 0 6 15,0 10 29-15,27-3 10 0,8-7-9 16,14 0-7-16,13 0-3 16,8 0 0-16,6-17-24 15,0 0-12-15,-14 2 0 16,-10 3 3-16,-28 2-5 16,-7 9 0-16,-8-3-1 15,-9 4 8-15,0 0-7 16,0 0-2-16,9 0-5 15,-9 0 0-15,0 0 1 16,-9 22 4-16,-26 10 3 16,-15 9-3-16,-2 9 5 15,-1 2-2-15,-6-9 1 16,7 0-4-16,11-7 1 0,6-7 1 16,0-3-1-16,17-7 1 15,12-6-1-15,3-3 2 16,-3-5-1-16,6 2-2 15,0-2 1-15,0 0-1 16,0-5 0-16,0 4 0 16,0-3-1-16,0 3-2 15,0-4 6-15,24 0 3 16,28 0 9-16,16 0 3 16,20 0-10-16,32-9-1 15,0-1 0-15,-9 3-2 16,-26-2-5-16,-24 3 6 0,-26 6-6 15,-11-5 5-15,-16 5 3 16,-8 0-7-16,0 0 0 16,0 0-1-16,0 0-6 15,0 0-79-15,-23 5-136 16,-21-5-196-16</inkml:trace>
  <inkml:trace contextRef="#ctx0" brushRef="#br0" timeOffset="57816.3916">1150 8106 304 0,'0'0'86'15,"0"0"11"-15,0 0-39 16,0 0-15-16,0 0-3 16,0 0 5-16,0 0 16 0,-35 0-1 15,20-1-14-15,6-4 5 16,-2 1-12-16,-4-1-19 16,6 5-7-16,1 0-7 15,8 0 3-15,0 0 2 16,0 0-2-16,0 0-2 15,0 0 2-15,0 0-4 16,0 0-4-16,0 0 5 16,0 0-5-16,0-1 0 15,49-5 6-15,4 1 9 0,26-1-10 16,6-3 1 0,0 4-6-16,3 2-1 0,-4 3-3 15,1 0 3-15,-6 0-27 16,-11 0-77-16,-1-4-83 15,-20-5-46-15</inkml:trace>
  <inkml:trace contextRef="#ctx0" brushRef="#br0" timeOffset="58238.3298">2414 7943 229 0,'0'0'88'0,"0"0"38"16,0 0-31-16,0 0-1 15,0 0-29-15,0 0-10 16,205-23-32-16,-187 21-9 16,-4 2-7-16,-11 0-7 15,3 0 0-15,-3 0-1 16,6 0-5-16,6 0-27 15,2-3-5-15,1 2-2 16,8-5 3-16,6 1-17 16,-3 5 27-16,-5 0 20 15,-7 0 0-15,1 0 5 16,0-1 2-16,-10 1 2 0,7-4 3 16,-3 3 10-16,2-1 6 15,4 2 10-15,-1-2-3 16,1-3-7-16,8 5-3 15,1 0-11-15,8 0-6 16,-3 0-1-16,12 0-3 16,-3 0-38-16,-15 0-69 15,-17 0-301-15</inkml:trace>
  <inkml:trace contextRef="#ctx0" brushRef="#br0" timeOffset="59363.3441">843 7567 312 0,'0'0'150'15,"0"0"-67"-15,0 0-14 16,0 0-21-16,0 0 0 16,0 0 36-16,-27-21-1 0,19 16-20 15,-10-1 1-15,9 2-9 16,-8-7 3-16,8 3 7 16,0-7-30-16,-6 5 7 15,4-1-3-15,2 0 6 16,0 5-19-16,3 2 11 15,6-1-12-15,0 5 6 16,0 0-15-16,0 0-7 16,0 0-9-16,0 0-1 15,0 5-8-15,0 20 1 0,0 9 8 16,18 4 0 0,-1 4 1-16,-2 0 3 0,3 2-3 15,-10-7-1-15,1 1 1 16,0-7-1-16,0-9 0 15,0-6 0-15,-1 0-4 16,-8 0-39-16,6-7-80 16,-6-3-70-16,0-6-114 15,0 0-233-15</inkml:trace>
  <inkml:trace contextRef="#ctx0" brushRef="#br0" timeOffset="60332.0285">1264 7541 294 0,'0'0'45'0,"0"0"95"16,0 0-65-16,0 0-13 15,0 0-9-15,0 0 22 16,0-27-11-16,0 25-7 16,0-3-17-16,0 3-6 15,-3 2-2-15,-11 0-13 16,-4 0-14-16,-8 9-4 16,-1 12 1-16,-8 2 3 15,18 4 6-15,-7-3-4 16,15 3 5-16,9 1-1 15,0-2 0-15,0-4-1 16,0-7-2-16,24 0-2 16,2-3 0-16,-8-7-5 0,-1 2 3 15,-8-7-1-15,0 0-1 16,-9 0 0-16,9 0 3 16,-1 0 7-16,1 0-4 15,0-11-2-15,6-12-6 16,-7 6-2-16,1-6-3 15,-6-1-2-15,3 1-1 16,12-1 7-16,-10 3-1 16,1 3 2-16,0 3 0 15,0 2 0-15,-1 5-1 0,-8 1 1 16,9 4 0 0,-9 3 1-16,0-1-2 0,0 1-1 15,0 0 1-15,0 0-5 16,6 0-3-16,3 6 8 15,-6 15 1-15,6-1 0 16,-4 3 3-16,-2 2 0 16,-3 3 2-16,0-1 4 15,0-2 5-15,6-3 2 16,3 1-11-16,0-4 6 16,0-4-5-16,8-2 1 15,-8-7-2-15,8-1 0 16,7 2 0-16,-7-7 3 15,1 0-2-15,0 0 2 16,-1 0 7-16,1 0 7 0,-1-12 2 16,1-3-7-16,-4-7-3 15,-11 0 11-15,3 0-11 16,-6-5 2-16,0 0 2 16,0-1 10-16,0 1-4 15,-23 8-11-15,-12-2 14 16,8 5-14-16,-14 6-13 15,-3 4-3-15,18 1-64 16,-6 5-149-16,3-5-324 16</inkml:trace>
  <inkml:trace contextRef="#ctx0" brushRef="#br0" timeOffset="67363.4391">1132 8743 100 0,'0'0'45'0,"0"0"24"16,0 0 4-16,0 0-10 15,0 0-10-15,0 0-2 16,0 0-17-16,0 0 9 16,-43-23 1-16,43 23-1 15,0 0-4-15,0 0-6 16,0-4-2-16,0 4-2 16,0-2-1-16,0-2 0 15,2-1-5-15,31-4-6 0,11 2-1 16,14-3-10-16,4 4-2 15,-1-4-4-15,-2 4-4 16,-7 6-45-16,-8-2-38 16,-3 2-41-16,-15-3-54 15,7-1-78-15</inkml:trace>
  <inkml:trace contextRef="#ctx0" brushRef="#br0" timeOffset="67582.2843">2037 8566 251 0,'0'0'88'15,"0"0"27"-15,0 0-53 16,0 0 3-16,0 0-42 16,0 0-2-16,187-32-12 15,-169 27-7-15,5-7-2 16,-5 8-15-16,-10 2-54 15,4-1-35-15,-6 2-39 16,-6 1-38-16</inkml:trace>
  <inkml:trace contextRef="#ctx0" brushRef="#br0" timeOffset="67738.4507">2490 8479 191 0,'0'0'73'15,"0"0"18"-15,0 0-40 0,0 0-16 16,0 0-31-16,0 0-4 16,79-9-62-16,-55 6-47 15</inkml:trace>
  <inkml:trace contextRef="#ctx0" brushRef="#br0" timeOffset="68754.0839">2543 8415 235 0,'0'0'39'16,"0"0"97"-16,0 0-51 16,0 0 13-16,0 0-31 15,0 0-9-15,-61-15-14 16,61 15 12-16,0-1-5 16,0 1-9-16,0 0-16 15,0 0-1-15,0 0-7 16,0 0-4-16,0 0 5 15,0 0-7-15,0 0-3 16,0 0 9-16,0 0-2 16,0 0 3-16,0-3-2 15,0 3-10-15,0 0-4 0,0 0-2 16,0 0-2-16,0 0-4 16,0 0-5-16,0 0 1 15,0 15 7-15,0 2 2 16,0-1 0-16,0 2 0 15,0 1-6-15,0 2-39 16,0 1-28-16,8-2-40 16,-8 7-19-16,0-5 16 15,0 0 6-15,0-6-88 16,0-5 10-16</inkml:trace>
  <inkml:trace contextRef="#ctx0" brushRef="#br0" timeOffset="68988.4681">2508 8784 154 0,'0'0'94'16,"0"0"-25"-16,0 0 27 15,0 0-42-15,0 0-12 16,0 0-12-16,53 59-6 16,-53-42 13-16,6-7-1 15,-4 3-16-15,-2-4-10 16,0-1 2-16,6 5-5 15,-6-4-6-15,0 1-1 16,0 3-1-16,0-7-31 16,0 10-36-16,0-6-31 0,0-5-62 15,0 0-42-15</inkml:trace>
  <inkml:trace contextRef="#ctx0" brushRef="#br0" timeOffset="69144.7431">2628 9031 211 0,'0'0'71'0,"0"0"70"16,0 0-55-16,0 0-18 15,0 0-11-15,0 0-36 16,0 27-12-16,0-22-9 16,0-5-11-16,0 0-151 15</inkml:trace>
  <inkml:trace contextRef="#ctx0" brushRef="#br0" timeOffset="70269.7322">573 8642 286 0,'0'0'104'0,"0"0"-29"16,0 0-8-16,0 0-24 15,0 0 14-15,0 0 12 0,-32-24 6 16,32 14-4-16,0 4-11 16,0-3-11-16,0-3-9 15,0 2-15-15,0 0-9 16,0-2-11-16,24 7-1 16,-4-1-3-16,4 2-2 15,-7 4 1-15,1 0-1 16,-1 0-4-16,1 10-1 15,-9 17 6-15,-1 5 0 16,-8 11 3-16,0-2-3 16,0 1 0-16,-17-2 0 15,-10-3 0-15,-8-6 1 0,9-8 2 16,3-10-2-16,5-3 0 16,18-8 0-16,0-2 0 15,0 0 5-15,0 0-4 16,0 0 2-16,0 0 0 15,0 0-3-15,0 0-1 16,26-8 2-16,15-9-1 16,3 7-1-16,15-3 1 15,-15 4-2-15,-9-1-6 16,-9 3-49-16,-11 7-77 16,-15-1-83-16,0 1-225 15</inkml:trace>
  <inkml:trace contextRef="#ctx0" brushRef="#br0" timeOffset="70738.5717">1089 8576 403 0,'0'0'119'0,"0"0"-52"0,0 0 18 15,0 0-34-15,0 0-37 16,0 0 18-16,-50 0-14 16,23 0 22-16,10 11-21 15,-7 4 11-15,7 6-2 16,-1 2-6-16,10 4-10 15,8 2 5-15,0-2-3 16,0-4-2-16,0 3 1 16,23-13-2-16,3 1 0 15,1-9-2-15,8-4 3 16,-18-1-7-16,10 0-1 16,-4 0 8-16,-11-10 3 15,5-12-5-15,-11 2-2 0,-6-10-1 16,0 1 0-1,0-1 3-15,0 6-5 0,-23 3-2 16,-4 11-3-16,-8 10-10 16,-9 0-55-16,1 10-103 15,-7 7-152-15</inkml:trace>
  <inkml:trace contextRef="#ctx0" brushRef="#br0" timeOffset="71801.0002">2859 9357 205 0,'0'0'69'0,"0"0"41"15,0 0-9-15,0 0-46 16,0 0-1-16,0 0 27 16,0-6-15-16,0 6-6 15,0-5 12-15,0 5-10 16,0 0-19-16,0 0-6 15,0 0-10-15,0 0-5 16,0 0-2-16,0 0 2 16,0 0-6-16,0 0-10 15,0 9-4-15,0 14 4 0,0 9 16 16,0 5 8-16,0 0-11 16,0 10 1-16,0-1-8 15,0-1 3-15,0-7-1 16,0 1-3-16,0-7-2 15,0-6-3-15,9-7 2 16,9-6-7-16,-1-2 1 16,1-7 0-16,-4 0 1 15,4-4 1-15,8 0-1 16,9 0-3-16,18-13-4 16,6-9-56-16,-10-5-45 15,-22 0-62-15,-19 7-117 0,-8-2-187 16</inkml:trace>
  <inkml:trace contextRef="#ctx0" brushRef="#br0" timeOffset="72207.2755">2713 9558 193 0,'0'0'95'0,"0"0"-9"16,0 0 9-16,0 0-45 16,0 0 8-16,0 0 9 15,-26 20 11-15,26-20-5 16,0 0-33-16,0 0 2 16,0 0-1-16,0 0-7 15,0 0 4-15,43 0-2 16,36-9 8-16,21-10-27 15,14 0-17-15,-3-6-91 0,-26-7-326 16</inkml:trace>
  <inkml:trace contextRef="#ctx0" brushRef="#br0" timeOffset="73884.314">3392 9776 147 0,'0'0'244'0,"0"0"-101"16,0 0-88-16,0 0 14 15,0 0-45-15,0 0 9 16,0 0 30-16,-18 4 12 16,18-4 2-16,0 0-3 15,0 0-16-15,0 0 12 16,0 0-6-16,0 1-14 16,-8-1-7-16,8 0 1 15,-9 0-10-15,9 0-5 16,0 0-5-16,0 0-6 15,0 0 5-15,0 0-5 16,0 3 0-16,0-3-4 0,0 0 2 16,0 0-8-16,0 0-5 15,0 5-3-15,0 10-4 16,0 6-6-16,0 7 9 16,0 4 2-16,0 0 6 15,0-5-6-15,9 0 2 16,-9 3 1-16,0-12-2 15,0 2 0-15,0-8-1 16,0-1 0-16,8-7 0 16,-8-4-1-16,0 0-5 15,9 0-30-15,-9 0-69 16,9 0-155-16,8 0-160 0</inkml:trace>
  <inkml:trace contextRef="#ctx0" brushRef="#br0" timeOffset="76776.5061">12263 6457 164 0,'0'0'412'15,"0"0"-278"-15,0 0-51 0,0 0-19 16,0 0-30-16,0 0-26 15,0 0 2-15,0 0 16 16,0 0 5-16,0 0-11 16,0 10 4-16,0 1 22 15,0 9 4-15,0 7-11 16,0 5-11-16,0 10-2 16,-9 2 1-16,0 8-3 15,1-2-9-15,8 8-2 16,0-2 4-16,0-9 6 15,0-5-2-15,0-3-5 16,26-14-13-16,9 2-2 0,-9-12-1 16,7-3-1-1,-7-7 1-15,9-5 1 0,0 0-1 16,6-12-13-16,-6-12-63 16,9-16-19-16,-12 0-46 15,-5-9-168-15,-27 2-179 16</inkml:trace>
  <inkml:trace contextRef="#ctx0" brushRef="#br0" timeOffset="77073.4144">12125 6178 747 0,'0'0'69'16,"0"0"101"-16,0 0-36 15,0 0-65-15,0 0-47 16,0 0-13-16,-35-64-9 15,35 64-13-15,0 0-162 16,0 0-190-16</inkml:trace>
  <inkml:trace contextRef="#ctx0" brushRef="#br0" timeOffset="77573.4818">13542 6648 648 0,'0'0'83'0,"0"0"140"16,0 0-92-16,0 0-29 16,0 0-82-16,0 0-1 15,-26-10-5-15,43-1 17 0,27-4-9 16,23-1-8-16,4-1-2 16,5 0-5-16,-15 6-4 15,-2 2-3-15,-24 9-1 16,-9 0-46-16,-17 0-133 15,-9 0-20-15,0 15-23 16,-9 7-233-16</inkml:trace>
  <inkml:trace contextRef="#ctx0" brushRef="#br0" timeOffset="77792.2285">13568 6818 435 0,'0'0'70'0,"0"0"33"0,0 0 0 15,0 0-27-15,0 0-34 16,0 0 32-16,-17 29-2 16,52-29 0-16,6 0-20 15,12 0 1-15,8-1-17 16,15-14-9-16,3-7-10 16,-3 4-17-16,-8 3 0 15,-16-1-18-15,1 12-95 16,-21-2-100-16,-6-2-187 15</inkml:trace>
  <inkml:trace contextRef="#ctx0" brushRef="#br0" timeOffset="78182.8577">15535 6348 261 0,'0'0'621'0,"0"0"-455"16,0 0 5-1,0 0-48-15,0 0-74 0,0 0-49 16,-76-26-8-16,76 65 8 16,0 8 21-16,6 7 0 15,3 5-5-15,8-1-2 16,1-4-10-16,-9-5-3 16,-1-7 1-16,1-10-2 15,-9-11 0-15,9-11-42 16,-9-5-75-16,0-5-113 15,0-1-119-15</inkml:trace>
  <inkml:trace contextRef="#ctx0" brushRef="#br0" timeOffset="78464.031">15073 6462 408 0,'0'0'224'16,"0"0"-71"-16,0 0-30 16,0 0-28-16,0 0-61 15,0 0-30-15,6-66 15 16,20 47 27-16,9-4 3 16,18 7-26-16,5-8 5 15,18 1-10-15,3 3-5 16,-3 3-11-16,-5 7-2 0,-4 6-2 15,-23 4-44-15,-9 0-78 16,-12 17-130-16,-23 6-21 16</inkml:trace>
  <inkml:trace contextRef="#ctx0" brushRef="#br0" timeOffset="78745.3134">15122 6989 478 0,'0'0'91'0,"0"0"13"16,0 0 7-16,0 0-12 15,0 0-14-15,0 0-13 16,44 6 19-16,6-6-7 15,20-1-29-15,6-13-13 16,12-2-16-16,-3 0-15 16,-9 4-7-16,-6-1-4 15,-2 0-36-15,-16 3-111 16,-2-5-84-16,-23-2-159 16</inkml:trace>
  <inkml:trace contextRef="#ctx0" brushRef="#br0" timeOffset="79401.6053">16068 6776 407 0,'0'0'153'16,"0"0"49"-16,0 0-78 16,0 0-2-16,0 0-60 15,0 0-3-15,0 1-24 16,0 14-11-16,9 8 20 15,17 12 1-15,6 0-11 16,-6 5-8-16,-8-1-16 0,0-8-6 16,-10 0-1-16,-8-13-2 15,0-5-2-15,0-4-4 16,0-9 5-16,0 3 3 16,0-3 12-16,0 0 9 15,0-10-10-15,-8-11-14 16,-10-13 0-16,9 2 0 15,9-8 2-15,0-1-2 16,0 1 0-16,18 8-8 16,17 5 6-16,-3 12-5 15,-6 7 4-15,1 8 0 16,-10 0 1-16,10 8-3 16,5 18 1-16,3 7 4 0,0 9 3 15,-9-3-3 1,1 1 1-16,-13-6-1 0,-5-8 0 15,-9-8 0-15,0-9 0 16,0-4 2-16,0-5 1 16,0 0 2-16,0 0 12 15,0 0-4-15,0-17 4 16,0-11-17-16,-9-4 1 16,1-8 1-16,8-1-2 15,0 1 0-15,0 8-2 16,0 16 0-16,17 0-1 15,1 13-3-15,-1 3-1 16,10 0 4-16,8 13-3 16,-3 14 6-16,3 15 0 0,-9-8 0 15,1 7 1-15,-4-3 0 16,-5-7-2-16,-1-3-3 16,-8-9-74-16,-9-5-155 15,0-4-243-15</inkml:trace>
  <inkml:trace contextRef="#ctx0" brushRef="#br0" timeOffset="80010.97">17382 6898 546 0,'0'0'140'15,"0"0"68"-15,0 0-110 16,0 0-8-16,0 0-30 16,0 0-5-16,-102-91 0 15,75 81-5-15,10 4-1 16,-1 2-19-16,9 4-13 15,-8 0-2-15,-10 0-13 16,4 13-2-16,5 6 0 0,10 8 0 16,-1-5-1-1,9 4 0-15,0-3 1 0,0-2 8 16,9 0-5-16,17-1 5 16,6-8-5-16,3 1-1 15,-8-5-2-15,-10-1 0 16,1-5 0-16,-9-2 0 15,-4 0-14-15,4 0-1 16,0-9 14-16,17-14-14 16,-8-7-20-16,-1-4-1 15,1 0 8-15,-9 5 28 16,0 3 2-16,-9 13 0 16,0 4 0-16,0 4 15 15,0 5-4-15,0 0-13 16,14 0-1-16,4 15-5 0,-1 12 6 15,18 7 16-15,-8-2-3 16,5-4 0-16,-6-1-4 16,-8-4-9-16,-1-6 1 15,1-3-2-15,-9-8-4 16,0 0-62-16,-1-6-118 16,-8 0-138-16,0-11-242 15</inkml:trace>
  <inkml:trace contextRef="#ctx0" brushRef="#br0" timeOffset="80495.3101">17716 6745 864 0,'0'0'82'16,"0"0"120"-16,0 0-133 16,0 0 27-16,0 0-50 15,231 42-2-15,-196-10-17 16,0 7 2-16,-26-6-15 15,-9 6-14-15,0-5 0 16,-9 2 0-16,-26-10 5 16,0-10-5-16,11-9 1 15,-2-7-5-15,17 0 4 16,-8 0-7-16,8-14-19 16,9 0 0-16,0 0 18 15,0 2 3-15,0-3 4 0,9-1-2 16,26 0 0-16,15-2-2 15,-6 1 5-15,-1 2 0 16,7-5 0-16,-6 1 0 16,-9 1 1-16,6-4-1 15,-23 6 0 1,-1-3 0-16,-17 3 0 0,0-2 0 16,0 5-7-16,0 3-2 15,-17 7-9-15,-1 3-11 16,1 0 29-16,-24 21 0 15,6 11 0-15,-1 9 1 16,13 3 9-16,14-6-4 0,9-6-6 16,0-5 1-16,50-7 6 15,20-8-5-15,24-9-2 16,8-3-149-16,-14-5-236 16</inkml:trace>
  <inkml:trace contextRef="#ctx0" brushRef="#br0" timeOffset="81411.2962">19562 6366 507 0,'0'0'120'16,"0"0"136"0,0 0-111-16,0 0-23 0,0 0-75 15,0 0-1 1,0 0-19-16,-283 15 30 0,198 8-16 15,23 1-12-15,4-1-5 16,31-3-16-16,19 1-8 16,8-3-7-16,0 6-1 15,35-1 8-15,23 3 3 16,21-8 3-16,6 8-4 16,0-10 2-16,-6 6-4 15,-20-1 3-15,-16-1-3 16,-7 1-1-16,-28 2-8 15,-8 3 4-15,0-5-3 16,0 1 7-16,-35-5 0 0,0-2 1 16,-6 0 7-1,-3-7-5-15,-8-4 3 0,2-4-5 16,6 0-16 0,9 0-46-16,8 0-21 0,13-10-98 15,14-8-58 1,0-13-155-16</inkml:trace>
  <inkml:trace contextRef="#ctx0" brushRef="#br0" timeOffset="81701.3121">19931 6542 666 0,'0'0'171'16,"0"0"-19"-1,0 0-41-15,0 0-56 0,0 0-40 16,0 0-2-16,0 9 2 16,0 14 38-16,0 9 3 15,0 1-26-15,9 3-7 16,9-1-10-16,-1-3-8 16,1-2-3-16,-1-5-2 15,-8-7 0-15,0-2-26 16,-9-6-73-16,0-5-75 15,0-5-110-15,-3 0-86 0</inkml:trace>
  <inkml:trace contextRef="#ctx0" brushRef="#br0" timeOffset="81931.4552">19820 6272 969 0,'0'0'174'0,"0"0"-23"16,0 0-73 0,0 0-52-16,0 0-26 0,0 0-3 15,-18-55-31 1,18 55-103-16,0-7-98 0,9 2-184 15</inkml:trace>
  <inkml:trace contextRef="#ctx0" brushRef="#br0" timeOffset="82521.3677">20455 6589 764 0,'0'0'184'0,"0"0"16"0,0 0-103 16,0 0-20 0,0 0-63-16,0 0-9 0,18-64 3 15,8 64 1 1,0 5 0-16,15 22 4 0,-6 12 4 16,1-2-2-1,-10 12 2-15,-3-2-10 0,-14-7-7 16,0-9 3-1,-9-8-3-15,0-15 0 0,0-5 0 16,0-3 0-16,0 0 18 16,0 0 10-16,0-10 6 15,-9-22-14-15,-14-8-17 16,-4-10-3-16,10-4 1 16,17 7-2-16,0 3 5 15,0 17-5-15,9 3 1 16,17 12-1-16,6 5-1 15,-14 7 0-15,17 0 1 0,0 2-3 16,6 24 4 0,12 1 0-16,-10 11 0 0,-2-3 0 15,-5-2-1 1,-1 7 1-16,-18-4-46 0,-8-4-108 16,-9-12-242-1</inkml:trace>
  <inkml:trace contextRef="#ctx0" brushRef="#br0" timeOffset="84080.4091">22106 6119 453 0,'0'0'83'15,"0"0"66"-15,0 0 20 16,0 0-59-16,0 0-32 16,0 0-24-16,0 0-21 15,-243 76 13-15,184 1 3 16,7 17 6-16,2 18-12 16,24-2-12-16,26-6-14 15,0-14-13-15,17-21-3 16,50-10-1-16,12-16-5 15,24-16-1-15,8-18-70 16,9-9-137-16,-17-9-181 0</inkml:trace>
  <inkml:trace contextRef="#ctx0" brushRef="#br0" timeOffset="84658.5376">22644 6487 583 0,'0'0'116'0,"0"0"103"16,0 0-85-16,0 0-13 15,0 0-88-15,0 0-33 16,-76 13 5-16,76 29 11 15,0 0 4-15,0 1-1 16,0-7-1-16,27-7-4 16,11-8-10-16,8-5-1 15,7-8 2-15,-12-8 1 16,3 0-5-16,0-10-1 16,-3-20-38-16,-6-2-13 15,-9-6-3-15,-17 0 23 16,-9 6 1-16,0 8 30 15,0 8 6-15,0 5 17 16,0 7 11-16,0 4-5 16,0 0-26-16,0 0-3 0,0 15-21 15,0 17 21-15,0 2 5 16,0-1-2-16,35 6 4 16,-3-19 10-16,12 0-2 15,0-12 1-15,-3-8-4 16,-6 0 5-16,0-8-1 15,-8-22 5-15,-7-2 4 16,-8-2 7-16,-12-9 11 16,0 2-6-16,-23-3-31 15,-13 3-6-15,-7 9-2 16,2 11-37-16,-3 15-37 16,9 6-85-16,8 0-99 0,-5 2-310 15</inkml:trace>
  <inkml:trace contextRef="#ctx0" brushRef="#br0" timeOffset="85143.0019">23917 6291 699 0,'0'0'113'15,"0"0"109"-15,0 0-66 16,0 0-61-16,0 0-17 15,0 0-19-15,-52-91-19 16,52 91-22-16,0 0-17 16,0 22 3-16,0 21 1 15,0 14 10-15,0 13 6 16,0-5-12-16,0 2-8 0,0-2 3 16,0-6-2-1,17-1-1-15,10-14 0 0,-10-12-1 16,7-7 1-16,-7-13-1 15,1-7 1-15,-1 2-1 16,10-7-3-16,-1 0-4 16,6 0-17-16,-5-16-20 15,-1-7-53-15,-9 3-60 16,-8-7-43-16,-9 6-66 16,0 3-53-16</inkml:trace>
  <inkml:trace contextRef="#ctx0" brushRef="#br0" timeOffset="85361.6771">23669 6638 560 0,'0'0'121'16,"0"0"66"-16,0 0-64 15,0 0-45-15,0 0-49 16,0 0 9-16,0-42-24 15,32 25 16-15,21-5-11 16,-1 7-15-16,24-6-2 16,9-2-4-16,3 0-46 15,-3 1-78-15,-18-1-239 16</inkml:trace>
  <inkml:trace contextRef="#ctx0" brushRef="#br0" timeOffset="85674.1832">24207 6087 732 0,'0'0'86'16,"0"0"71"-16,0 0-78 15,0 0 11-15,0 0-41 16,310 44 2-16,-198 10 19 0,-10 5-10 16,-5 4-19-16,-21 6-17 15,-24-5-10-15,-31 11-14 16,-21 6-6-16,-12 9-4 16,-76-7-65-16,-14-11-57 15,-27-15 6-15,0-23-59 16,1-21-252-16</inkml:trace>
  <inkml:trace contextRef="#ctx0" brushRef="#br0" timeOffset="88054.0015">27222 5916 556 0,'0'0'60'0,"0"0"175"16,0 0-104-16,0 0-19 0,0 0-49 15,0 0-22 1,0 0-15-16,-41-33-18 0,41 39-8 15,0 28 0 1,0 12 27-16,12 7-13 0,17-3 1 16,-3-8-6-1,9-10-5-15,0 0 1 0,-2-15 1 16,2-4-3 0,0-11-1-16,-9-2 4 0,6 0 0 15,-5-10 0-15,8-17-2 16,-18-4-4-16,1-7-4 15,-9-2-4-15,-9 0 0 16,0-1 4-16,0 12-2 16,0 8 6-16,0 11 1 15,0 10-1-15,0 0-3 16,0 5-22-16,0 27 8 16,0 10 14-16,11-4 5 0,36-1-2 15,-3-15 6 1,6-7 2-16,3-5 0 0,-1-10 4 15,-2 0 1 1,-6-1 5-16,-9-23 0 0,-12-8 4 16,-14-6-6-1,-9-6 1-15,0-3-4 0,-9 2-9 16,-23 5-1 0,-3 8-3-16,9 10-5 0,-1 12-15 15,19 5-56-15,8 5-61 0,0 0-164 16,0 0-368-1</inkml:trace>
  <inkml:trace contextRef="#ctx0" brushRef="#br0" timeOffset="88464.0159">28753 5864 505 0,'0'0'83'0,"0"0"130"16,0 0-88 0,0 0-14-16,0 0-35 0,0 0 3 15,-53 0-10 1,53 0-16-16,0 0-21 0,0 0-10 16,9 0-6-16,35-11-6 0,14 0 1 15,4-4-7 1,14 4-1-16,-15 1-3 0,-2 1-1 15,-15 6-36 1,-18 3-142-16,-17 0-49 0,-9 0-147 16</inkml:trace>
  <inkml:trace contextRef="#ctx0" brushRef="#br0" timeOffset="88672.6157">28691 6069 630 0,'0'0'52'0,"0"0"70"16,0 0-87-16,0 0 31 15,0 0 47-15,0 0-37 16,240-13-20-16,-152-3-4 16,-3 0-38-16,-9 1-11 0,-15 4-3 15,-8 3-75-15,-12 0-98 16,-32-5-266-16</inkml:trace>
  <inkml:trace contextRef="#ctx0" brushRef="#br0" timeOffset="89391.2934">29970 5827 507 0,'0'0'61'0,"0"0"96"15,0 0-45-15,0 0-30 16,0 0-24-16,0 0-3 16,70-93-20-16,-35 78 5 15,6 3-9-15,-14 5-5 16,-10 5-3-16,1 2-5 16,-9 0-9-16,2 0-4 15,10 10-3-15,-12 21-1 16,-1 8 6-16,-8 4-7 0,0 4 0 15,0-5 2 1,-8-4-1-16,-22-3 0 0,10-13-1 16,2-8 2-16,10-4 8 15,-1-9-9-15,9-1 4 16,0 2-5-16,0-2 0 16,0 0-3-16,0 0-4 15,0 0 1-15,0 0 3 16,0 0-5-16,0 0 8 15,44 0 0-15,5 0 4 16,4-8-2-16,14 1 0 16,12-5-2-16,6-1-15 15,-12-4-33-15,9 2-3 0,-26-2-17 16,-9 2-23 0,-12-2-88-16,-35 2-80 0</inkml:trace>
  <inkml:trace contextRef="#ctx0" brushRef="#br0" timeOffset="89672.6339">30813 5720 522 0,'0'0'185'16,"0"0"-18"-16,0 0-84 15,0 0-15-15,0 0-47 0,0 0 18 16,129-12 26-16,-62 4-8 16,3-6-11-16,-2-1-13 15,2 0-5-15,-12 4-6 16,-5 0-16-16,-18 3-4 16,-17 4-2-16,-4 4-46 15,-14 0-104-15,0 3-127 16,-41 11-91-16</inkml:trace>
  <inkml:trace contextRef="#ctx0" brushRef="#br0" timeOffset="89938.1779">30968 5763 597 0,'0'0'113'0,"0"0"110"16,0 0-137-16,0 0-15 15,0 0-47-15,0 0-9 16,-9 24 14-16,9-1 44 16,9 4-20-16,9 4-16 15,5 4-3-15,-14 0-19 16,8 1-2-16,1-5-11 16,-9 0 2-16,0-4-3 15,-1-4-1-15,-8-6-38 16,0-6-44-16,0-1-49 0,0-4-15 15,0-6-84-15,-17 0-105 16</inkml:trace>
  <inkml:trace contextRef="#ctx0" brushRef="#br0" timeOffset="90219.4417">31173 5797 718 0,'0'0'90'0,"0"0"129"16,0 0-77-16,0 0-24 16,0 0-72-16,0 0-29 15,-9-15-8-15,9 15 1 0,0 5-6 16,0 20 18 0,9 5 4-16,9 2-12 0,8 0-7 15,-17-3-7-15,8-4 3 16,-8 2-3-16,-9-5-26 15,0-1-42-15,0-2-76 16,0-8-54-16,-9-8-149 16</inkml:trace>
  <inkml:trace contextRef="#ctx0" brushRef="#br0" timeOffset="90719.4334">31990 5451 358 0,'0'0'167'0,"0"0"-15"15,0 0-34-15,0 0 23 16,0 0-75-16,0 0 0 16,-18-50 28-16,9 50-9 15,0 0-37-15,-8 0-28 16,-21 12 7-16,9 17-5 0,-15 12 13 16,17 4-8-1,-2 6 2-15,17-1-8 0,12-3-7 16,0 7-6-16,3-4-5 15,44-1 6-15,-12 0-6 16,0-4 4-16,-5-2-4 16,-1 0 1-16,-20-5-2 15,-1-2-3-15,-8-6 3 16,0-2-4-16,0-6 4 16,-8-7-1-16,-1 2-1 15,-23-8-1-15,14-3-12 16,-17 2-12-16,0-6-11 0,-6-2-37 15,-3 0-93 1,0-3-32-16,-12-21-89 0,18-6-121 16</inkml:trace>
  <inkml:trace contextRef="#ctx0" brushRef="#br0" timeOffset="90860.0641">31533 5990 466 0,'0'0'158'15,"0"0"56"-15,0 0-71 16,0 0-59-16,0 0-31 15,0 0-11-15,199-106-9 16,-114 93-12-16,-3-1-21 16,17-1-26-16,-14-2-102 15,-20-6-266-15</inkml:trace>
  <inkml:trace contextRef="#ctx0" brushRef="#br0" timeOffset="94375.7907">12383 8870 681 0,'0'0'31'15,"0"0"159"-15,0 0-101 16,0 0 4-16,0 0-50 15,0 0-10-15,0 0-2 16,0-20-1-16,0 20-11 16,0 16-9-16,0 15 32 15,0 4-8-15,0 10-14 16,0 7-10-16,9 3-1 0,0 1 3 16,-9 5-2-16,8-8 5 15,1-4-9-15,0-6 3 16,8-6-1-16,-2-11-6 15,-3-10 2-15,2 1-2 16,4-12-1-16,8-5-1 16,1 0-7-16,5 0-40 15,3-17-28-15,9-15-73 16,-9-6-127-16,-20-7-252 16</inkml:trace>
  <inkml:trace contextRef="#ctx0" brushRef="#br0" timeOffset="94641.4518">12281 8549 747 0,'0'0'55'0,"0"0"122"16,0 0-47-16,0 0-40 15,0 0-68-15,0 0-22 16,-27-27-12-16,27 27-44 16,0 0-107-16,0 0-164 0</inkml:trace>
  <inkml:trace contextRef="#ctx0" brushRef="#br0" timeOffset="95125.826">13232 9111 665 0,'0'0'120'0,"0"0"66"16,0 0-53-16,0 0-37 0,0 0-53 16,0 0-3-16,-41 0-4 15,41 0-7-15,0 0-15 16,35-16 3-16,15 1-3 15,11-2-5-15,15-5-8 16,-6 7 3-16,-2 2-4 16,-7 4-2-16,-20 4-90 15,-14 5-60-15,-19 0-68 16,-8 0-100-16</inkml:trace>
  <inkml:trace contextRef="#ctx0" brushRef="#br0" timeOffset="95406.9993">13267 9346 589 0,'0'0'159'0,"0"0"-5"16,0 0-64-16,0 0-32 15,0 0-22-15,0 0 35 16,9 0 14-16,26 0-20 15,17-11-11-15,7-5-19 16,2 0-7-16,16 1-7 16,-10-2-12-16,-14 6-3 15,-10 0-4-15,-7 6 0 16,-22 0-2-16,4 5-30 16,-9 0-66-16,8 0-81 0,-17 0-162 15,0 0-208-15</inkml:trace>
  <inkml:trace contextRef="#ctx0" brushRef="#br0" timeOffset="98313.3701">4893 3562 66 0,'0'0'258'16,"0"0"-102"-16,0 0-71 15,0 0 9-15,0 0-8 16,0 0-29-16,-6 5-14 16,6-5 11-16,0 0-17 15,0 0-3-15,0 0 10 16,0 0-7-16,0 0-12 16,0 0-11-16,15 0-11 15,55 0 1-15,33 0 5 16,34-7-2-16,18-3 5 15,9-3-10-15,-3 1 5 0,-14-1 3 16,-19-1-6-16,-25 6 0 16,-33-1 0-16,-20 6 0 15,-30 1-3-15,-14 2-1 16,3 0 1-16,-9 0 6 16,0 0-7-16,0 0 0 15,0 0-3-15,18 0-7 16,-10 0-28-16,10 0-73 15,-18 14-142-15,0-3-240 16</inkml:trace>
  <inkml:trace contextRef="#ctx0" brushRef="#br0" timeOffset="99780.7941">15474 8951 417 0,'0'0'92'16,"0"0"74"0,0 0-22-16,0 0-21 15,0 0-44-15,0 0-2 16,0 0-7-16,-33-74-10 15,33 65-1-15,0 1 0 16,-8 6-10-16,8 2-11 0,0-3-4 0,0 3-15 16,0 0-2-1,0 0-3-15,0 0-14 16,0 0 0-16,0 22-3 16,0 18-8-16,8 15 9 15,16 9 2-15,-7 3 2 16,1-4 0-16,-9-7 0 15,8-12-1-15,-8-2 1 16,0-8-1-16,-9-14 0 0,0 2-1 16,0-8-1-16,0-2 1 15,0-3-4-15,9-3-49 16,-9-6-91-16,0 0-83 16,0-9-34-16,8-18-82 15</inkml:trace>
  <inkml:trace contextRef="#ctx0" brushRef="#br0" timeOffset="100652.9341">16325 9095 342 0,'0'0'95'16,"0"0"34"-16,0 0-54 16,0 0 25-16,0 0-33 15,0 0 19-15,-61-42-12 0,38 42-16 0,-13 0-12 16,1 0-2 0,9 15-16-16,-9 12-14 15,3 11 0-15,14-1-5 16,18 0-2-16,0 4 3 15,0-8 0-15,9-6-1 16,35 0 5-16,-3-11-7 16,3-5 2-16,0-4-6 15,-12-6 4 1,-6-1-5-16,0 0 0 0,1-4 3 0,-4-16-1 16,-5 2 1-16,-10-7-1 15,1-2-4-15,0-1-7 16,-9-7 3-16,0 2 3 15,0 1 2-15,0 2-1 16,0 2 1-16,0 6-2 16,0 7 0-1,18-2 1-15,-1 10-5 16,1-3 4-16,-10 5-3 16,-8 5 3-16,9 0-1 0,0 0 0 0,0 0-4 15,5 17 0-15,4 13 3 16,0 4 3-16,-10 2 1 15,10-1 2 1,-1 0 3-16,-8-4 3 16,9-3 0-16,-4 0 4 15,4-8-1-15,8-3-3 16,1-4-3-16,-1-5 1 16,0-3 0-16,-2-3 1 0,2-2 1 0,-8 0 3 15,-1 0 4-15,-8-2-5 16,9-14 7-1,-18-8 15-15,8-6 0 16,-8-2-8-16,0-4-10 16,0-2-1-16,-8 6 5 15,-19 7-12-15,10 8-7 16,-10 11-4-16,1 6-19 16,-15 0-54-16,6 16-136 15,0-5-334-15</inkml:trace>
  <inkml:trace contextRef="#ctx0" brushRef="#br0" timeOffset="102887.3572">18980 8843 364 0,'0'0'60'0,"0"0"79"16,0 0-53-16,0 0-19 16,0 0 3-16,0 0 55 0,0 0-15 15,-9-38-20 1,-8 34-18-16,-10 4-24 0,-8 0-15 16,-23 0-26-16,-13 9-5 15,4 14 8-15,6 4-3 16,17-2 3-16,12 3-5 15,23-2-4-15,9-5-1 16,0 0-2-16,26-3-3 16,24 2 5-16,11-3 0 15,15 0 4-15,3 2-1 16,-11 2-3-16,-7-3 0 16,-20 4 0-16,-6 2 0 15,-17-1 0-15,-18-1 0 16,0 4 0-16,0-5 0 15,-18 1 1-15,-26 0-1 0,3-8 12 16,-2-6-6-16,7-4-2 16,-5-4-1-16,-2 0-3 15,7 0-25-15,1-4-30 16,12-18-88-16,14-5-61 16,9-7-97-16</inkml:trace>
  <inkml:trace contextRef="#ctx0" brushRef="#br0" timeOffset="103121.792">19252 8940 308 0,'0'0'386'0,"0"0"-201"16,0 0-59-16,0 0-58 16,0 0-62-16,0 0-2 15,70 38 44-15,-43-2 4 16,5 6 0-16,-14-3-12 15,-1 6-25-15,-8-4-9 16,0-5 0-16,-9-4-2 16,8-10-1-16,-8-2-3 15,0-13-22-15,0-2-105 16,0-5-51-16,0 0-158 16</inkml:trace>
  <inkml:trace contextRef="#ctx0" brushRef="#br0" timeOffset="103356.0848">19261 8544 811 0,'0'0'73'15,"0"0"40"-15,0 0-45 16,0 0-50-16,0 0-18 16,0 0-42-16,-15-20-84 0,15 20-151 15</inkml:trace>
  <inkml:trace contextRef="#ctx0" brushRef="#br0" timeOffset="103887.3735">19811 8992 667 0,'0'0'213'16,"0"0"-54"-16,0 0-50 15,0 0-31-15,0 0-74 16,0 0 2-16,-9-5-4 16,36 22 8-16,-1 15 8 15,0 8-4-15,-2 0 3 16,-15-2-10-16,-1-6 1 15,-8-5-2-15,0-11-1 16,0-6-1-16,0-10 3 16,0 0 6-16,0 0 17 15,0 0 11-15,0-5-4 0,0-22-24 16,0-5-13-16,0-8-2 16,0-5 1-16,0 0-3 15,0-1 3-15,18 14-2 16,8 5 2-16,9 11-5 15,-8 14 4-15,-4 2 1 16,-5 0-10-16,17 9 7 16,-9 15 1-16,6 8 0 15,-5 7 3-15,-1 3-1 16,-8-2-42-16,-1 4-82 16,-8-6-81-16,0-12-192 15</inkml:trace>
  <inkml:trace contextRef="#ctx0" brushRef="#br0" timeOffset="104246.8099">21099 8593 765 0,'0'0'72'0,"0"0"138"0,0 0-61 15,0 0-46-15,0 0-79 16,0 0-21-16,-179 91 7 16,118 0 21-16,2 15 13 15,16 7-8-15,25 4-3 16,18-11-17-16,0-4-2 15,18-21-4-15,49-14-2 16,3-12-8-16,15-12 4 16,3-4 1-16,-3-15-5 15,0-2-20-15,2-17-86 16,-11-5-182-16,-8-4-276 16</inkml:trace>
  <inkml:trace contextRef="#ctx0" brushRef="#br0" timeOffset="104887.3656">21880 8883 514 0,'0'0'82'16,"0"0"87"-16,0 0-34 16,0 0-32-16,0 0-38 15,0 0 13-15,0-104-31 16,0 89-12-16,27 3-10 16,8 3-10-16,0-2-1 15,6 4-6-15,-6 2-3 16,0 5-2-16,15 0-3 0,-15 9 0 15,0 21 0-15,-8 7 3 16,-19 10-1-16,-8 2-2 16,0 4 8-16,-26-4-1 15,-18 3-6-15,-14-5-1 16,5-13 6-16,9-9-2 16,18-11 0-16,11-6-1 15,15-7 0-15,0 4-1 16,0-4-2-16,0 2-1 15,0-3-3-15,0 2-2 16,0-2 1-16,41 0 5 16,3 0 5-16,23 0 0 0,-5-2-3 15,5-7-2-15,-6-3 0 16,-2 1-44-16,-15 2-49 16,-18-3-52-16,-8-8-171 15</inkml:trace>
  <inkml:trace contextRef="#ctx0" brushRef="#br0" timeOffset="105168.6947">22577 8855 245 0,'0'0'445'16,"0"0"-322"-16,0 0 1 15,0 0-21-15,0 0-57 0,249-76 4 16,-188 61 13-16,-2 3-10 16,2-3 1-16,-2 6-31 15,-15-3-5-15,-9 10-11 16,-3-2-6-16,-14-1-1 16,-10 5-19-16,1 0-58 15,-9 0-65-15,0 0-77 16,-9 11-113-16,-26 5-104 15</inkml:trace>
  <inkml:trace contextRef="#ctx0" brushRef="#br0" timeOffset="105387.3964">22835 8860 563 0,'0'0'68'0,"0"0"81"0,0 0-43 15,0 0-39-15,0 0-18 16,-36 127 15-16,36-95-13 15,0 7-11-15,0-2-10 16,0 1-12-16,0-5-1 16,0-9-6-16,0-1-7 15,0-8-3-15,0-9-1 16,0-1-87-16,0-5-57 16,0 0-78-16,9-5-32 15</inkml:trace>
  <inkml:trace contextRef="#ctx0" brushRef="#br0" timeOffset="105652.991">22902 8868 539 0,'0'0'180'16,"0"0"13"-16,0 0-64 15,0 0-7-15,0 0-81 16,0 0-20-16,0-15-4 15,0 32 12-15,17 13 26 16,10 9-15-16,-10-1-16 16,10-1-8-16,-10 10-8 0,7-8-7 15,-16-4 1 1,1-3-2-16,-9-9-59 0,0 3-96 16,0-20-75-16,0-6-201 15</inkml:trace>
  <inkml:trace contextRef="#ctx0" brushRef="#br0" timeOffset="105981.1264">23563 8914 748 0,'0'0'98'0,"0"0"103"15,0 0-95-15,0 0-37 16,0 0-54-16,0 0-8 16,27-6 8-16,25 30 21 15,-2 4-14-15,3 4 9 16,-1-5-14-16,-2 7-13 15,-15-7 1-15,0-4-5 16,-2-6-28-16,-7-6-84 16,-8-11-60-16,-1 0-119 15,-8-6-82-15</inkml:trace>
  <inkml:trace contextRef="#ctx0" brushRef="#br0" timeOffset="106168.6224">24020 8904 506 0,'0'0'183'0,"0"0"35"15,0 0-94-15,0 0-29 16,0 0-70-16,0 0-2 16,-129 36 10-16,103 1 4 15,8-1-3-15,-8-3-24 16,11 1-5-16,-2-7-5 16,8-7 0-16,0 1-59 15,0-11-97-15,1-10-161 16,-19 0-244-16</inkml:trace>
  <inkml:trace contextRef="#ctx0" brushRef="#br0" timeOffset="106340.5003">23505 9063 672 0,'0'0'82'0,"0"0"100"15,0 0-120-15,0 0-25 16,0 0-17-16,0 0 20 15,146-17-26-15,-87 7-14 16,11 3-20-16,-3-8-139 16,-5-1-188-16</inkml:trace>
  <inkml:trace contextRef="#ctx0" brushRef="#br0" timeOffset="108121.7919">24397 8951 479 0,'0'0'57'16,"0"0"55"-16,0 0-8 0,0 0 10 15,0 0-67 1,0 0-14-16,-26-64 12 0,26 43-3 16,26 5-24-16,10-6-5 15,13 5 2-15,-5 7-3 16,-9 3-6-16,-8 4-2 15,-13 3-4-15,-5 0-4 16,0 0 2-16,0 14 1 16,-9 18 1-16,0 12 6 15,0 7 1-15,-18 9 2 16,-23 1-8-16,-3-3 8 16,0-3-8-16,3-14-1 15,24-9 1-15,-1-11 0 16,18-10-1-16,0-3-4 15,0-6-3-15,0-2-4 0,27 0 4 16,31 0 6-16,4-6-2 16,14-15-10-16,3-1-29 15,-3-3-36-15,-12-7-66 16,-17 5-61-16,-21-3-225 16</inkml:trace>
  <inkml:trace contextRef="#ctx0" brushRef="#br0" timeOffset="108418.657">25076 8860 524 0,'0'0'143'0,"0"0"-2"16,0 0-53-16,0 0-17 16,0 0-60-16,0 0-11 15,68-2 42-15,-16-13 21 16,7 0-21-16,11-3-20 16,-2-1-22-16,-7 6-1 15,-17-1-47-15,-12 7-81 16,-23-3-91-16,-9 6-80 0</inkml:trace>
  <inkml:trace contextRef="#ctx0" brushRef="#br0" timeOffset="108849.2364">25196 8850 84 0,'0'0'432'0,"0"0"-360"15,0 0 12-15,0 0-20 16,0 0-12-16,0 0 38 16,-137 132 0-16,119-100-24 0,1 7 9 15,8-12-19-15,9 0-26 16,0-7-19-16,0-4-5 16,26-1 4-16,18-3-1 15,15-7-4-15,2-5-3 16,7 0 1-16,-7 0 2 15,-2 0-4-15,-16 0-1 16,-16 0-1-16,-1 11-1 16,-17-2 0-16,6 8 0 15,-7-1 2-15,-8 4-1 16,0 3 1-16,-8-1 7 16,-42 0-5-16,6-2 2 0,-15-9 1 15,15 0-2-15,-8-6 3 16,2-5-3-16,6 0-2 15,0 0-1-15,12-2-51 16,14-20-100-16,10-13-176 16</inkml:trace>
  <inkml:trace contextRef="#ctx0" brushRef="#br0" timeOffset="109239.9239">26432 8858 702 0,'0'0'53'16,"0"0"158"-16,0 0-106 0,0 0-39 16,0 0-66-1,0 0-2-15,-15-8 2 0,56 26 14 16,3 6 8-16,3 8-6 15,8-5-7-15,-2 0-2 16,-3-6-7-16,-15-1 0 16,0-8-58-16,-9-3-80 15,-2-9-147-15,-7 0-214 16</inkml:trace>
  <inkml:trace contextRef="#ctx0" brushRef="#br0" timeOffset="109458.679">26794 8818 642 0,'0'0'154'16,"0"0"10"-16,0 0-93 0,0 0-64 15,0 0 8-15,0 0 34 16,-120 122-8-16,77-80-6 16,-1 1-16-16,3-10-12 15,14-3-7-15,10-10 0 16,8-6-74-16,9-9-71 15,-9-5-178-15</inkml:trace>
  <inkml:trace contextRef="#ctx0" brushRef="#br0" timeOffset="109646.098">26271 9063 518 0,'0'0'167'15,"0"0"-72"-15,0 0-49 16,0 0 44-16,0 0-34 16,0 0-27-16,266-17-10 15,-190 0-19-15,9 1-49 16,-15-10-189-16,-23 3-259 16</inkml:trace>
  <inkml:trace contextRef="#ctx0" brushRef="#br0" timeOffset="110067.9914">27394 8747 99 0,'0'0'651'15,"0"0"-464"-15,0 0-33 16,0 0-49-16,0 0-80 0,0 0-21 16,0-10-3-16,0 30 8 15,0 7 29-15,0 17-1 16,0 5 0-16,0-4-7 15,0 0-5-15,0 1-15 16,9-6 0-16,9-3-6 16,-9-5 0-16,8-5-3 15,1-6 1-15,5-5-2 16,3-1-1-16,-17-9-14 16,9 0-29-16,-9-2-18 15,8-4-10-15,1 0-36 16,-7 0-30-16,10-1-58 15,-4-18-46-15,-17-3-288 16</inkml:trace>
  <inkml:trace contextRef="#ctx0" brushRef="#br0" timeOffset="110317.9827">27239 9061 409 0,'0'0'150'16,"0"0"20"-16,0 0-42 15,0 0-29-15,0 0-68 16,0 0-5-16,9-32 9 16,35 16-13-16,6-3 3 0,11 3-16 15,-5-7-9-15,17 8-37 16,-9-8-128-16,-8-2-133 15</inkml:trace>
  <inkml:trace contextRef="#ctx0" brushRef="#br0" timeOffset="110670.1762">27816 8430 772 0,'0'0'78'16,"0"0"160"-16,0 0-144 15,0 0-54-15,0 0-19 16,0 0 4-16,284 24-3 16,-190 30 20-16,-1 14-27 15,-23 11 1-15,-11-2-3 16,-33 9-5-16,-17-6-8 16,-9 4-2-16,-44 2-38 0,-49 3-94 15,-27-12-71-15,-27-15-216 16</inkml:trace>
  <inkml:trace contextRef="#ctx0" brushRef="#br0" timeOffset="116007.2615">4920 5264 398 0,'0'0'39'16,"0"0"19"-16,0 0 1 15,0 0 1-15,0 0-37 16,0 0-2-16,0 0 18 15,-15 0 27-15,15 0-4 16,0 0-5-16,0 0-10 16,0 0-23-16,0 0-10 0,0 0-13 15,0 0-1-15,50-2 0 16,35-10 1-16,29-4 4 16,23 0 1-16,7-1-3 15,11 0 4-15,-9 2-7 16,-8 0 3-16,-18 0-3 15,-18 2 1-15,-23 3-2 16,-29 5 0-16,-15 1-23 16,-17 4-54-16,-10 0-43 15,-8 0-12-15,0 0-14 16,0 0-170-16</inkml:trace>
  <inkml:trace contextRef="#ctx0" brushRef="#br0" timeOffset="116397.866">5271 5579 320 0,'0'0'77'15,"0"0"35"-15,0 0-45 16,0 0 23-16,0 0-15 0,0 0-18 16,-32 7-2-16,32-7 20 15,0 0-24-15,0 0-16 16,0 0-20-16,35 0 3 16,32-15-5-16,44-11 2 15,9-3 5-15,27-6 2 16,-1 4 0-16,0-3-10 15,-8 7 6-15,-27 5-1 16,-23 6-13-16,-38 5-4 16,-33 7 1-16,-17 0 1 15,0 4-2-15,0 0-9 16,0 0-57-16,-9 12-92 16,-17 1-163-16</inkml:trace>
  <inkml:trace contextRef="#ctx0" brushRef="#br0" timeOffset="118694.8548">12134 11279 404 0,'0'0'57'0,"0"0"58"15,0 0-41-15,0 0 30 16,0 0-39-16,0 0-16 16,-17-70-1-16,17 60 4 15,0 4-15-15,0-5-3 16,0 0-16-16,8 2-6 16,19-3-12-16,14 1 2 15,3 2-3-15,0-2 2 16,5 6-2-16,-14 5 0 15,1 0-3-15,-19 16-5 16,1 16 4-16,-10 10 5 16,-8 12 1-16,0 3 3 15,-35 4 0-15,-9 1-4 0,-14-7-5 16,5-7-11-16,9-10 14 16,12-17 2-16,15-6 2 15,17-10 0-15,-9-5 0 16,9 0-1-16,0 0-1 15,0 0-6-15,0 0 0 16,0 0-5-16,0 0 3 16,35-9 8-16,15-9 0 15,11-2 3-15,6 4-2 16,18-4-1-16,-14 6 1 16,5 1-2-16,-15 6 1 15,-17 5-7-15,-12 2-30 16,-14 0-63-16,-18 0-63 0,0 0-13 15,0 9-164-15</inkml:trace>
  <inkml:trace contextRef="#ctx0" brushRef="#br0" timeOffset="119194.8051">13372 11283 261 0,'0'0'222'15,"0"0"-84"-15,0 0-29 16,0 0-11-16,0 0-34 15,0 0-18-15,-96-27-13 16,69 27-2-16,-14 0-15 16,6 12 10-16,0 10-2 15,9 5 2-15,2 5-11 16,16-1-5-16,8 1 8 16,0-5-13-16,0-5 7 0,32 0-8 15,3-7 5-15,9-3 4 16,6-8-5-16,-15-4-6 15,0 0 16-15,0 0-16 16,-3-8 10-16,-6-10 2 16,-8-4 5-16,-18 0-1 15,9-5 13-15,-9 0 4 16,0-1-20-16,0-1-5 16,-18 7-3-16,-8 1-7 15,11 6-3-15,6 7-48 16,9-1-70-16,0 2-132 15,0-8-347-15</inkml:trace>
  <inkml:trace contextRef="#ctx0" brushRef="#br0" timeOffset="119726.0299">14839 11353 436 0,'0'0'53'0,"0"0"87"16,0 0-40-16,0 0 11 15,0 0-53-15,0 0-13 16,-77-4 13-16,77 4-9 16,0-2-12-16,0 2-2 0,0-3 3 15,0 3-13-15,9-1-23 16,41-4 22-16,11-7 11 16,24 3-11-16,9-6-13 15,-15 3-6-15,-3 1-3 16,-23 3-2-16,-27 4-1 15,-8 0-14-15,-18 4-35 16,0 0-45-16,0 0-27 16,0 0-86-16,-18 16-187 15</inkml:trace>
  <inkml:trace contextRef="#ctx0" brushRef="#br0" timeOffset="119929.1897">14944 11520 448 0,'0'0'78'0,"0"0"32"16,0 0-10-16,0 0-20 16,0 0-19-16,0 0 8 15,-35 17 0-15,70-17 15 16,15-4-29-16,11-9-14 16,6-6-31-16,12 6-7 15,-2-1-3-15,-1 1-78 16,-6 3-143-16,-20-7-153 15</inkml:trace>
  <inkml:trace contextRef="#ctx0" brushRef="#br0" timeOffset="120413.6246">16255 11135 786 0,'0'0'162'16,"0"0"36"-16,0 0-31 15,0 0-77-15,0 0-55 16,0 0-18-16,-32-21-10 15,32 26-7-15,0 22 1 16,0 13 7-16,18 10 8 16,5 4-3-16,-6-6-7 0,1 4-1 15,0-4-4-15,-1-3 1 16,-8-8-2-16,0-5-6 16,5-2-51-16,-5-7-130 15,-9-13-121-15,0-10-356 16</inkml:trace>
  <inkml:trace contextRef="#ctx0" brushRef="#br0" timeOffset="121101.0531">17133 11263 682 0,'0'0'62'16,"0"0"107"-16,0 0-81 16,0 0-22-16,0 0-55 15,0 0 1-15,-216 48 4 16,189-21 16-16,4 9-4 15,5 1-8-15,18-4-4 16,0-1-2-16,0-7 1 0,18-3-9 16,23-4-1-16,-6-7-4 15,0-6 4-15,0-5-3 16,-3 0-2-16,-5 0-23 16,-1-5 3-16,-8-17 10 15,8-2-5-15,-11-8 2 16,-7 1 10-16,1-6 3 15,0-4 2-15,8 2-1 16,1 3-1-16,8 9 2 16,1 0 0-16,-10 12-1 15,-2 8-1-15,-6 2 7 16,-9 5-6-16,8 0-1 16,-8 0 2-16,9 31 3 15,0 4 16-15,-9 5 6 16,9 3-12-16,8-4-5 0,-8-2 7 15,18-5-8-15,-4-5 2 16,12-6 0-16,-9-5 2 16,10-5-4-16,-4-6 3 15,-6-5 0-15,0 0 11 16,1 0 14-16,-10-9-6 16,10-10-11-16,-4-8-3 15,-14-5-8-15,-9-4-4 16,0-2-5-16,0 14 3 15,-9 1-3-15,-49 15-4 16,-30 8-25-16,-41 0-108 16,-23 0-202-16</inkml:trace>
  <inkml:trace contextRef="#ctx0" brushRef="#br0" timeOffset="121866.6893">19305 11167 437 0,'0'0'95'16,"0"0"117"-16,0 0-70 16,0 0-23-16,0 0-21 15,0 0-11-15,-85-17-33 16,50 17-9-16,-9 7-15 16,-6 13-5-16,6 2-6 15,18 3-8-15,17-1-7 16,9 3-4-16,0-4-1 0,44-4-2 15,23 2 3-15,21-1-1 16,6-4-2-16,0 2-7 16,-15-3-2-1,-21 2-1-15,-32-3 8 0,-8-1 3 16,-18 2-4-16,0-5-7 16,-9 7 13-16,-35 0 9 15,-5-2 0-15,-22-3-2 16,13-3-2-16,-4-9 6 15,4 4-11-15,5-4-1 16,9 0 1-16,21 0-62 16,5 0-74-16,18-4 3 0,0-17-129 15,9-11-143-15</inkml:trace>
  <inkml:trace contextRef="#ctx0" brushRef="#br0" timeOffset="122116.7221">19691 11295 719 0,'0'0'136'0,"0"0"80"15,0 0-130-15,0 0-36 16,0 0-50-16,0 0 0 16,35 38 46-16,-17-6 1 15,-9 0-3-15,5 0-22 0,-5 0-15 16,0-7-4-16,0-8-2 15,-1 0-1-15,-8-7 0 16,0-3-28-16,0 2-87 16,0-9-81-16,0 0-196 15</inkml:trace>
  <inkml:trace contextRef="#ctx0" brushRef="#br0" timeOffset="122319.9061">19624 10969 906 0,'0'0'107'0,"0"0"89"16,0 0-99-16,0 0-35 15,0 0-56-15,0 0-6 16,0-22-3-16,0 22-56 15,0 0-153-15,0 0-209 16</inkml:trace>
  <inkml:trace contextRef="#ctx0" brushRef="#br0" timeOffset="122944.8684">20180 11361 907 0,'0'0'74'0,"0"0"78"16,0 0-55-16,0 0-50 16,0 0-29-16,0 0 6 15,53-76-6-15,-36 86-1 16,24 17-5-16,-6 16 28 15,-8 4-2-15,-1 2-22 16,-8 0-12-16,5-7 1 16,-14-10-2-16,-9-7-2 15,0-14-1-15,0-6 1 16,0-5 1-16,0 0 7 16,0 0 3-16,0 0 26 15,0-20-9-15,0-12-26 0,-15-4-2 16,6-15-2-16,9-1 1 15,0-2-4-15,0 7-3 16,24 16 0-16,2 8 2 16,9 15 2-16,-8 8 2 15,-1 0-3-15,6 4-4 16,3 23 7-16,0 9-1 16,6 6 1-16,-6 2 2 15,-8-2-2-15,-1 2 0 16,-8-8-39-16,-10-4-83 15,-8-13-90-15,9-11-161 16</inkml:trace>
  <inkml:trace contextRef="#ctx0" brushRef="#br0" timeOffset="123288.5841">21760 11006 829 0,'0'0'119'15,"0"0"70"-15,0 0-32 16,0 0-80-16,0 0-66 0,0 0-10 15,-187 113 21-15,126-18 21 16,11 6-22-16,15-5-5 16,26-9-7-16,9-12-2 15,0-11-7-15,50-15 0 16,20-7-4-16,15-12-9 16,26-16-119-16,9-14-194 15</inkml:trace>
  <inkml:trace contextRef="#ctx0" brushRef="#br0" timeOffset="124101.0923">22404 11298 580 0,'0'0'57'15,"0"0"144"-15,0 0-101 16,0 0-28-16,62-116-37 16,-45 105 8-16,7 7 5 15,2-1-6-15,-8 5-24 16,-1 0 1-16,10 0-2 0,-1 20-14 16,6 12-2-1,-14 7 6-15,-1 6-3 16,-17 4-3-16,0 0-1 0,0-7 0 15,-9-4-2-15,-17-11 2 16,6-10 0-16,17-7 6 16,3-10-6-16,0 0 0 15,0 0 0-15,0 3 0 16,0-3-2-16,0 4-19 16,0-4-9-16,0 4 17 15,0 1 5-15,14-1-4 16,13-4 3-16,17 0 7 15,23 0 1-15,3-9-1 16,15-9-64-16,3-2-71 16,-12 0-134-16</inkml:trace>
  <inkml:trace contextRef="#ctx0" brushRef="#br0" timeOffset="125054.2306">23411 11173 230 0,'0'0'279'16,"0"0"-159"-16,0 0 16 16,0 0-33-16,0 0-72 15,0 0-12-15,-44 0 13 16,44 0-5-16,0 0 10 15,0 0-7-15,0 0 0 16,35 0 22-16,15-2-12 16,12-8-21-16,22-5 3 15,1-1-10-15,3-2-3 16,-12 1-5-16,-6 2-4 16,-20 7-13-16,-23 8-73 0,-19 0-115 15,-8 0-104-15,-44 10-96 16</inkml:trace>
  <inkml:trace contextRef="#ctx0" brushRef="#br0" timeOffset="125288.6383">23522 11221 573 0,'0'0'151'15,"0"0"25"-15,0 0-89 16,0 0-34-16,0 0-52 15,0 0-1-15,-8 46 40 16,16-18 26-16,10 3-16 0,-3 5-30 16,2-1-6-16,-8 2-8 15,8-5-4-15,-17 0-1 16,9-10-2-16,-9-5-42 16,0-2-68-16,0-6-59 15,0-9-166-15</inkml:trace>
  <inkml:trace contextRef="#ctx0" brushRef="#br0" timeOffset="125523.0683">23669 11235 643 0,'0'0'113'0,"0"0"102"0,0 0-105 16,0 0-37-16,0 0-70 15,0 0 0-15,41 18 37 16,-15 14 11-16,-8 5-18 16,-1 6-21-16,1-1-7 15,-18 2-5-15,8-7-3 16,-8-5-86-16,0-6-58 16,0-11-110-16,0-15-222 15</inkml:trace>
  <inkml:trace contextRef="#ctx0" brushRef="#br0" timeOffset="125804.2421">24269 11311 689 0,'0'0'94'15,"0"0"21"-15,0 0-47 16,0 0-21-16,0 0 11 16,0 0 8-16,240 33-42 15,-188-19-5-15,-2-2-11 16,3-2 1-16,-9 6-8 16,-12-10-1-16,-6-2-36 0,-8 1-59 15,-1-5-99-15,-8 0-51 16,0 0-91-16</inkml:trace>
  <inkml:trace contextRef="#ctx0" brushRef="#br0" timeOffset="125991.7395">24828 11306 73 0,'0'0'322'15,"0"0"-162"-15,0 0 45 16,0 0-19-16,0 0-77 16,0 0-39-16,-53-65-44 15,44 65-26-15,-17 30 0 16,-15 5 19-16,-3 2 0 15,0 0-13-15,-6 0-4 16,6-3-2-16,18-9-48 0,-6-8-115 16,14-9-109-16,10-8-190 15</inkml:trace>
  <inkml:trace contextRef="#ctx0" brushRef="#br0" timeOffset="126179.3102">24330 11444 568 0,'0'0'139'0,"0"0"14"15,0 0-93-15,0 0-43 16,0 0-3-16,0 0 8 0,111-1-4 16,-43-8-18-16,2-8-31 15,15 2-199-15,-18-8-166 16</inkml:trace>
  <inkml:trace contextRef="#ctx0" brushRef="#br0" timeOffset="126554.2527">25419 11214 888 0,'0'0'57'0,"0"0"49"0,0 0-37 15,0 0-40-15,0 0-24 16,0 0 7-16,-50 61 3 16,50-41 2-16,0 7 6 15,32 0-12-15,12 0 8 16,9-6 0-16,-3 5-9 15,-6-10-5-15,-9 4-3 16,-3-8 2-16,-15 0-1 16,-8-2-2-16,-9-5-1 15,0-2 3-15,0-1-2 16,0 1 2-16,-26-3-3 16,-15 0-7-16,6 0-46 0,-9 0-56 15,-6 0-62-15,-11-8-226 16</inkml:trace>
  <inkml:trace contextRef="#ctx0" brushRef="#br0" timeOffset="126819.8836">25472 11275 219 0,'0'0'172'15,"0"0"-32"-15,0 0-46 0,0 0 15 16,0 0-22-16,0 0-6 16,137-81-35-16,-108 63-12 15,18-1-4-15,15-3-16 16,-4 6-9-16,12 0-5 15,-2 5-105-15,-42 1-371 16</inkml:trace>
  <inkml:trace contextRef="#ctx0" brushRef="#br0" timeOffset="127773.0974">25676 11302 250 0,'0'0'409'16,"0"0"-293"-16,0 0-31 16,0 0-35-16,0 0-44 0,0 0 2 15,-49 24 4-15,-4-3 4 16,0-6 3-16,-14 2 17 15,6 0 4-15,2-6-22 16,6-1 1-16,4-3-10 16,22-4 9-16,1-3-3 15,17 0 7-15,0 0 15 16,9-16-20-16,0-10-11 16,0-6-6-16,35 1 1 15,9 4-1-15,-11 11-4 16,10 4 2-16,-16 3-1 15,-1 7 3-15,-2 2 0 16,-7 0 0-16,9 0 2 0,10 0 1 16,-7 15 3-16,18 12 2 15,-21 8 1-15,0 2 5 16,-8 5-9-16,-9 7 0 16,-9-7 8-16,0-4-9 15,-27-6 2-15,-8 0-2 16,-17-6-2-16,-7-10 3 15,6 1-5-15,12-3 2 16,6-6 3-16,0-8 0 16,18 0 0-16,-16 0 3 15,7-7-4-15,8-13-4 16,1-7-11-16,17 0-3 0,0 1 1 16,0 4 1-16,0 6-1 15,35 0 1-15,15 11 11 16,2 3 0-16,16 2-1 15,2 0-5-15,15 12 3 16,3 15 4-16,5 4 4 16,-8 1-1-16,-15 0 0 15,-2-5-6-15,-16-1-7 16,-11-10-62-16,-23-9-21 16,-9-7-121-16,-9 0-129 15</inkml:trace>
  <inkml:trace contextRef="#ctx0" brushRef="#br0" timeOffset="128132.4288">26253 11298 358 0,'0'0'452'15,"0"0"-338"-15,0 0-12 16,0 0-43-16,0 0-44 16,0 0-4-16,-9 19 17 15,9 2 11-15,27 6 4 16,14 4-6-16,11-4-2 16,-8 1-12-16,6-3-9 0,-6-3-8 15,-18 3 7-15,6-7-3 16,-23-2-4-16,0-5-5 15,-9 3 1-15,0-1 3 16,-18-3-2-16,-40 5-3 16,-12-3-32-16,-7-7-80 15,-7-1-37-15,13-4-189 16,-5-9-175-16</inkml:trace>
  <inkml:trace contextRef="#ctx0" brushRef="#br0" timeOffset="128319.8967">26262 11279 509 0,'0'0'389'0,"0"0"-259"16,0 0 2-1,325-108-11-15,-214 83-67 0,-6 2-28 16,-11 3-13-16,-27 4-13 16,-23 5-39-16,-44-5-195 15,0 4-441-15</inkml:trace>
  <inkml:trace contextRef="#ctx0" brushRef="#br0" timeOffset="128960.5924">27430 11370 808 0,'0'0'148'0,"0"0"9"16,0 0-100-16,0 0-53 15,0 0 12-15,0 0-12 16,164 74 34-16,-80-35-10 16,-8-4 0-16,4-7-18 15,-4-1-7-15,-24-7-3 16,-2-4-21-16,-24-10-77 15,-8-1-75-15,-9-5-74 16,-9 0-12-16</inkml:trace>
  <inkml:trace contextRef="#ctx0" brushRef="#br0" timeOffset="129142.1439">27918 11358 704 0,'0'0'140'0,"0"0"77"16,0 0-82-16,0 0-58 15,0 0-77-15,0 0-9 16,-111 34 7-16,85 18 1 16,-1 7 1-16,-2-5-10 15,18-6-95-15,2-12-74 0,9-25-172 16</inkml:trace>
  <inkml:trace contextRef="#ctx0" brushRef="#br0" timeOffset="129454.74">28700 11103 863 0,'0'0'146'0,"0"0"-18"0,0 0-79 16,0 0-11-16,0 0-21 15,0 0 63-15,53 172-35 16,-53-109 5-16,0 1-20 16,2-7-17-16,7-13-7 15,12-6-6-15,-4-6 5 16,10-10-2-16,-1-6-3 16,-8-7-2-16,8-4 2 15,6-3-5-15,3-2-16 16,9 0-46-16,6-2-7 15,-6-18-25-15,0-6-59 16,-21-1-101-16,-23 0-116 16</inkml:trace>
  <inkml:trace contextRef="#ctx0" brushRef="#br0" timeOffset="129657.7748">28580 11459 441 0,'0'0'323'16,"0"0"-163"-16,0 0-38 16,0 0-90-16,0 0-16 15,0 0-8-15,155-47-6 16,-70 31-2-16,-3-4 0 16,9-3-82-16,-15 0-152 0,-24-9-210 15</inkml:trace>
  <inkml:trace contextRef="#ctx0" brushRef="#br0" timeOffset="129892.1825">29077 10845 780 0,'0'0'155'15,"0"0"-71"-15,232-8 26 16,-86 28-10-16,-8 23-42 15,-1 21 4-15,-26 5-11 16,-20 7-5-16,-27-3-27 16,-37 8-14-16,-27-1-5 15,-9 6-4-15,-76 5-98 0,-44-11-166 16,-17-11-270-16</inkml:trace>
  <inkml:trace contextRef="#ctx0" brushRef="#br0" timeOffset="132604.2389">13920 13815 443 0,'0'0'170'0,"0"0"-20"16,0 0-17-16,0 0-24 15,0 0-24-15,0 0-2 16,-68-32 2-16,42 32-39 16,-9 0-28-16,-6 17-3 15,-3 9-14-15,9-5-1 16,17 1-3-16,18 0 1 15,0-1-4-15,0 2-1 16,35 1 2-16,18-1 0 16,14 2-2-16,-5-2-7 0,-4 3 2 15,-23-5 6 1,-17-4 6-16,-18 4-1 0,0 0 0 16,0 1-1-16,-18-6 2 15,-25 4 3-15,-7-8 5 16,-3-8-5-16,9 1-2 15,-14-5-1-15,14 0 0 16,9 0-43-16,-6 0-71 16,23-14-87-16,18-13-79 15,0-13-198-15</inkml:trace>
  <inkml:trace contextRef="#ctx0" brushRef="#br0" timeOffset="132822.9048">14162 13837 716 0,'0'0'176'0,"0"0"-51"16,0 0-81-16,0 0-41 15,0 0 20-15,0 0 13 16,120 118 27-16,-87-75-25 16,-7-2-28-16,-8-3 0 15,-1-6-8-15,-8-5-2 16,0-5 4-16,-9-2-4 15,0-4-86-15,0 0-62 16,0-11-189-16,-27-5-213 0</inkml:trace>
  <inkml:trace contextRef="#ctx0" brushRef="#br0" timeOffset="133041.6818">14162 13544 727 0,'0'0'121'16,"0"0"59"-16,0 0-119 16,0 0 4-16,0 0-59 0,0 0-6 15,-26-39-96 1,26 39-71-16,0 0-144 0</inkml:trace>
  <inkml:trace contextRef="#ctx0" brushRef="#br0" timeOffset="133557.316">14830 13950 889 0,'0'0'90'0,"0"0"122"15,0 0-125-15,0 0-32 16,0 0-44-16,0 0 1 15,79-27-12-15,-53 43 2 16,6 25 0-16,3 9 5 16,1 12-5-16,-19-7 1 15,-2-8 7-15,-12-16-6 16,3-9-4-16,-6-16 3 16,0-6 3-16,0 0-2 15,0 0 8-15,0 0 8 0,0-5 28 16,0-22-31-16,0-16-15 15,0-14-4-15,0-4-1 16,0-9-3-16,8 7-9 16,19 16 10-16,-1 14-6 15,9 18 3-15,-3 15-5 16,3 0 7-16,9 10-4 16,9 28 2-16,-3 9-2 15,-6 8 7-15,5 7-5 16,-22-3-89-16,-1-4-53 15,-8-12-166-15,-10-19-173 16</inkml:trace>
  <inkml:trace contextRef="#ctx0" brushRef="#br0" timeOffset="134057.3739">16633 13528 70 0,'0'0'519'16,"0"0"-353"-16,0 0 18 15,0 0-19-15,0 0-71 16,0 0-36-16,-170-82-17 16,135 121-34-16,-15 24 8 0,-3 28-2 15,9 10 21-15,27 1-7 16,17 6-4-16,0-14-10 16,26-12-13-16,45-14 2 15,5-15-1-15,0-9-1 16,11-16-55-16,-10-9-92 15,-16-18-131-15,-11-1-287 16</inkml:trace>
  <inkml:trace contextRef="#ctx0" brushRef="#br0" timeOffset="134776.0813">16858 13760 749 0,'0'0'35'0,"0"0"93"15,0 0-83-15,0 0-40 16,0 0-5-16,0 0-9 15,-18-20-5-15,18 20 14 16,0 0 0-16,0 0 8 0,0 0 15 16,-8 0 16-16,8 0-2 15,0 0-3-15,0 0 4 16,-9 0-14-16,9 0-1 16,0 0 9-16,0 0-4 15,0 0-11-15,0 0 11 16,0 0 4-16,0 0-2 15,0 0-5-15,0 0-17 16,0 0 1-16,0 0 4 16,0 0-4-16,0 0 5 15,0 0-2-15,0 0 4 16,0 0-1-16,0 0-2 16,0 0-5-16,0 0-1 15,0 0-4-15,0 0 3 0,0 0-4 16,0 0-2-16,0 0-2 15,-9 0-5-15,-8 20-2 16,-1 7 9-16,3 5 0 16,7-4 0-16,8-1-1 15,0-5 0-15,0 0-4 16,8-5-3-16,33-4 3 16,12-6-7-16,14 4 9 15,4-2 1-15,-13 2-10 16,4 6 11-1,-21-2-3-15,-15 2 0 0,-9-2-3 0,-8 2 3 16,-9 0-1-16,0 2 3 16,0 4 0-16,-26-2 0 15,-33 2-1-15,-2-3-16 16,2-4-65-16,-2-1-40 16,-6-11-36-16,5-4-82 15,9-4-61-15</inkml:trace>
  <inkml:trace contextRef="#ctx0" brushRef="#br0" timeOffset="135213.5639">16738 13842 650 0,'0'0'114'16,"0"0"20"-16,0 0-68 15,0 0-39-15,0 0-17 0,284-91-5 16,-226 80 2-16,4 3-7 15,-12-4-1-15,11 5-18 16,-11 2-67-16,3 2-76 16,-9-4-28-16,-12 7-54 15,-6-2 118-15,-17-2 126 16,-9 4 172-16,0 0-18 16,0 0-41-16,0 0-50 15,-18 21-33-15,1 2 26 16,-7 9-11-16,16 9-1 15,-1-3 3-15,9 11 4 16,0-6-14-16,9-7 1 0,31-4-8 16,13-9-9-16,0-8-1 15,5-10-8-15,-14-5-5 16,6 0 7-16,-15-5 0 16,-8-18 2-16,-10-1 10 15,-8 1 19-15,-9-2 20 16,0-7-28-16,-18 0-22 15,-26 3-15-15,-14-1-1 16,5 12-32-16,-8 9-54 16,-7 9-79-16,-2 0-205 15</inkml:trace>
  <inkml:trace contextRef="#ctx0" brushRef="#br0" timeOffset="135651.0628">18301 13740 776 0,'0'0'108'15,"0"0"51"-15,0 0-41 16,0 0-53-16,0 0-24 15,0 0 19-15,-9-20-24 16,36 13-19-16,22-8-1 16,39-2-7-16,15-3-5 15,8-2 1-15,0 1-2 16,-9 0-3-16,-14 4-1 16,-29 8-35-16,-24 3-114 15,-35 6-59-15,0 0-155 0</inkml:trace>
  <inkml:trace contextRef="#ctx0" brushRef="#br0" timeOffset="135885.5239">18523 13720 224 0,'0'0'555'16,"0"0"-407"-16,0 0-59 15,0 0-50-15,0 0-37 16,0 0 13-16,36 52 32 15,-10-14-2-15,-3 5-11 16,4 5-11-16,-10 1-9 0,-8-1-5 16,0-7-6-16,-9-3-3 15,0-8-28-15,9-11-79 16,-9-9-52-16,0-10-149 16</inkml:trace>
  <inkml:trace contextRef="#ctx0" brushRef="#br0" timeOffset="136104.2871">18834 13683 833 0,'0'0'149'16,"0"0"51"-16,0 0-90 0,0 0-93 15,0 0-17-15,0 0 0 16,41 41 18-16,-24-2 5 15,10-2-19-15,-1 4-1 16,-9-2-3-16,1-3-5 16,-3-4-80-16,2-9-93 15,-8-12-170-15</inkml:trace>
  <inkml:trace contextRef="#ctx0" brushRef="#br0" timeOffset="136463.5748">19536 13533 882 0,'0'0'113'0,"0"0"74"15,0 0-131-15,0 0-30 16,0 0-15-16,0 0-5 15,88 96 36-15,-65-42 9 16,-5 3-18-16,-9-2-6 16,8-3-9-16,-8 1-13 15,0-10 0-15,0-4 1 16,8-8-4-16,-8-9-2 16,8-1 0-16,7-10-1 15,-7-7-1 1,1-3-23-16,17-1-31 0,0 0-11 0,6-5-19 15,-14-12-66-15,-19-3-102 16,-8-7-130-16</inkml:trace>
  <inkml:trace contextRef="#ctx0" brushRef="#br0" timeOffset="136697.9526">19340 13864 681 0,'0'0'107'16,"0"0"111"-16,0 0-91 0,0 0-54 16,0 0-58-16,0 0-6 15,179-60 2-15,-118 50-7 16,6-5-4-16,-5 4-34 16,-18-6-99-16,-12 2-94 15,-23-6-159-15</inkml:trace>
  <inkml:trace contextRef="#ctx0" brushRef="#br0" timeOffset="136968.8339">19761 13345 857 0,'0'0'110'0,"0"0"17"15,0 0-7-15,267 38-31 16,-156 10-36-16,0 18-4 15,-17 2-4-15,-18 1-31 16,-15 5-9-16,-34-3 2 16,-27 14-7-16,-18 6-12 15,-67 10-59-15,-43 1-115 16,-28-18-197-16</inkml:trace>
  <inkml:trace contextRef="#ctx0" brushRef="#br0" timeOffset="137593.8417">21219 13931 864 0,'0'0'108'0,"0"0"81"16,0 0-133-16,0 0-49 16,0 0 9-16,0 0-16 15,155-62 15-15,-52 35-6 16,2 4 8-16,-3-1-14 15,1 6-3-15,-18 4-1 0,-24 6-71 16,-26 8-98-16,-35 0-129 16,-9 5-230-16</inkml:trace>
  <inkml:trace contextRef="#ctx0" brushRef="#br0" timeOffset="137828.2195">21272 14107 685 0,'0'0'186'16,"0"0"-30"-16,0 0-78 15,0 0-29-15,0 0-40 16,0 0 13-16,190-30 21 0,-70 13-34 16,17-4-7-1,24-5-2-15,3 11-75 0,-26-1-196 16,-53 5-311-16</inkml:trace>
  <inkml:trace contextRef="#ctx0" brushRef="#br0" timeOffset="143591.573">23838 13485 289 0,'0'0'138'16,"0"0"-27"-16,0 0 25 15,0 0-26-15,0 0-23 16,0 0-11-16,0 0 16 15,0 0-12-15,-49-117 0 16,40 115-14-16,9-2-19 16,0 4-5-16,0 0-19 15,0 0-22-15,0 0-1 16,0 32-23-16,0 16 23 16,0 15 2-16,0-3 0 15,0-7-1-15,0-10-1 16,0-8-3-16,9 1 0 0,-1-8-23 15,1-5-119-15,-6-2-3 16,-3-3-89-16,0-13-32 16</inkml:trace>
  <inkml:trace contextRef="#ctx0" brushRef="#br0" timeOffset="143966.5711">23522 14013 378 0,'0'0'129'0,"0"0"-28"16,0 0-40-16,0 0 10 15,0 0-28-15,0 0 31 16,0 0 5-16,0 0-10 16,0 0-18-16,0 0-16 15,33-6-13-15,28-11 0 16,15-2 16-16,12 3-9 16,14-8-22-16,-8 5 18 15,8 3-13-15,-5 0-5 0,5 0-2 16,-8-1-5-1,-6 7 0-15,-3 5-11 0,-27 0-87 16,-23 5-57-16,-8 0-158 16,-27 0-246-16</inkml:trace>
  <inkml:trace contextRef="#ctx0" brushRef="#br0" timeOffset="144341.5757">23806 14369 503 0,'0'0'46'0,"0"0"65"16,0 0-41-16,0 0-9 15,0 0-44-15,0 0 37 16,0 0 9-16,0-8-10 16,32-7 0-16,12-2-22 15,24 0-6-15,-7 0-12 16,15-4-4-16,-14 4-9 0,-4 8 0 15,-14 3-33-15,-18 6-76 16,-26 0-154-16,0 0-83 16</inkml:trace>
  <inkml:trace contextRef="#ctx0" brushRef="#br0" timeOffset="144841.5889">23900 14401 447 0,'0'0'66'0,"0"0"11"0,0 0-18 16,0 0 4-16,0 0-39 16,0 0 51-16,-129 67 20 15,112-41-43-15,-1-5-15 16,9 1-1-16,9 3-16 15,0-6-7-15,0-9-4 16,0 0 1-16,0-3 0 16,35-3-6-16,0 1-2 15,15-5 1-15,3 0 1 16,14 0 9-16,-5-5-12 16,-4 1-1-16,-5 4 1 15,-9 0 3-15,-3 0-4 0,-15 0-5 16,0 20 5-1,-8 11 0-15,-9 1-3 0,-9 6 3 16,0 0 6-16,-9-6-6 16,-26 0 0-16,-18-11 2 15,12-6 3-15,-3-3 11 16,0-3 10-16,12-9 6 16,-3 0 14-16,9 0-10 15,8 0-9-15,1 0-2 16,2 0-8-16,6 0-17 15,0 0-2-15,-8 0-49 16,-9 0-82-16,-1 0-179 0,-14 0-452 16</inkml:trace>
  <inkml:trace contextRef="#ctx0" brushRef="#br0" timeOffset="145866.5013">14291 15955 710 0,'0'0'82'0,"0"0"6"16,0 0-10-16,0 0-43 16,0 0-32-16,0 0 13 15,0 0-14-15,-17-28-2 16,17 19-4-16,32-6 4 15,38-1 24-15,15-3-2 16,3 2-22-16,-12 0-15 16,-9 12-75-16,-23 5-183 15,-26 0-55-15</inkml:trace>
  <inkml:trace contextRef="#ctx0" brushRef="#br0" timeOffset="146179.0317">14341 16049 611 0,'0'0'25'0,"0"0"17"16,0 0 11-16,0 0-16 15,-67 132-5-15,84-111 23 16,15 1-36-16,21-6 6 16,6 6-8-16,20-2-7 15,-3 7-4-15,3-5-1 16,-12 12 0-16,-5-6 2 0,-21 6-7 15,-24-2 9 1,-17-5-5-16,0 0 14 0,0-7 4 16,-35-2-12-16,-6-5-3 15,-20-5-2-15,2-4-4 16,-20 1-1-16,3-3-22 16,-3-2-63-16,3 0-17 15,17 0-69-15,15-19-147 16</inkml:trace>
  <inkml:trace contextRef="#ctx0" brushRef="#br0" timeOffset="146569.6338">15354 16113 742 0,'0'0'70'16,"0"0"48"-16,0 0-53 15,0 0-22-15,0 0-17 16,0 0 8-16,-179 122-6 16,179-79-6-16,0-5-3 15,0-6-4-15,50-7-5 16,-6-5-6-16,14-8 4 15,-14-7-3-15,9-5 0 0,-12 0 0 16,-15-14 7-16,-8-9 1 16,-9-9 1-16,-9 0 0 15,0-5 3-15,0 0-13 16,-36 4 1-16,-5 6-10 16,6 5 5-16,0 14-16 15,3 8-34-15,14 0-37 16,1 0-52-16,17 16-174 15,0 4-70-15</inkml:trace>
  <inkml:trace contextRef="#ctx0" brushRef="#br0" timeOffset="146850.9159">15731 16106 478 0,'0'0'318'16,"0"0"-169"-16,0 0-39 15,0 0-46-15,0 0-61 16,0 0 15-16,147-75 9 16,-60 54-7-16,7-7 4 15,0 4-8-15,2 1-2 16,-11 6 2-16,-26 2-13 0,-7 11-3 15,-34 0-13 1,-9 4-67-16,-9 0-58 0,0 15-159 16,-44 10-57-16</inkml:trace>
  <inkml:trace contextRef="#ctx0" brushRef="#br0" timeOffset="147069.6406">16015 16118 786 0,'0'0'65'16,"0"0"82"-16,0 0-112 15,0 0-24-15,0 0-11 16,0 0 26-16,44 90 16 16,-18-53-12-16,-2 0-21 0,-12 2-2 15,2-7-4-15,-5 3-6 16,-9-7-32-16,0-2-35 15,0-8-129-15,0-13-92 16</inkml:trace>
  <inkml:trace contextRef="#ctx0" brushRef="#br0" timeOffset="147335.2961">16170 16081 844 0,'0'0'82'0,"0"0"29"16,0 0-105-16,0 0 2 15,0 0-3-15,0 0 24 16,120 72 9-16,-85-32-7 16,-8 1-11-16,-4-8-17 15,-14 6-3-15,-9-7-10 16,0-5-67-16,0-4-40 15,0-10-178-15,0-13-202 16</inkml:trace>
  <inkml:trace contextRef="#ctx0" brushRef="#br0" timeOffset="147679.1061">16712 15829 792 0,'0'0'135'16,"0"0"-14"-16,0 0-78 15,0 0-19-15,0 0 12 16,0 0 40-16,93 144-10 16,-75-80-19-16,-9 2-11 15,-1-3-4-15,1-4-13 16,0-12-11-16,0-3-6 0,14-7 3 15,-5-12-3 1,8-7-1-16,0-2-1 0,-8-8 1 16,0-1-2-16,8-7-2 15,-11 0-14-15,11 0-14 16,0 0-14-16,-8-15-22 16,-1-1-18-16,1 0-13 15,-9-8-49-15,-3-1-72 16,-6 3-15-16</inkml:trace>
  <inkml:trace contextRef="#ctx0" brushRef="#br0" timeOffset="147882.1521">16703 16225 344 0,'0'0'280'15,"0"0"-99"-15,0 0-22 16,0 0-49-16,0 0-55 15,0 0-31-15,0-35 7 16,35 22-19-16,6 2-8 16,12-2-4-16,17 5-11 15,6-3-119-15,0-1-145 16,-6-4-286-16</inkml:trace>
  <inkml:trace contextRef="#ctx0" brushRef="#br0" timeOffset="148272.8699">18368 16042 852 0,'0'0'85'15,"0"0"120"-15,0 0-123 0,0 0-40 16,0 0-26-16,0 0 15 15,9-15-7-15,35 4 19 16,23-10-18-16,4 4-13 16,13 2-7-16,-8-6-5 15,-5 6-1-15,-10-2-11 16,-20 6-87-16,-6 7-123 16,-26 4-179-16</inkml:trace>
  <inkml:trace contextRef="#ctx0" brushRef="#br0" timeOffset="148480.0788">18310 16202 645 0,'0'0'99'0,"0"0"38"0,0 0-75 0,0 0 1 16,0 0-51-16,0 0 42 15,120 0-11-15,-35-12-28 16,-6-8-15-1,-3 3-63-15,0 7-122 16,-32-3-171-16</inkml:trace>
  <inkml:trace contextRef="#ctx0" brushRef="#br0" timeOffset="149236.1347">20051 15942 611 0,'0'0'198'15,"0"0"-27"-15,0 0-57 16,0 0-36-16,0 0-46 16,-266-7-7-16,207 35 11 15,7-2-11-15,17-10 2 16,20 6-3-16,6-7-17 0,9 1-7 0,0 1 0 15,41-2 1 1,21 6 0-16,22-2 5 16,-5 1-6-16,-2 0-2 15,-16-5-6-15,-29 2 3 16,-14-2 3-16,-18-2 2 16,0 2 1-16,-35 2 5 15,-15-7 4-15,-3 0-9 16,3-3 3-1,15-7 1-15,0 0-5 0,0 0 0 0,3-7-54 16,14-13-67-16,18-2-111 16,0-5-132-16,0-1-205 15</inkml:trace>
  <inkml:trace contextRef="#ctx0" brushRef="#br0" timeOffset="149460.1499">20139 16005 285 0,'0'0'446'0,"0"0"-274"0,0 0-41 16,0 0-60-16,0 0-42 16,0 0-16-1,41-6 47-15,-15 29 2 16,9 9 5-16,-8 9-19 16,5-6-11-16,-6 5-13 15,1-8-17-15,-10 0-5 16,1-9 0-16,-9-8-2 15,-9-3-8-15,0-3-92 16,0-3-68-16,0-6-81 0,-27 0-223 16</inkml:trace>
  <inkml:trace contextRef="#ctx0" brushRef="#br0" timeOffset="149684.1712">20104 15641 193 0,'0'0'728'15,"0"0"-564"-15,0 0-28 16,0 0-82-16,0 0-46 16,0 0-8-16,0-47-12 15,0 47-106-15,0 5-103 16,-9 7-313-16</inkml:trace>
  <inkml:trace contextRef="#ctx0" brushRef="#br0" timeOffset="150433.1069">20721 16134 739 0,'0'0'74'0,"0"0"120"15,0 0-71-15,0 0-39 16,0 0-50-16,0 0 9 15,-58-80-11-15,58 75-11 16,0 4-1-16,0 1-2 16,0 0-5-16,0 0-13 15,23 0-6-15,21 15 6 16,18 12 5-16,-4 5-3 0,12 7-1 16,-11-2-1-16,-15-1 0 15,-18-8 0 1,-2-1 1-16,-24-10 2 0,0-7-3 15,0-1 0 1,0-9 7-16,0 0 2 16,0 0-1-16,0 0 4 15,0 0 2-15,-15-16 1 16,-11-15-14-16,-1-7 2 16,10-9-4-16,8-3 1 0,9-3 0 0,0 0-4 15,9 17-1-15,17 8 4 16,0 13-3-1,7 3 0-15,-16 12-1 0,18 0-1 16,0 4-3 0,6 28 5-16,3 2 2 15,0 8 2-15,-9-4 0 16,-11 0 2-16,-7 3-2 16,-8-9-1-16,-9-5-2 15,0-4-24-15,0-8-48 16,0 2-76-16,-17-17-73 15,-1 0-195-15</inkml:trace>
  <inkml:trace contextRef="#ctx0" brushRef="#br0" timeOffset="150714.3289">20877 15652 391 0,'0'0'400'0,"0"0"-289"16,0 0 20-16,0 0-52 15,0 0-68-15,0 0 1 16,52-53-10-16,7 48-1 15,-7-1-1-15,7 6-3 0,-6 0-70 16,-4 0-135-16,-13-4-170 16</inkml:trace>
  <inkml:trace contextRef="#ctx0" brushRef="#br0" timeOffset="150933.0852">21485 15364 583 0,'0'0'269'16,"0"0"-69"-16,0 0-63 15,0 0-84-15,0 0-53 0,0 0 1 16,9 27-1-16,26 15 21 16,0 5-5-16,-2 8-12 15,-16 4-4-15,-8 5-73 16,-9-7-153-16,0-12-326 15</inkml:trace>
  <inkml:trace contextRef="#ctx0" brushRef="#br0" timeOffset="151620.5963">22630 15797 630 0,'0'0'171'15,"0"0"19"-15,0 0-29 16,0 0-23-16,0 0-80 16,0 0-44-16,-97-10-13 15,56 83-1-15,-3 22 47 16,18 8-13-16,8 0-23 15,18-19 4-15,0-13-5 16,35-14-6-16,33-10-3 16,11-7-1-16,14-14 0 15,10-10-7-15,-7-11-52 16,-2-5-125-16,-9 0-118 0,-24-21-210 16</inkml:trace>
  <inkml:trace contextRef="#ctx0" brushRef="#br0" timeOffset="152073.81">23487 16027 755 0,'0'0'37'0,"0"0"162"16,0 0-101-16,0 0-17 15,0 0-63-15,0 0 3 16,-190 10-3-16,149 17 11 16,6 12 5-16,17-4-6 15,10 4 8-15,8-8-20 16,0-4-7-16,8 0-7 15,27-11 1-15,24-1 5 16,-6-9-5-16,-1-6-1 16,-11 0-4-16,3 0-4 15,-17-10 3-15,-19-13 3 0,-8-9 3 16,0 0-1-16,0-9 1 16,-8-2-1-16,-28 6 0 15,1 4-2-15,6 12 0 16,17 10-2-16,4 5-38 15,8 6-38-15,0 0-72 16,0 0-162-16,0 12-91 16</inkml:trace>
  <inkml:trace contextRef="#ctx0" brushRef="#br0" timeOffset="152276.8553">23967 16181 880 0,'0'0'46'0,"0"0"-46"16,0 0-14-16,0 0-233 15,0 0-251-15</inkml:trace>
  <inkml:trace contextRef="#ctx0" brushRef="#br0" timeOffset="152917.4841">24570 16016 706 0,'0'0'83'15,"0"0"146"-15,0 0-113 16,0 0-30-16,0 0-50 16,0 0 4-16,9-133-31 15,32 118 8-15,3-7-2 16,0 5-6-16,-3 7-4 15,3 5 2-15,-9 5 0 16,-3 0-7-16,-6 5-8 16,1 27 6-16,-10 8 1 15,-8 9 2-15,-9 1 1 16,0 8-1-16,-35-10 1 0,-21-1 2 16,9-9-3-16,12-11 0 15,9-10 0-15,5-8-1 16,21-9 1-16,0 0-1 15,0 0-7-15,0 0 1 16,0 0-1-16,38 0 7 16,15-17 2-16,6 8-2 15,2-6-1-15,-5 3 0 16,17 6 1-16,-17-3-5 16,8 1-8-16,-20 3-46 15,-3-3-44-15,-24 6-91 0,-17-7-115 16</inkml:trace>
  <inkml:trace contextRef="#ctx0" brushRef="#br0" timeOffset="153198.7674">25196 15512 899 0,'0'0'48'0,"0"0"18"16,0 0 17-16,0 0 24 15,276 99-57-15,-183-42 24 0,-8 7-17 16,-6 1-22-16,-29 9-22 16,-15 1-8-16,-35 1 3 15,0 5-6-15,-35-7-2 16,-50 6-32-16,-26 1-52 15,-9-7-77-15,-27-11-82 16,1-14-331-16</inkml:trace>
  <inkml:trace contextRef="#ctx0" brushRef="#br0" timeOffset="155683.15">26587 16049 618 0,'0'0'32'0,"0"0"115"0,0 0-91 15,0 0-43 1,0 0-5-16,0 0 6 0,0 0-8 16,17-18 9-16,10 14 7 15,-1-7 0-15,15-4-2 16,12 4-1-16,-1-6 2 16,16 7-15-16,-16-3-5 15,7 9-1-15,-24 4-31 16,-18 0-122-16,-17 0-122 15</inkml:trace>
  <inkml:trace contextRef="#ctx0" brushRef="#br0" timeOffset="155901.8999">26560 16298 540 0,'0'0'102'15,"0"0"-7"-15,0 0-31 16,0 0-27-16,0 0 5 16,0 0 5-16,199-41-24 15,-114 24-11-15,-6 2-12 16,-3 3-8-16,-11 1-160 16,-10 2-117-16</inkml:trace>
  <inkml:trace contextRef="#ctx0" brushRef="#br0" timeOffset="156339.418">27661 15747 702 0,'0'0'70'15,"0"0"114"-15,0 0-80 16,0 0-19-16,0 0-15 15,0 0 9-15,-27-47-31 16,27 47-11-16,0 0-15 16,0 0-13-16,0 0-4 15,0 23-5-15,0 29 0 16,18 19 15-16,8 10 12 16,10-3-11-16,4-2-8 15,-13-4-5-15,8-8-1 16,-17-9-1-16,-10-13 0 0,-5-10-1 15,3-9 0-15,-6-8-15 16,0 2-32-16,0-6-61 16,-6-3-99-16,-23-8-201 15</inkml:trace>
  <inkml:trace contextRef="#ctx0" brushRef="#br0" timeOffset="156620.7508">28261 16096 771 0,'0'0'161'16,"0"0"34"-16,0 0-89 15,0 0-35-15,0 0-50 16,0 0-18-16,0 0 3 16,0 0-6-16,0 0-6 15,0 0-67-15,0 0-60 16,0 0-99-16,0 0-162 16</inkml:trace>
  <inkml:trace contextRef="#ctx0" brushRef="#br0" timeOffset="157417.5513">28132 15807 432 0,'0'0'93'15,"0"0"52"-15,0 0-12 16,0 0-4-16,0 0-52 15,0 0-18-15,-67-52 7 16,67 52-18-16,0 0 3 16,-9 0 5-16,0 0 3 15,0 0-16-15,1 0-14 0,8 0-11 16,-9 15-12 0,9 17 0-16,0 21-6 0,0 10 2 15,0-3-1 1,26 4 10-16,18-10-9 0,6-5 0 15,-15-1 1-15,0-7-3 16,-9-3 1-16,-2 4-2 16,-7-8 4-16,-17-2-4 15,0-2 1-15,0-12-10 16,0-3-9-16,0-10-27 16,0-1-42-16,0-4-25 15,0 0 10-15,0-4-100 0,9-28-280 16</inkml:trace>
  <inkml:trace contextRef="#ctx0" brushRef="#br0" timeOffset="157683.1766">28682 16234 696 0,'0'0'118'0,"0"0"94"16,0 0-101-16,0 0-41 0,0 0-70 16,0 0 8-16,0 0-8 15,0 0-45-15,0 0-84 16,0 0-131-16,-17 0-290 15</inkml:trace>
  <inkml:trace contextRef="#ctx0" brushRef="#br0" timeOffset="158089.4343">29051 15895 851 0,'0'0'38'16,"0"0"156"-16,0 0-85 16,0 0-43-16,0 0-56 15,0 0-3-15,-76 32 6 16,76-9-1-16,9 9-3 15,29-4-1-15,17 4 9 16,7-5-5-16,-4 0-8 16,-5-1 3-16,-15 2 0 15,0-8-4-15,-20 3 3 16,-9-8-3-16,-9 7 2 16,0-7-1-16,-9-3 4 0,-26-2-2 15,-6 1-5-15,-3-5-1 16,-9-6-20-16,3 0-34 15,-2 0-48-15,2 0-63 16,6-22-158-16,0-15-299 16</inkml:trace>
  <inkml:trace contextRef="#ctx0" brushRef="#br0" timeOffset="158292.5571">28899 15868 195 0,'0'0'498'15,"0"0"-420"-15,0 0 50 0,0 0-80 16,178-125-39-16,-96 105-3 16,0 4-6-16,-6 5-5 15,-23 7-114-15,-18 0-213 16</inkml:trace>
  <inkml:trace contextRef="#ctx0" brushRef="#br0" timeOffset="158776.9439">29885 14930 526 0,'0'0'101'15,"0"0"51"-15,0 0-40 16,0 0-71-16,0 0-12 16,0 0 14-16,-172 81-13 15,172-42 8-15,0 4 11 16,0-12 6-16,17 1-37 16,27-10-4-16,-6-5 6 15,18-9-15-15,-12-6 4 16,-6-2-4-16,0 0 8 15,-12-10 1-15,-8-12-1 16,-10-5 10-16,-8-5 9 16,0 0-11-16,0-3-7 15,0 3-9-15,-35 2-5 16,0 9-16-16,-3 9-25 16,0 12-45-16,-23 0-103 0,-16 12-415 15</inkml:trace>
  <inkml:trace contextRef="#ctx0" brushRef="#br0" timeOffset="162480.1147">17183 17586 665 0,'0'0'50'15,"0"0"107"-15,0 0-62 16,0 0-40-16,0 0-25 16,0 0 23-16,-18-59-10 15,18 59-19-15,-5 0-24 16,5 0-6-16,-3 21 6 0,3 16 7 15,0 11 16 1,0 6-11-16,0 10 1 0,0 13-1 16,0-8-3-16,8 3 9 15,10-2-9-15,-1-15-3 16,-8-12-4-16,9-12-1 16,-9-5 5-16,-1-8 1 15,1-4-7-15,0-8 0 16,-9 0 0-16,9-6 0 15,-9 0 0-15,9 0-6 16,5 0-17-16,12-6-11 16,10-9-50-16,-1-7-27 0,-9 4-83 15,-20-2-120 1</inkml:trace>
  <inkml:trace contextRef="#ctx0" brushRef="#br0" timeOffset="162792.7104">16823 17961 556 0,'0'0'110'0,"0"0"57"0,0 0-62 16,0 0-75-16,0 0-4 16,0 0 22-16,-9-34-10 15,53 13-11-15,15 2-7 16,11-9-12-16,15 5-8 16,17-7-4-16,18 12-59 15,0-8-79-15,-14 3-128 16,-4 3-247-16</inkml:trace>
  <inkml:trace contextRef="#ctx0" brushRef="#br0" timeOffset="163089.5783">18172 17789 787 0,'0'0'132'16,"0"0"25"-16,0 0-97 16,0 0-24-16,0 0-27 15,0 0 21-15,187-79-17 16,-125 61-1-16,5 1-11 0,-14 4-2 15,-3 7 0-15,-24 6-65 16,0 0-119-16,-26 0-103 16,0 6-186-16</inkml:trace>
  <inkml:trace contextRef="#ctx0" brushRef="#br0" timeOffset="163323.8812">18146 17942 706 0,'0'0'78'0,"0"0"83"16,0 0-65-16,0 0-80 16,0 0-6-16,0 0 25 15,120-8-3-15,-44-8-24 16,3 4-8-16,6 1-4 16,-15 7-87-16,-20 4-168 0,-33 0-176 15</inkml:trace>
  <inkml:trace contextRef="#ctx0" brushRef="#br0" timeOffset="163980.1341">20517 17586 757 0,'0'0'137'0,"0"0"20"16,0 0-43-16,0 0-31 16,0 0-30-16,0 0 7 15,-36-70-24-15,36 70-3 16,-8 0-12-16,8 0-21 16,0 15-10-16,0 24 8 15,0 9 2-15,17 5 11 16,10 0-11-16,-1-3 1 15,-3-3 0-15,4-9-1 16,-19-2-7-16,1-9-73 16,0-4-43-16,-9-3-31 15,0-11-100-15,0-9-74 0</inkml:trace>
  <inkml:trace contextRef="#ctx0" brushRef="#br0" timeOffset="164261.4721">20800 17548 722 0,'0'0'75'0,"0"0"137"16,0 0-101-16,0 0-42 16,0 0-61-16,0 0 1 15,-8-21 0-15,8 42 0 0,8 16 28 16,25 2 5-1,2 8-6-15,-9-3-21 0,0-8-4 16,7 2-11-16,-7-7 4 16,-8-4-4-16,-10-4-3 15,1-2-47-15,-9-2-63 16,0 5-11-16,-9-8-81 16,-26-7-158-16</inkml:trace>
  <inkml:trace contextRef="#ctx0" brushRef="#br0" timeOffset="164495.7939">21280 17811 726 0,'0'0'113'15,"0"0"76"-15,0 0-136 16,0 0-41-16,0 0-12 16,0 0 0-16,27-45-5 15,-27 45-57-15,0 0-65 16,0 0-137-16</inkml:trace>
  <inkml:trace contextRef="#ctx0" brushRef="#br0" timeOffset="164855.2332">21556 17523 874 0,'0'0'93'0,"0"0"58"16,0 0-94-16,0 0-32 15,0 0-20-15,0 0-3 16,-9 30 10-16,9 2 14 16,17-5 13-16,16 5-17 15,2-1 8-15,9-3-11 0,-1 3-7 16,-2-3 6 0,-14-7-12-16,-1 2 1 0,-8-8-7 15,-10 0 0-15,-8-4 0 16,0 1 0-16,0-1-1 15,-26 6 1-15,-18-7-33 16,-14-1-47-16,5-5-48 16,0-4-58-16,12 0-175 15</inkml:trace>
  <inkml:trace contextRef="#ctx0" brushRef="#br0" timeOffset="165058.2805">21564 17484 814 0,'0'0'34'0,"0"0"103"16,0 0-62-16,275-86-51 16,-155 61-20-16,0 3-4 15,-35 6-249-15</inkml:trace>
  <inkml:trace contextRef="#ctx0" brushRef="#br0" timeOffset="272626.296">22721 17126 590 0,'0'0'30'0,"0"0"66"16,0 0 57-16,0 0-94 15,0 0-26-15,0 0 15 16,0 0-2-16,-11-31 6 15,11 31-6-15,0 0 0 16,0 0-7-16,0 8-20 16,0 41-12-16,-4 31-3 15,2 30 16-15,-4 23 25 16,-2 6-22-16,-2 3-2 0,-3 3-9 16,-4-8-8-16,2-10 0 15,3-16-2-15,4-18-1 16,-2-18 0-16,4-19 3 15,4-16-1-15,0-18 2 16,2-5 1-16,0-14-6 16,0 0 0-16,0-3-6 15,0 0-82-15,0-16-103 16,4-17-205-16</inkml:trace>
  <inkml:trace contextRef="#ctx0" brushRef="#br0" timeOffset="273329.3766">23131 17614 402 0,'0'0'52'0,"0"0"84"15,0 0 15-15,0 0-96 16,0 0-7-16,0 0 19 16,-3-4-18-16,3 4 8 15,0-3 10-15,0 3-13 16,4-7-27-16,14 4 5 0,3-7-15 16,6 3-3-16,6-2-11 15,-5 0 0-15,-3 1-3 16,-5 2-5-16,-8 3-50 15,-6 3-48-15,-6 0-21 16,0 0-76-16,0 0-137 16</inkml:trace>
  <inkml:trace contextRef="#ctx0" brushRef="#br0" timeOffset="273704.3676">23148 17629 466 0,'0'0'30'0,"0"0"70"16,0 0-11-16,0 0-74 15,0 0 42-15,0 0 30 16,-41 92-24-16,36-71-2 16,4 2-5-16,1 3-16 15,0 2-5-15,13-2-2 16,7 0-15-16,4-1-10 15,2-2-3-15,3-1 0 16,-7-5-1-16,-6-3-3 16,-5 0 0-16,-4 0-1 15,-6-3 6-15,-1 2-2 16,0-3 2-16,-5-2-2 16,-12 6 5-16,-2-6-7 0,-5-3-1 15,3-2-1-15,1-3-8 16,1 0-33-16,2 0-28 15,0 0-62-15,7 0-131 16,5-16-240-16</inkml:trace>
  <inkml:trace contextRef="#ctx0" brushRef="#br0" timeOffset="274095.0647">23491 17787 469 0,'0'0'69'16,"0"0"88"-16,0 0-32 16,0 0-85-16,0 0 24 15,0 0 5-15,-32 20-14 16,20 9 11-16,5 1-7 15,0 1-15-15,7 1-6 16,0-13-15-16,0 1-5 16,11-3 1-16,4-8 0 0,1-6-11 15,4-3 6 1,0 0-11-16,0-3 6 0,-2-16-4 16,-5-1 2-16,1-6-1 15,-8-6 0-15,-3 1-2 16,-3 5 2-16,0 0 2 15,-1 3-8-15,-11 11-23 16,-6 11-78-16,-3 1-143 16,2 0-768-16</inkml:trace>
  <inkml:trace contextRef="#ctx0" brushRef="#br0" timeOffset="274594.9894">23893 17594 505 0,'0'0'228'0,"0"0"-42"16,0 0-58-16,0 0-70 15,0 0-18-15,0 0 31 16,67 75-13-16,-39-41-16 16,4 5-9-16,1-3-25 15,-3-7-2-15,-2-3 1 16,-7-7-4-16,-8-5-6 15,-5-10-35-15,-5 1-79 16,-3-5-52-16,0 0-82 0,0-9-227 16</inkml:trace>
  <inkml:trace contextRef="#ctx0" brushRef="#br0" timeOffset="274813.7384">24145 17624 608 0,'0'0'64'0,"0"0"98"15,0 0 20-15,0 0-145 16,0 0-29-16,0 0 22 16,-59 57 4-16,36-21-3 15,4-2-3-15,-3-1-15 16,5-3-11-16,7-4-1 0,3-8-1 16,7 3-57-16,0-11-116 15,0-10-155-15</inkml:trace>
  <inkml:trace contextRef="#ctx0" brushRef="#br0" timeOffset="275766.8766">24346 17625 570 0,'0'0'160'16,"0"0"-57"-16,0 0 105 16,0 0-85-16,0 0-43 15,9-94 12-15,-6 90-25 16,-3 1-28-16,0 3-11 16,0 0-14-16,0 3-11 15,0 28 0-15,0 11-1 16,0 20 18-16,4 5-6 15,-4-3 1-15,4-5-6 16,1-4-5-16,-1-17-2 0,-4-5-1 16,3-11-1-16,-3-8-11 15,0-4-34-15,1-8-42 16,2-2-96-16,0-2-39 16,2-25-199-16</inkml:trace>
  <inkml:trace contextRef="#ctx0" brushRef="#br0" timeOffset="276235.6676">24553 17594 714 0,'0'0'66'0,"0"0"156"16,0 0-75-16,0 0-136 15,0 0 9-15,0 0 12 16,-10 91 9-16,30-55 4 15,2-1 1-15,4 3-18 16,4-2-6-16,-3-4-11 16,-2-5-4-16,-7-1-2 15,-5-5-4-15,-9-9-1 16,-4 4-3-16,0-5-2 16,-20-1-24-16,-1-8-11 15,-5-2-3-15,6 0 7 16,3-2 17-16,4-19 11 0,5-2 8 15,5 1 2 1,3-4-2-16,0-1-3 0,3 1 3 16,12-4 1-16,3 4 1 15,3-3-1-15,-2 3 0 16,4-4 1-16,-4 3-1 16,-5 1 5-16,-4-3-3 15,-4 6 10-15,-6 0-9 16,-6 6 0-16,-14 11-4 15,-9 3-7-15,0 3-5 16,1 3-26-16,1 21-37 16,5 14-50-16,5-6-103 15,7 2-199-15</inkml:trace>
  <inkml:trace contextRef="#ctx0" brushRef="#br0" timeOffset="276735.6676">25009 17629 712 0,'0'0'102'0,"0"0"148"16,0 0-129-16,0 0-49 16,0 0 3-16,0 0-41 15,-42-32-20-15,24 59-4 16,2 4 9-16,0 13 4 15,6-4-1-15,10 0-2 16,0 0-3-16,3-7-4 16,18-1-3-16,3-9-5 15,3-11-3-15,2-7 1 0,-6-5-1 16,1 0 2 0,-6-1 3-16,-2-25-1 0,-2-5-2 15,-4-5 3-15,-7-10-6 16,-3 1 0-16,0 1 0 15,0 4-1-15,-11 14-7 16,-2 7-20-16,-4 12-42 16,-1 4-156-16,0 3-354 15</inkml:trace>
  <inkml:trace contextRef="#ctx0" brushRef="#br0" timeOffset="278782.5576">26141 17636 312 0,'0'0'325'16,"0"0"-275"-16,0 0 184 16,0 0-117-16,0 0-57 15,0 0 12-15,-6-16 11 16,6 10-5-16,8-1-20 15,9-3-28-15,8-3-9 0,6 0-6 16,5 4-4-16,4-3-1 16,-4 7-7-16,-5 5-3 15,-6-5 0-15,-9 5-6 16,-9 0-35-16,-4 0-49 16,-3 5-57-16,-13 12-102 15,-14-3-178-15</inkml:trace>
  <inkml:trace contextRef="#ctx0" brushRef="#br0" timeOffset="279079.4308">26108 17778 592 0,'0'0'23'16,"0"0"92"-16,0 0-15 15,0 0-88-15,0 0 36 16,0 0 31-16,5 1-7 16,10-1 30-16,9 0-10 15,4 0-15-15,10 0-23 16,2 0-25-16,2 0-4 16,-3-1-16-16,-7-3-6 15,-9 4-3-15,-11 0 0 16,-8 0-15-16,-4 0-64 15,0 0-59-15,-4 13-54 16,-12 0-151-16</inkml:trace>
  <inkml:trace contextRef="#ctx0" brushRef="#br0" timeOffset="281548.2056">27305 17550 401 0,'0'0'152'16,"0"0"-32"-16,0 0 21 15,0 0-95-15,0 0-20 16,0 0-1-16,-45-19 0 0,33 19 23 15,1 0 6 1,-3 0-11-16,-1 14 3 0,3 12-10 16,-1 10-18-16,3 7-2 15,8 6 20-15,2 3-9 16,0-3-15-16,12-5 2 16,6-9-9-16,2-7 2 15,1-12-5-15,-3-6 3 16,-1-10 2-16,-5 0-4 15,-3-4 17-15,1-18 8 16,-2-10 1-16,-4-7-3 16,0-10-9-16,-4-4-4 15,0-5-1-15,-5 6-10 16,-6 2 3-16,1 21-5 0,2 11-12 16,4 14-32-16,1 4-67 15,0 0-101-15,3 1-226 16</inkml:trace>
  <inkml:trace contextRef="#ctx0" brushRef="#br0" timeOffset="281845.1756">27490 17730 666 0,'0'0'220'16,"0"0"-110"-16,0 0 69 15,0 0-149-15,0 0-29 16,0 0 7-16,6 12 10 16,-3 1-4-16,-1-3-1 15,-1-5-1-15,-1-1-1 16,0-4-2-16,0 0-5 15,0 0-2-15,0 0-2 16,0 0-101-16,0 0-93 16,0-19-338-16</inkml:trace>
  <inkml:trace contextRef="#ctx0" brushRef="#br0" timeOffset="282391.9677">27880 17590 452 0,'0'0'83'0,"0"0"105"16,0 0-58-16,0 0-56 16,0 0 7-16,0 0-4 15,1-45-9-15,-1 35-15 16,-6 6-16-16,-3 4-11 15,0 0 3-15,-4 0-8 16,-2 5-8-16,-3 21 9 16,2 12 1-16,7 4 5 0,7 1-2 15,2 1-7 1,0-7-7-16,13-3-4 0,5-4-4 16,5-12-4-16,-1-4 6 15,-2-10-4-15,0-4 4 16,-4 0-3-16,-3-14 8 15,-1-8-5-15,-6-14-2 16,-3-3 1-16,-3-5-5 16,0-5-2-16,0 7 1 15,-5 2-3-15,-5 14-19 16,-2 12-49-16,-5 14-99 16,1 0-173-16,1 10-363 15</inkml:trace>
  <inkml:trace contextRef="#ctx0" brushRef="#br0" timeOffset="282907.5986">28208 17600 627 0,'0'0'35'15,"0"0"127"-15,0 0-41 16,0 0-71-16,0 0 23 15,0 0 15-15,-18-60-22 16,9 60 0-16,0 0-21 16,-5 8-17-16,1 18-15 15,0 10 8-15,7 4 5 16,6-5-3-16,0 1-6 16,4-6-5-16,14-3-9 15,3-9-1-15,0-4 0 16,3-7 0-16,-2-7 2 15,-1 0 8-15,-3 0-1 16,-5-10-2-16,-1-10 3 0,-3-5 3 16,-7-8-2-16,-1-1-3 15,-1 1-4-15,0 3-4 16,-1 5-2-16,-7 12-2 16,-2 3-27-16,-4 6-33 15,-1 4-194-15,6 0-571 16</inkml:trace>
  <inkml:trace contextRef="#ctx0" brushRef="#br0" timeOffset="284954.5466">28808 17562 159 0,'0'0'268'0,"0"0"-155"16,0 0 56-16,0 0-53 15,0 0-25-15,0 0 8 16,2-17-25-16,0 17 1 16,-2 0-7-16,0 0 9 15,0 0-17-15,0 0-17 16,0 0-24-16,0 0-1 15,0 9-18-15,3 21-9 16,3 15 9-16,0 7 17 16,1 1-8-16,2-6 1 15,-3-5-5-15,-1-9 1 0,-4-4-6 16,-1-7 3-16,0-10-3 16,0-2 1-16,0-3-1 15,0-7-1-15,0 0-33 16,0 0-71-16,0 0-78 15,0 0-95-15,0-26-286 16</inkml:trace>
  <inkml:trace contextRef="#ctx0" brushRef="#br0" timeOffset="285579.5444">29012 17681 506 0,'0'0'67'16,"0"0"57"-16,0 0 49 0,0 0-106 15,0 0 13 1,0 0-3-16,40-87-24 0,-27 73-23 16,3 5-10-16,-1 0-5 15,4 5-2-15,0 4-1 16,-1 0-3-16,-3 0 4 15,-4 4-7-15,-2 19-4 16,-5 12-1-16,-4 0 8 16,0 5 6-16,-3-5-4 15,-13 1-7-15,-1-2 4 16,1-11-4-16,4-6 0 16,2-5 0-16,5-8-4 15,3-4 2-15,2 0-2 16,0 2 1-16,0-2-1 15,0 0 0-15,0 0 0 0,0 0-9 16,0 4-6 0,10-4 15-16,7 4 11 0,4 0-6 15,2-4-1-15,-1 0-3 16,-1 0 2-16,-5 0-2 16,-1 0 1-16,-6 0 2 15,-1 0-3-15,-5 0 2 16,-3 0-3-16,2 0-21 15,-2 0-66-15,0-4-60 16,0-4-103-16,0-2-172 16</inkml:trace>
  <inkml:trace contextRef="#ctx0" brushRef="#br0" timeOffset="286157.643">29555 17523 28 0,'0'0'740'16,"0"0"-684"-16,0 0 164 16,0 0-131-16,0 0-54 15,0 0 11-15,-65-36-19 16,54 36-4-16,3 14-5 0,3 2-14 15,5 7 4-15,0 8 3 16,14-3 1-16,12 5 3 16,2 0 8-16,2-3-12 15,-5 4-3-15,-1-8-1 16,-7 0 1-16,-4 0-1 16,-6-7 0-16,-6 0-3 15,-1-2 1-15,0-4-3 16,-7 1-1-16,-7-7 4 15,1-2-5-15,-3-5-1 16,4 0-8-16,-1 0 1 16,4 0 0-16,1-12-5 15,6-7-1-15,2-6 3 16,0 3-6-16,0-5-20 0,1 9-5 16,12-5 9-16,5 2 17 15,-1 4-2-15,1-5 13 16,-2 3 0-16,-5 1 5 15,0-1 4-15,-3 4 1 16,-6-2 6-16,-2-5 11 16,0 5 7-16,-10-6-17 15,-5 1-8-15,-5 8-2 16,3 0-2-16,1 10-4 16,-5 4-53-16,3 0-102 15,2 10-172-15</inkml:trace>
  <inkml:trace contextRef="#ctx0" brushRef="#br0" timeOffset="286657.6706">30000 17548 820 0,'0'0'77'16,"0"0"19"-16,0 0 94 15,0 0-146-15,0 0-25 16,0 0 7-16,-48-25-15 16,42 25 0-16,1 13-4 15,5 9-5-15,0 0 2 16,0 5 4-16,2 2-6 16,12 0 7-16,0 1-6 15,2 0 0-15,-6 0-2 16,-3-6 1-16,-1 0 6 0,-6-4 20 15,0-7-1 1,0-1-5-16,0-4-9 0,-6 2 2 16,-7-1-7-16,5-5-3 15,-2-4-1-15,0 0-2 16,-2 0-2-16,-4-9-30 16,1-9-52-16,1-8-88 15,1-6-177-15,8 0-385 16</inkml:trace>
  <inkml:trace contextRef="#ctx0" brushRef="#br0" timeOffset="287173.2812">30202 17620 775 0,'0'0'36'16,"0"0"145"-16,0 0-67 15,0 0-87-15,0 0 24 16,0 0-2-16,36 26-22 16,-24-22-1-16,1-3-5 15,-2 3-8-15,0-4-2 16,-3 0-5-16,0 0-1 15,-2 0 1-15,0 0 0 0,-1-4-2 16,-1-5 1-16,-3-1-2 16,1-5-2-16,-2-2 0 15,0 1 3-15,0-6 0 16,0 5 2-16,-9 3-2 16,0 0-4-16,3 6 0 15,-2 4-2-15,-2 4 1 16,0 0 1-16,-3 9-1 15,-1 13 3-15,4 10 6 16,3 0 8-16,6 4 0 16,1-3 0-16,0-3-2 15,7-4-9-15,4-7 0 0,2-1-5 16,1-10-2-16,1 0-12 16,2-5-32-16,1-3-44 15,0 0-71-15,0 0-62 16,-1-13-136-16</inkml:trace>
  <inkml:trace contextRef="#ctx0" brushRef="#br0" timeOffset="287626.4976">30536 17587 392 0,'0'0'152'16,"0"0"-48"-16,0 0 66 0,0 0-81 15,0 0-39 1,0 0-4-16,19-60-7 0,-19 50 15 16,0 3-7-16,0 2-12 15,0-3-3-15,0 6-4 16,0-2 8-16,0 4-13 16,0 0-4-16,-5 0-9 15,-1 0-6-15,-2 10 0 16,-6 12 1-16,5 3 18 15,-1 7 11-15,3-1-4 16,7 4-4-16,0-9-10 16,0 5 0-16,5-9-8 15,8 1 2-15,1-5-3 16,8-3 4-16,0-3-5 0,4-5 2 16,-4-4-7-16,4-3-1 15,-4 0 3-15,-2 0-1 16,-1 0 2-16,1 0-3 15,-10 0 4-15,-4 0-2 16,-2 0-1-16,-4-3-2 16,0 3-4-16,0 0-19 15,-13 0-60-15,-17 0-237 16,-11 3-481-16</inkml:trace>
  <inkml:trace contextRef="#ctx0" brushRef="#br0" timeOffset="288885.3184">28636 18310 492 0,'0'0'70'0,"0"0"-7"15,0 0 95-15,0 0-146 16,0 0-11-16,0 0 8 16,-6 0 24-16,8 1 34 15,-1 5 1-15,2-6 0 16,7 0 0-16,7 0-3 0,7 0-11 15,8 0-14-15,6-7-11 16,-1 4-16-16,-4-5-7 16,-3 6-5-16,-10-6-2 15,-6 4-32-15,-8 4-52 16,-6 0-57-16,-3 0-160 16,-17 4-324-16</inkml:trace>
  <inkml:trace contextRef="#ctx0" brushRef="#br0" timeOffset="289119.6752">28666 18462 627 0,'0'0'28'15,"0"0"123"-15,0 0-74 16,0 0-67-16,0 0 18 15,0 0 12-15,65 8 13 16,-32-8-11-16,5 0-4 16,0 0-18-16,-3 0-20 15,-1 0 0-15,-8 0-86 16,-6 0-113-16,-8-5-134 16</inkml:trace>
  <inkml:trace contextRef="#ctx0" brushRef="#br0" timeOffset="289525.9235">29161 18310 447 0,'0'0'232'0,"0"0"-135"16,0 0 98-16,0 0-116 0,0 0-7 15,0 0 1 1,9-34-20-16,-9 34 3 0,0 0-3 16,0 0-16-16,0 0-14 15,0 18-21-15,2 13 3 16,-1 16 17-16,2-2-5 15,2 3-8-15,1-10-3 16,-2-5 2-16,-2-7-1 16,0-7-6-16,-2-5-1 15,0-2 0-15,0-4-6 16,0-4-34-16,0-3-85 16,0-1-91-16,-10 0-102 0,0-5-297 15</inkml:trace>
  <inkml:trace contextRef="#ctx0" brushRef="#br0" timeOffset="289768.935">29340 18470 669 0,'0'0'208'15,"0"0"-65"-15,0 0 39 16,0 0-123-16,0 0-33 16,0 0-10-16,8 0-16 0,-8 0-26 0,1 0-101 15,-1 0-163-15,0 0-353 16</inkml:trace>
  <inkml:trace contextRef="#ctx0" brushRef="#br0" timeOffset="291059.0312">29749 18362 629 0,'0'0'61'15,"0"0"166"-15,0 0-110 16,0 0-63-16,0 0-15 16,0 0-5-1,36-82-23-15,-19 74-3 16,6-2 4-16,1 6-7 16,0 4 6-16,-4 0 2 15,-4 0 3-15,-7 0 3 16,-4 22-9-16,-5 8-6 15,0-1 20-15,0 6-12 0,-13 2-8 16,-5 0 5 0,-6-1 1-16,2-7-6 0,1-2-4 15,5-12 7-15,5-4-5 16,4-5-1-16,2-3 2 16,5-3-3-16,0 0 0 15,0 0 0-15,0 4-4 16,0-4-2-16,0 0-7 15,2 2 2-15,15-2 11 16,7 0 3-16,4 0 1 16,3 0-3-16,-1 0 0 15,-3 0 3-15,-5-2-3 0,-9-2 1 16,-6 4 1-16,-7-3 0 16,0 3-3-16,0 0-6 15,0 0-45-15,0 0-91 16,0 0-63-16,0 0-165 15</inkml:trace>
  <inkml:trace contextRef="#ctx0" brushRef="#br0" timeOffset="291637.1639">30206 18280 667 0,'0'0'73'0,"0"0"115"16,0 0 12-16,0 0-140 15,0 0-13-15,0 0-14 16,-34-35-23-16,34 40-8 15,0 17-1-15,2 3 12 16,15 3 13-16,4 5-5 16,3 0 7-16,0 1-14 15,-4-3-4-15,-3-3 0 16,-7-5-9-16,-6-4-2 0,-4-4 4 16,0 2-4-16,-13-3 2 15,-5-5-2-15,0-1-12 16,5-8-1-16,5 0 0 15,2 0 6-15,1 0-8 16,4-8 4-16,1-4-5 16,0-1 3-16,0-2 1 15,0 0-2-15,9-4 11 16,3-1-5-16,3-2 7 16,3-9 4-16,0 0 1 15,0 0-3-15,0-5 0 16,-5 3 0-16,-6 2 0 15,-3 4 0-15,-4-1 1 0,0 8 29 16,0 4-11-16,-18 10-2 16,2 3-17-16,-8 3-5 15,0 7-31-15,-2 24-51 16,7 9-53-16,2-5-259 16</inkml:trace>
  <inkml:trace contextRef="#ctx0" brushRef="#br0" timeOffset="292496.5576">30646 18317 786 0,'0'0'93'15,"0"0"38"-15,0 0 39 16,0 0-129-16,0 0-19 0,0 0 28 16,61-86-12-16,-51 86-9 15,2 9 1-15,0 23-5 16,1 6-5-16,-2 3 7 16,-4 7-4-16,1 1-11 15,-4-10-4-15,-3-3-5 16,-1-14 0-16,0-5-3 15,0-11 0-15,0-5 1 16,0-1-1-16,0 0 6 16,0 0 2-16,0 0-3 15,0-7 2-15,-1-15-5 16,1-11-2-16,0-4 0 0,0-7-3 16,5 3-2-16,8 2 4 15,3 3-5-15,0 11-1 16,1 8-1-16,-2 7 8 15,-3 2 0-15,0 8-1 16,-1 0 1-16,0 8-3 16,-1 28 2-16,-1 3 1 15,-2 9 8-15,-3-3-1 16,-4-1 2-16,0-7-4 16,0-8-3-16,0-9-1 15,0-4 0-15,0-9 0 16,0-4-1-16,0 0 4 15,0-3-1-15,0 0 1 0,0 0 1 16,0-6-3-16,0-17 3 16,0-7-5-16,0-9-1 15,6-8 1-15,11-4 1 16,-1 4-1-16,3 2-3 16,1 16-1-16,-1 6 3 15,-2 9-2-15,-2 14 3 16,-3 0 0-16,2 5-2 15,-4 31 2-15,0 2 2 16,0 7-2-16,-4-1 5 16,-3-4-5-16,0-5-3 15,-3-9-18-15,0-7-45 0,0-5-152 16,0-7-164-16</inkml:trace>
  <inkml:trace contextRef="#ctx0" brushRef="#br0" timeOffset="293059.0746">31503 18231 385 0,'0'0'168'16,"0"0"-63"-16,0 0 89 15,0 0-89-15,0 0-12 16,0 0 1-16,-20-66-34 16,1 55 2-16,-4 9 7 15,2 2-12-15,3 0-25 16,0 0-10-16,6 10-9 0,0 7-5 16,8 1-1-16,4 6-2 15,0 5-4-15,7 1 6 16,14 0-5-16,4-4 1 15,5 3-2-15,0-3 5 16,-2-2-6-16,-5 0 0 16,-6-1 0-16,-3-6 4 15,-4-3-4-15,-6-4 0 16,-4 0-1-16,0 0 1 16,0-3 3-16,-15 3 0 15,-8-5-3-15,-10 2-3 16,-4-1-50-16,-5 2-95 15,-3-6-111-15,2-2-277 0</inkml:trace>
  <inkml:trace contextRef="#ctx0" brushRef="#br0" timeOffset="294481.0361">29613 18427 244 0,'0'0'113'0,"0"0"13"16,0 0 16-16,0 0-45 16,0 0 32-16,0 0-34 15,0 0-31-15,-6-28 4 16,6 28-9-16,0 0-10 15,0 0-14-15,0 0-13 16,0 0-8-16,-1 0-7 16,-1 4-5-16,2 14 3 15,0 0 11-15,0-1 4 16,0 1 1-16,0-8-10 0,0-3 1 16,0-5-4-16,0 1 0 15,0-3 1-15,0 0 2 16,0 0 8-16,0 0 5 15,0 0-2-15,0-3-6 16,0-11-11-16,0 1-5 16,0 9-11-16,0-6-70 15,-7 9-161-15,5-6-348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2-12-13T06:59:25.66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1681 1143 581 0,'0'0'25'0,"0"0"146"0,0 0-52 31,0 0-26-31,0 0-18 16,0 0-19-16,0 0-3 16,0-44-7-16,0 44-7 0,0 0-17 0,0 0-14 31,0 0-8-31,0 6-14 0,0 20-14 16,7 15 28-16,-4 11 12 0,6 7-4 0,0-3-3 15,3 3 3-15,-3-9-5 16,0-6 3-16,-2-10-5 31,-1-7 1-31,-6-6-1 16,0-5-2-16,0-5-5 15,0-2-13-15,0-4-75 16,0 0-58-16,-6-5-127 16,-4 0-117-16</inkml:trace>
  <inkml:trace contextRef="#ctx0" brushRef="#br0" timeOffset="328.1242">1703 1240 410 0,'0'0'192'0,"0"0"-121"0,0 0 83 31,0 0-78-31,0 0-1 16,0 0-43-16,-3-46-17 15,17 37 0-15,-1-1 0 0,2 0-1 0,4 0 0 32,-1 1 3-32,0 0-3 0,3 3-1 15,4-2-7-15,-5 2-4 16,-1 5-2-16,0 1-6 15,-11 0-44-15,-2 0-91 16,-6 7-95-16,0 5-23 16</inkml:trace>
  <inkml:trace contextRef="#ctx0" brushRef="#br0" timeOffset="562.4987">1708 1419 456 0,'0'0'26'16,"0"0"50"-16,0 0 19 15,0 0-27-15,89-41-10 16,-62 33-25-16,1-1-1 16,-4 4 2-16,1-1 4 15,-8 2-18-15,-1 2-15 16,-7 0-5-16,-3 2-4 15,-1 0-62-15,-5 0-118 16,0 7-53-16</inkml:trace>
  <inkml:trace contextRef="#ctx0" brushRef="#br0" timeOffset="828.1296">1742 1630 503 0,'0'0'13'0,"0"0"41"15,0 0-4-15,0 0 29 16,0 0-34-16,0 0 14 16,28 30 30-16,-10-30-29 15,7 0-11-15,5-6-33 16,3-2-13-16,0 1-1 0,0 0-2 15,-8 2-18-15,-3-2-114 16,-5 0-157-16,-8-3-184 16</inkml:trace>
  <inkml:trace contextRef="#ctx0" brushRef="#br0" timeOffset="1453.2201">2136 1296 727 0,'0'0'65'0,"0"0"93"16,0 0-86-16,0 0-41 16,0 0-31-16,0 0 0 0,13 37 35 15,5-11 3-15,6 3 2 16,-2 0-16-16,2-5 3 15,-3-3-9-15,-3-3-5 16,-6-4-7-16,1-2-3 16,-10-1-3-16,0-2-1 15,-3 2-2-15,0 0 2 16,-16-2-7-16,-5 1-22 16,-3-3-7-16,-1 0 11 15,1-4-6-15,6-1 2 0,3-2 27 16,9 0 3-1,3-5 7-15,3-6-7 0,0 0-7 16,0-1 7-16,0 0 3 16,16 0-2-16,1-2-1 15,5-3 0-15,5 0 1 16,4-2-1-16,-4 1 0 16,-1-1 2-16,-7 2-1 15,-4 0 0-15,-8 5 0 16,-2 2-1-16,-5 2 5 15,0-1-5-15,0 0-6 16,-3 2 5-16,-9 2 1 16,-3 2-4-16,3 3 3 15,-1 0 2-15,-1 10-5 16,4 13 4-16,-1 5 0 0,8 6 3 16,3-3 11-16,0-2-6 15,5-5 6-15,11-4-3 16,1-4-11-16,-1-3 1 15,-1-6-2-15,1 0-5 16,-2-4-99-16,2-3-124 16,-7 0-114-16</inkml:trace>
  <inkml:trace contextRef="#ctx0" brushRef="#br0" timeOffset="1640.664">2625 1502 719 0,'0'0'95'16,"0"0"47"-16,0 0-65 16,0 0-60-16,0 0-17 15,0 0-135-15,0 0-172 16</inkml:trace>
  <inkml:trace contextRef="#ctx0" brushRef="#br0" timeOffset="2453.1497">2980 1281 522 0,'0'0'31'0,"0"0"95"16,0 0 8-16,0 0-37 0,0 0-24 16,6-80-23-16,4 68-19 15,5 0-12-15,3 3-4 16,2-1-4-16,-1 3-8 15,0 2 0-15,-2 5-3 16,-1 0 0-16,-1 5-4 16,-2 11-8-16,-5 9 2 15,-8 4 10-15,0 9 0 16,-15 2 5-16,-16 7-4 16,-11 2-1-16,3-2 9 15,-1-8-12-15,13-9 6 16,6-11-2-16,8-10 3 0,10-5 0 15,1-2-4-15,2-2 3 16,0 0-3-16,0 0-11 16,0 0 5-16,9 0 3 15,6 0 3-15,9 0 4 16,6 0-1-16,1-3-3 16,8 1 0-16,0 0 1 15,7 2-1-15,-6 0 0 16,0 0-1-16,-7 0-6 15,-6 0-24-15,-3 5-29 16,3 4-46-16,-5-4-79 16,-8-2-185-16</inkml:trace>
  <inkml:trace contextRef="#ctx0" brushRef="#br0" timeOffset="3375.0424">1454 1984 321 0,'0'0'83'0,"0"0"-47"16,0 0 46-16,0 0-11 15,0 0-34-15,0 0-2 16,-3 0 26-16,3 0-12 16,0 0 4-16,0 0-25 15,0 0-15-15,6 0 14 16,10 0-17-16,5-4-8 16,6 0-1-16,6 1 0 15,3 0 1-15,7 0-1 16,3 0 4-16,5-2-5 0,7 2 7 15,3-2-4-15,2 1-1 16,-2-1-2-16,-6 2 5 16,-5-2-3-16,-3-1 1 15,1 5-2-15,1-4 16 16,0 1-7-16,-1 0-3 16,0 2-5-16,-5-1 3 15,3 2-2-15,-4-1 1 16,3-1-2-16,-2 1 4 15,0-1 6-15,-1 1 1 16,0 0-3-16,1-1-4 16,-1 0-1-16,-3 1-1 15,-1 2 1-15,0 0-1 0,-1 0 2 16,12 0 1 0,-4 0-1-16,4-2 6 0,2 2-2 15,-9-3 0-15,-2 0 6 16,-4-1 9-16,-6-1-2 15,-8 0 4-15,-7 5-1 16,-8-2 0-16,-5 1-16 16,1 1-7-16,-3 0 0 15,0 0-3-15,0 0-30 16,0 0-72-16,0 0-60 16,0-1-130-16,6-9-334 15</inkml:trace>
  <inkml:trace contextRef="#ctx0" brushRef="#br0" timeOffset="3838.6135">3793 1456 520 0,'0'0'57'0,"0"0"65"16,0 0 65-16,0 0-75 15,0 0-56-15,0 0-22 16,50-10 5-16,-9 3-8 16,5 2-3-16,2-1-10 15,-2-1 0-15,-9 0-1 16,-4 1 2-16,-11 3-10 0,-8 0-1 15,-5 3-5-15,-9 0-3 16,0 0-7-16,0 0-70 16,-6 3-145-16,-21-3-197 15</inkml:trace>
  <inkml:trace contextRef="#ctx0" brushRef="#br0" timeOffset="6011.8686">5829 1085 906 0,'0'0'6'0,"0"0"38"0,0 0 83 16,0 0-60-16,0 0-67 16,0 0-7-1,-30 92 7-15,21-19 15 0,-4 9-4 16,-1 3 5-1,1-8-10-15,1-12-4 0,3-14-2 16,0-14 2-16,3-7 0 16,0-8-1-16,3-9 0 15,3-9 0-15,0-3 2 0,0-1 3 16,0-3 9 0,0-16 11-16,0-10-24 0,0-10 2 15,3-7 1 1,6-9 2-16,3-9-5 0,3-9 10 15,4 1-6 1,5 7-6-16,0 7 0 0,3 17 0 16,-2 11 0-1,-1 12 0-15,-5 9 4 0,-2 9 1 0,2 0 3 16,1 18-8-16,-1 16 0 16,0 10 5-16,-5 13 3 15,-1 9 8-15,-1 4-9 16,-1-2 0-16,-1-7-4 15,-1-11-2-15,-3-13-2 16,0-8 1-16,1-8-1 16,-4-6 1-16,2-5 0 15,-4-7-30-15,1-2-46 16,-2-1-64-16,0 0-53 16,0-14-191-16</inkml:trace>
  <inkml:trace contextRef="#ctx0" brushRef="#br0" timeOffset="6308.772">5808 1481 645 0,'0'0'27'0,"0"0"114"16,0 0 2-16,0 0-79 15,0 0-49-15,0 0-11 16,3-8-4-16,21 3 34 0,10-3 12 16,9-1-25-16,2-3 1 15,6 1-4-15,-2-3-2 16,-6 2-10-16,-7 2-2 16,-12 3-2-16,-5 5-2 15,-10 2-5-15,-6 0-47 16,-3 0-110-16,0 5-89 15,-4-4-246-15</inkml:trace>
  <inkml:trace contextRef="#ctx0" brushRef="#br0" timeOffset="7152.5336">7471 1151 649 0,'0'0'29'16,"0"0"86"-16,0 0 24 15,0 0-57-15,0 0-50 16,0 0-26-16,0 0 7 15,24-20 6-15,6 13 0 16,4 3 7-16,-1-1-9 16,0 0-1-16,-5 0-10 15,-7 5-6-15,-6 0-5 0,-5 0-101 16,-4 0-42-16,-3 0-43 16,-3 0-31-16,0 0-155 15</inkml:trace>
  <inkml:trace contextRef="#ctx0" brushRef="#br0" timeOffset="7511.8861">7523 1134 559 0,'0'0'20'0,"0"0"126"16,0 0-5-16,-83 21-80 15,72-8-42-15,1 3 2 16,7-1 1-16,3 0-14 0,0 0 8 15,13-1-2 1,11 0-3-16,5 1 8 0,3 1-1 16,4 2-11-16,0 3-5 15,-3 1-2-15,-5 3-1 16,-7 1 0-16,-12 0-1 16,-6-1 2-16,-3-1 0 15,0-4 5-15,-18-3 1 16,-6 1-1-16,-6-5 2 15,-1-3 8-15,-2-3-6 16,3-3 0-16,5-4 3 16,4 0-4-16,6 0-1 0,-1 0-7 15,8-2-13-15,5-8-56 16,3-2-56-16,0-5-234 16</inkml:trace>
  <inkml:trace contextRef="#ctx0" brushRef="#br0" timeOffset="7918.2384">8026 1257 632 0,'0'0'56'0,"0"0"76"0,0 0 1 16,0 0-57-16,0 0-54 16,-82-2 1-16,67 21 7 15,3 8-7-15,9 2-6 16,3 0 3-16,0-1-10 16,6-3 4-16,16-3-4 15,-2-5 1-15,5-6-9 16,-1-6 2-16,-5-5-4 15,-5 0 5-15,2-2-3 16,-7-12 16-16,-6-8-3 16,0-5 5-16,-3-6-8 15,0-3-3-15,-15 2-9 0,-1 2-1 16,-2 5-1-16,6 10-33 16,6 8-7-16,3 9-34 15,3 0-62-15,0 12-226 16,0 3 65-16</inkml:trace>
  <inkml:trace contextRef="#ctx0" brushRef="#br0" timeOffset="8246.2702">8442 1137 888 0,'0'0'20'0,"0"0"145"15,0 0-39-15,0 0-35 16,0 0-61-16,0 0-23 16,18 9 8-16,-3 20 40 15,4 5-26-15,-5 4-2 16,2 1-9-16,-7 2-7 15,-1 2-4-15,-5-4-7 16,-3-2 0-16,0-6-1 16,-11-6-7-16,-8-6-56 0,4-6-92 15,-6-12-66-15,6-1-167 16</inkml:trace>
  <inkml:trace contextRef="#ctx0" brushRef="#br0">8505 1327 690 0,'0'0'37'0,"0"0"95"15,0 0-51-15,0 0-31 16,0 0-20-16,100-31-13 16,-70 23-8-16,5 1-3 15,-9-3-4-15,-1 0-1 0,-7-1-1 16,-9-4-7-1,-3-1-3-15,-6-2-21 0,0-3 5 16,-6-2 26-16,-6-3 2 16,-2 4 5-16,7 1 11 15,1 9 16-15,6 5 22 16,-3 6 13-16,3 1-30 16,0 5-39-16,0 21 0 15,3 12 22-15,6 5 8 16,3 7 15-16</inkml:trace>
  <inkml:trace contextRef="#ctx0" brushRef="#br0" timeOffset="9215.0368">8949 1241 812 0,'0'0'42'0,"0"0"118"16,0 0-69-16,0 0-39 16,0 0-28-16,0 0 10 15,99-6-1-15,-65 4-4 16,2-2-9-16,1-1-7 16,-4-1-1-16,-5-2-9 15,-2 2 2-15,-7-2-3 16,-7 4 0-16,-3 1 1 15,-6 2 6-15,-3 1-1 16,0 0 20-16,0 0-10 16,0 0-16-16,0 0-2 0,-12 6-7 15,-9 13 7 1,-12 11 2-16,-4 7-1 0,-3 3-1 16,7-1 0-16,3-7 1 15,11-6-1-15,10-9 1 16,1-3-1-16,8-4 1 15,0-6-1-15,0-1 1 16,0 0 1-16,0-1 1 16,17-2 0-16,8 0 5 15,2 0-3-15,-1 0-2 16,6 0-3-16,-5 0-1 16,1 0 1-16,-1 0 4 15,0 0-3-15,-9 0 0 16,1 0 0-16,-5 0-1 15,-7 0-1-15,-1 0 0 0,-6 0-2 16,0 0-11-16,0 0-127 16,0 0-153-16,-6 5-214 15</inkml:trace>
  <inkml:trace contextRef="#ctx0" brushRef="#br0" timeOffset="11511.9687">10642 1095 404 0,'0'0'85'0,"0"0"49"16,0 0 43-16,0 0-58 16,0 0-30-16,0 0-13 15,0 0-30-15,-79 0-3 16,42 8-10-16,-3 9-6 16,4 3-14-16,6 0 1 0,5-3-5 15,12 0-9-15,12-3-3 16,1 1-2-16,8 1 5 15,17 0 0-15,11 0 3 16,10-1 1-16,-1 4 2 16,4-1-6-16,-7 1-14 15,-6 2-6-15,-8-3 11 16,-10-1 3-16,-12-1-2 16,-6 4 6-16,0-3 2 15,-9 2 0-15,-15 0 10 16,-9-2-7-16,-5-5 0 15,3 0 6-15,-2-7-4 16,7-3 3-16,6-2 3 0,0 0-5 16,5-2-3-16,-2-7-3 15,9-5-3-15,0-1-57 16,5-1-52-16,7-3-65 16,0-1-133-16,4-3-65 15</inkml:trace>
  <inkml:trace contextRef="#ctx0" brushRef="#br0" timeOffset="11793.204">10899 1247 616 0,'0'0'64'0,"0"0"116"15,0 0-26-15,0 0-57 16,0 0-72-16,0 0-23 15,6 30 13-15,-3-2 8 16,0 6-7-16,-3 3-8 16,0-2 4-16,0-2-9 15,0-7 1-15,0-7-2 16,0-2-2-16,4-5-1 16,-4-4-11-16,3-3-59 15,-3-2-62-15,0-3-66 16,0 0-146-16</inkml:trace>
  <inkml:trace contextRef="#ctx0" brushRef="#br0" timeOffset="12027.5865">10866 998 813 0,'0'0'37'0,"0"0"45"15,0 0 40-15,0 0-67 0,0 0-38 16,0 0-17-16,3-46-3 16,0 46-72-16,-3 0-136 15,0 0-147-15</inkml:trace>
  <inkml:trace contextRef="#ctx0" brushRef="#br0" timeOffset="12683.917">11151 1285 842 0,'0'0'8'16,"0"0"93"-16,0 0-36 15,0 0-33-15,0 0-12 16,94-66-6-16,-70 68-5 0,-2 21-1 16,2 12 14-16,-6 8 8 15,-5 5-18-15,-2 1 1 16,-8-6-5-16,-3-8-6 15,0-6 3-15,0-13-4 16,0-5 0-16,0-7 3 16,-3-2 2-16,3-2 28 15,-4 0 17-15,1-8 7 16,-1-13-32-16,1-9-26 16,0-8 4-16,3-10-1 15,0-2 3-15,10-1-5 16,10 9-1-16,-2 10-2 15,6 11 1-15,-2 8-1 0,1 10 2 16,-1 3-4 0,-1 6-4-16,1 16 3 0,-2 8 4 15,-1 6 1-15,-3 3 1 16,1-1 2-16,-5 0-3 16,-5-4-3-16,-7-7-3 15,0-4-37-15,0-6-76 16,-13-8-93-16,-4-9-172 15</inkml:trace>
  <inkml:trace contextRef="#ctx0" brushRef="#br0" timeOffset="13199.4924">11755 1327 441 0,'0'0'154'0,"0"0"-135"16,0 0 131-16,0 0-51 15,97 0-41-15,-67 0-23 16,-4-2-4-16,0-7-4 16,-10 1 0-16,-2-4-1 15,-11 1 20-15,0-2-19 16,-3 0-9-16,0-2-4 15,0 1-4-15,-6 2 3 0,-8-4-5 16,-2 1 2-16,-2 0 4 16,-3 3 5-16,-1 3-4 15,1 4-5-15,6 3 11 16,-1 2-14-16,2 2 0 16,-2 15-3-16,4 8-3 15,-1 6 7-15,8 5 4 16,5 3 1-16,0 0 9 15,0-1-5-15,18-3-2 16,4-3-6-16,2-7-2 16,7-4 4-16,2-7-3 15,0-3-3-15,-2-8-3 16,2-1 0-16,-3-2-2 0,-2 0 5 16,2-5-4-16,-3-3 0 15,-6-1-1-15,0 1-10 16,-5 1-27-16,-1 0-62 15,-8 1-44-15,-4-2-108 16,-3-4-339-16</inkml:trace>
  <inkml:trace contextRef="#ctx0" brushRef="#br0" timeOffset="14058.9225">13072 1081 601 0,'0'0'22'0,"0"0"191"16,0 0-58-16,0 0-43 16,0 0-51-16,0 0-45 15,0 0-1-15,51-8 25 16,-25 47 5-16,3 7-7 15,-2 6-7-15,-5 2-9 16,2-2-7-16,-6-1-6 16,-2-9-8-16,1-7 1 15,-7-12-1-15,-1-8 0 16,-3-5-1-16,-5-8 0 0,-1-2 1 16,0 0 4-1,2 0 6-15,-2-5 1 0,1-14-9 16,1-9-2-16,1-9 0 15,-2-5 0-15,4-8-1 16,-2 1-1-16,3 3 0 16,3 3 0-16,0 8 1 15,1 4 0-15,4 7-2 16,-4 8 2-16,-1 6-4 16,1 5-9-16,-1 3-30 15,5 2-27-15,1 0-66 16,-1 4-58-16,2 6-133 0,-3 0-171 15</inkml:trace>
  <inkml:trace contextRef="#ctx0" brushRef="#br0" timeOffset="14480.7371">13737 1226 563 0,'0'0'123'0,"0"0"15"16,0 0 28 0,0 0-85-16,0 0-36 0,0 0-22 15,-91 9-7-15,81 20-1 16,4 1-12-16,6 3 7 15,0-1 2-15,19-6 4 16,4-2-15-16,2-7 15 16,2-7-16-16,1-5 3 15,-1-5 3-15,-7 0-1 16,-1-19-1-16,-3-3 10 16,-7-7-8-16,-5 0 0 15,-4-3-4-15,0 3-2 16,-10 0 0-16,-9 6-2 15,0 4 1-15,2 8-20 16,2 6-17-16,-2 5-35 0,7 0-56 16,0 2-148-16,7 8-39 15</inkml:trace>
  <inkml:trace contextRef="#ctx0" brushRef="#br0" timeOffset="14793.3188">14094 1124 902 0,'0'0'26'15,"0"0"166"-15,0 0-78 16,0 0-45-16,0 0-62 15,0 0-4-15,0 17-3 16,0 13 16-16,3 3-3 16,4 2-2-16,-1 0 3 15,-2 1-7-15,1-4-6 16,-2 0-1-16,-2-4 0 16,-1-5-1-16,0-4-22 15,0-7-70-15,0-3-43 16,0-2-62-16,-1-7-177 15</inkml:trace>
  <inkml:trace contextRef="#ctx0" brushRef="#br0" timeOffset="15090.1998">14354 1095 413 0,'0'0'470'15,"0"0"-369"-15,0 0 57 16,0 0-109-16,0 0-35 16,0 0 58-16,36 75-9 15,-19-35-20-15,-5 5 1 0,-3 1-17 16,-1 0-16 0,-3-4-4-16,-2-5-2 0,-2-5-3 15,-1-8-2-15,0-4 0 16,0-5-1-16,0-6-7 15,0-3-50-15,0-4-64 16,-14-2-77-16,-4 0-113 16,-12-11-348-16</inkml:trace>
  <inkml:trace contextRef="#ctx0" brushRef="#br0" timeOffset="16449.5933">14240 1335 710 0,'0'0'37'16,"0"0"93"-16,0 0-13 16,0 0-63-16,82-27-26 15,-37 20-4-15,4 2-8 16,3-3-11-16,-4 1-5 16,-2 0-3-16,-7-1 1 15,-6 1-10-15,-8 0-17 16,-1-1 6-16,-9 2 6 15,-2-2 13-15,-6 2 4 16,-4 3 3-16,-3 0 1 16,0-1 9-16,0 1-3 15,-9 1 0-15,-8 2-8 16,-12 0-1-16,0 1 6 0,2 13-1 16,1 5 10-16,10 1-2 15,3 0-5-15,7-1-8 16,6 1 10-16,0-5 0 15,0 0 6-15,16-3-8 16,2-6 8-16,6-3-13 16,-1-3-4-16,3 0 6 15,-4-4-13-15,-2-10-17 16,-3-4-11-16,-1 0 12 16,-6 0 3-16,-7-3 3 15,0 1 9-15,-3 0 8 16,0 3 0-16,0 4 7 15,0 7 25-15,-3 3 5 0,3 1-6 16,0 2-15 0,0 0-16-16,0 3-13 0,0 13 13 15,0 1 0-15,3 3 10 16,9-1-3-16,6-4 2 16,0-2-2-16,2-5-4 15,9-3 0-15,1-5 0 16,2 0-3-16,4 0-12 15,-1-10-29-15,-2-6-9 16,-8-2 2-16,-4-1 22 16,-9-2 10-16,-4 0 10 15,-8 3 6-15,0 1 7 0,0 6 10 16,-5 4 19 0,-4 5 3-16,-3 2-23 0,-9 5-14 15,-1 15 0-15,0 8 0 16,5 2 5-16,8-1-6 15,1 0 2-15,8 0 1 16,0-5 5-16,0-4-9 16,0-6-1-16,4-5 0 15,6-6-12-15,-1-3-39 16,4-1 1-16,-1-17-7 16,3-3-24-16,-6-4 20 15,-2-2 56-15,1-2 6 16,0 2 22-16,2 6 18 15,2 4 39-15,1 9-15 16,4 4-24-16,-1 4-5 0,3 2-3 16,4 22-1-16,-3 10 0 15,3 14 10-15,-5 10 15 16,0 4 8-16,-9 2-29 16,-3-6-5-16,-6-4-12 15,-3-4-13-15,-19-4-2 16,-4-8-3-16,-3-10 0 15,3-11-5-15,-1-9 0 16,5-8-3-16,2 0 1 16,1-15 1-16,5-12-7 15,5-6-27-15,5-7 13 16,4-1 2-16,0 5-4 0,0 4 7 16,7 6 21-16,13 6 1 15,-1 8 0-15,7 0 1 16,0 0 2-16,9 5 0 15,2-3 2-15,5 4-2 16,0-2-1-16,0 1-1 16,0-6 1-16,-4-4-2 15,-1 1 0-15,-7-6 0 16,-6-1 2-16,0 0 0 16,-8-4-2-16,-6 1 1 15,-4-1-1-15,-4-2 0 16,-2-3-1-16,0 3 1 0,-15 3 0 15,-1 7 1-15,-1 9 2 16,-2 10 6 0,-3 0 2-16,-4 29-8 0,-3 9-3 15,3 11 23-15,9 4-1 16,11 0-2-16,6-7 8 16,9-5-6-16,17-7-11 15,4-7-4-15,9-13-1 16,7-5-5-16,9-9-1 15,9 0-16-15,5-14-121 16,-5-14-195-16</inkml:trace>
  <inkml:trace contextRef="#ctx0" brushRef="#br0" timeOffset="19355.7965">16649 866 706 0,'0'0'6'0,"0"0"99"16,0 0 25-16,0 0-35 16,0-72-19-16,0 69-28 15,0 2-2-15,0 1-11 16,0 0-24-16,0 3-11 15,0 26-28-15,0 19 28 16,0 19 27-16,-2 11 0 16,-5 0-12-16,1 0-9 15,3-3 2-15,3-8-7 16,0-9 2-16,0-10-1 16,0-12-1-16,0-10-2 0,0-12 3 15,0-7-1-15,0-5-1 16,0-2 6-16,0 0 5 15,0 0 0-15,0 0 16 16,0-17 13-16,0-12-31 16,0-12-9-16,6-9-1 15,4-2-3-15,6 6 1 16,4 8-3-16,-1 13 3 16,4 11 1-16,-6 9-4 15,2 5-2-15,0 2 1 16,-1 19-8-16,6 7 7 15,-4 3 7-15,-1 5 1 0,-3 3-2 16,-4 0-41-16,-3-3-32 16,-3 0-69-16,-6-9-52 15,0-9-160-15</inkml:trace>
  <inkml:trace contextRef="#ctx0" brushRef="#br0" timeOffset="19918.3144">17336 1151 717 0,'0'0'7'0,"0"0"158"16,0 0-24-16,0 0-49 16,-101-42-50-16,72 42-18 15,6 6-8-15,0 10 2 16,7 7-12-16,3 3-5 16,3-1 5-16,9 0 4 15,1 0 0-15,0-4-9 16,3-3-1-16,12-2 0 15,1-7-4-15,4-1 2 16,-5-8-5-16,2 0-25 0,-1 0 17 16,0-7 9-16,-3-11-4 15,1-3 10-15,-8-3-3 16,0-3 6-16,-3-1-6 16,-3 1 9-16,0 6 2 15,0 5 6-15,3 9 8 16,-3 5 9-16,0 2-23 15,3 0-8-15,5 11-19 16,4 13 19-16,5 6 7 16,-1 2-3-16,4 1 1 15,-2-4 4-15,1-1-4 16,2 0-5-16,-2-6 0 0,-2-1-3 16,-2-6-88-16,-5-5-107 15,-1-8-142 1,2-2-264-16</inkml:trace>
  <inkml:trace contextRef="#ctx0" brushRef="#br0" timeOffset="20371.5177">17816 1120 719 0,'0'0'38'0,"0"0"134"16,0 0-28 0,0 0-24-16,0 0-57 0,0 0-28 15,-41-21-19-15,18 21 0 16,6 11-2-16,0 0-7 16,7 2 0-16,5-1-7 15,4 0-1-15,1 1-3 16,3 1 4-16,16 2 1 15,8-3 2-15,3 2-3 16,1 0 0-16,0 0 0 16,-2-2-3-16,-13 1 2 15,-3 1-1-15,-7-3-5 16,-6 2 0-16,0 3-1 16,-13 2 8-16,-12 1 6 15,-8-1 0-15,-3-7 0 0,2 0 0 16,3-7 4-16,4-2-2 15,6-3 7-15,1 0-2 16,7 0-4-16,-6 0-8 16,2-6-1-16,1 0-30 15,-5-2-118-15,4-4-163 16,3-9-446-16</inkml:trace>
  <inkml:trace contextRef="#ctx0" brushRef="#br0" timeOffset="21527.7342">18937 1180 271 0,'0'0'368'0,"0"0"-313"16,0 0 139-16,0 0-88 16,0 0-45-16,0 0-30 15,10-43-18-15,9 43-6 16,7 3 5-16,4 14 0 16,-1 8 5-16,3 6 1 15,-2 2 7-15,-11 4-15 0,-4-4-7 16,-8-3-6-16,-3-3 3 15,-4-9-2-15,0-4 2 16,-5-7 1-16,-4-5 4 16,-1-2 17-16,1 0 9 15,0-5-1-15,-3-13-11 16,7-9-10-16,5-4 2 16,0-6-7-16,2-2 8 15,19 0-11-15,4-2-1 16,3 12-4-16,4 5 4 15,-4 9 0-15,2 11-4 16,-5 4 3-16,4 4 1 0,1 18 0 16,-4 7 1-16,-3 3 6 15,-4 0 1-15,-7 1-7 16,-8 1-1-16,-4-3 0 16,0-1 0-16,-13-8 0 15,-3-5 1-15,7-6 2 16,-1-4 4-16,6-7-3 15,0 0 4-15,-1-3 9 16,1-15-3-16,-1-7-4 16,5-3-7-16,0-8 0 15,0 0-3-15,14-1 0 16,10 0 1-16,5 5-1 16,1 6 0-16,2 9-3 0,-10 8 2 15,-1 9-1-15,-3 0-1 16,-1 14-3-16,2 10 1 15,-3 5 4-15,1 1 1 16,-4 1 2-16,-6 2 0 16,-1-3-2-16,-4-1-5 15,-1-4 0-15,-1-2-63 16,0-5-47-16,0-4-88 16,0-8-132-16</inkml:trace>
  <inkml:trace contextRef="#ctx0" brushRef="#br0" timeOffset="22032.4543">20069 1144 692 0,'0'0'16'0,"0"0"157"16,0 0-40-16,0 0-49 16,-105-42-32-16,77 42-22 15,-3 13-4-15,1 6-2 16,8 4-4-16,4 0 1 0,10 1-8 16,8-4-4-1,0 0-1-15,0-1-5 0,15-2 0 16,5-4 0-16,-1-4 3 15,5-3-2-15,-3-6-4 16,0 0-20-16,-1 0-10 16,-3-10 3-16,1-7-5 15,-5-5-4-15,2-2 15 16,-1-3 0-16,-7-1 20 16,0 5 1-16,-4 3 8 15,0 7 0-15,-3 6 25 16,0 7-1-16,2 0-11 15,-1 0-21-15,2 10-10 16,3 11 10-16,5 5 8 0,-4 4 2 16,2-1 3-16,3 1-3 15,2-2-4-15,-5-2-3 16,-1 1-3-16,-5-4-6 16,-3-3-86-1,0-2-90 1,0-14-168-16</inkml:trace>
  <inkml:trace contextRef="#ctx0" brushRef="#br0" timeOffset="22735.6629">20193 1154 731 0,'0'0'78'16,"0"0"99"-16,0 0-72 15,85 1-23-15,-62 21-15 16,0 3-8-16,-10 2-20 15,-4 3-18-15,-6-3-9 16,-3 3-9-16,-3-7-3 16,-12-1 4-16,-2-7 0 15,4-10 3-15,3-5-5 0,3 0-2 16,2-5 0-16,4-12-14 16,1-3-12-16,0-3-14 15,0 3 4-15,0 0 16 16,12 3 17-16,5 2-8 15,4 2 7-15,2 3 0 16,4-1 3-16,3 3-2 16,-2-2 2-16,3 2 1 15,-2-2-2-15,-9 1-2 16,-6-1 4-16,-7 3 3 0,-6-1-3 16,-1 2-5-1,0-1 2-15,-5 3 3 0,-6 2 15 16,-1 2 5-16,-2 2-10 15,0 15-4-15,1 7 3 16,4 3-5-16,6 3 9 16,3-1 0-16,0 0 8 15,13-7-7-15,6-3-3 16,4-3-3-16,3-8-2 16,3-2 0-16,1-6-2 15,1 0 3-15,-1-3-5 16,0-9-2-16,-8-4-2 15,-2-4-11-15,-5-2-10 16,-5-3 0-16,-4-4 1 16,-5 0 6-16,-1 0 15 0,0 7 1 15,0 6 1-15,0 9 6 16,0 6 9-16,0 1-16 16,0 2-6-16,0 20-15 15,0 9 21-15,0 4 2 16,5 0 5-16,10-2 0 15,0-4-1-15,-1-5-5 16,2-4-1-16,-6-9 3 16,0-3-3-16,-1-7-7 15,1-1-64-15,-3-3-39 16,-7-17-145-16,0-10-344 16</inkml:trace>
  <inkml:trace contextRef="#ctx0" brushRef="#br0" timeOffset="22970.0398">20765 917 890 0,'0'0'72'15,"0"0"141"-15,0 0-76 16,0 0-57-16,0 0-50 15,0 0-16-15,33-36-12 16,-25 35-2-16,-3 1-3 0,-2 0-35 16,-3 0-99-1,0 0-132-15,0-3-263 0</inkml:trace>
  <inkml:trace contextRef="#ctx0" brushRef="#br0" timeOffset="24198.6171">21038 1124 623 0,'0'0'16'16,"0"0"108"-16,0 0 34 0,0 0-99 0,0 0-43 15,82-42 2 1,-53 42-3-16,0 0 3 15,-2 3 1-15,-4 13 0 16,-1 4 3-16,-4 7 0 16,-4-3-8-16,-5 3-6 15,-9 0-6-15,0-3-1 16,0-5-1-16,0-2 1 16,-3-7 2-16,-8-3 0 15,3-4 5-15,4-1-1 0,0-2 3 16,1 0 3-16,1-3 9 15,1-13-2-15,1-4-20 16,0-5 5-16,0 0 2 16,11-3-5-16,8 1-2 15,3 1 1-15,8 5-1 16,-4 5-2-16,4 5 1 16,-1 6 1-1,-7 5-1-15,1 0-4 0,-4 8 4 0,-3 14-8 16,1 4 9-16,-5 4 4 15,-2 1 2-15,-6 0-1 16,-2-1-3-16,-2-7-1 16,0-4-2-16,0-5 4 15,0-6-2 1,-2-5 1-16,1-1 6 16,-1-2 6-16,2 0 8 15,-3-2 15-15,-1-13-8 16,1-6-25-16,2-4-4 0,1-3 0 0,0-3 1 15,3 1 3-15,13 3-1 16,1 5-3-16,2 6-3 16,-2 6-1-1,-1 10 2-15,-3 0 0 16,0 7-6-16,2 12 2 16,-1 4 5-16,3 3 0 15,-1 3 1-15,-4 0 0 0,-1-3 0 16,-5 1-9-1,-4-3-72-15,-2-4-62 0,0-8-122 16,-2-12-184 0</inkml:trace>
  <inkml:trace contextRef="#ctx0" brushRef="#br0" timeOffset="24628.6367">21833 1096 754 0,'0'0'34'0,"0"0"34"0,0 0 30 16,0 0-7-1,39 92-35-15,-25-59-17 0,-2-2-4 16,5-4-4-16,3-5-5 16,-5-6-13-1,2-6-6-15,-4-4-2 0,-1-6-1 16,-1 0-3-1,0-3-1-15,4-14-28 0,-6-5-12 16,-2-3-15 0,-1-2 5-16,0-4 25 0,-5 0 14 15,2 2 6-15,-3 2 5 0,0 11 8 16,0 4 21 0,0 9 16-16,3 3-10 0,4 2-35 15,-3 20 3 1,8 5 4-16,0 4 8 0,2 2 0 15,3 0 1 1,1-4-3-16,-1-2-8 0,-4-2-4 16,-4-7-1-1,-5-2-29-15,-4-5-103 0,0-11-126 16,-15 0-224-16</inkml:trace>
  <inkml:trace contextRef="#ctx0" brushRef="#br0" timeOffset="25224.401">22243 1081 804 0,'0'0'18'0,"0"0"109"0,0 0-19 16,0 0-16 0,0 0-35-16,87 99-9 0,-73-68-1 15,-2 2-5 1,-4-1-22-16,-2-7-10 0,-4-4-4 15,-2-8-5-15,0-6 0 16,0-5-1-16,0-2 2 16,0 0-1-1,0 0 1-15,0-17-2 0,-9-5-14 16,2-4 4-16,4-6-3 0,1-1 6 16,2 3-1-1,0 1 5-15,5 5 2 0,12 7 0 16,6 2 1-1,3 6-2-15,1 4 0 0,-3 5 0 16,0 0 2 0,-3 10-3-16,-3 11 0 0,0 4 3 15,-5 2 3-15,1 1 4 0,-5 2 6 16,-2-1-2 0,-1-4 1-16,-5-3-7 15,-1-7-3-15,0-2-1 16,0-7 0-16,0-5 0 0,0 1 0 15,0-2 4 1,0 0 6-16,-3-9 13 16,-2-11-8-16,3-5-6 15,2-5 1-15,0-2 0 16,5-2-1-16,11 0-5 16,5 6 0-16,-3 8-4 0,1 8 3 15,-2 10-4 1,-1 2 0-16,3 6-3 0,-2 19-1 15,1 8-2 1,-3 4 3-16,-4 4 0 0,-6 1-60 16,-5-3-139-1,-6-11-263-15</inkml:trace>
  <inkml:trace contextRef="#ctx0" brushRef="#br0" timeOffset="27828.9628">23483 1061 603 0,'0'0'20'16,"0"0"188"-16,0 0-80 0,0 0-33 15,0 0-16 1,0 0-10-16,0 0-24 0,0-36-42 15,0 46-3 1,0 21-16-16,4 15 16 0,6 2 17 16,3 5 3-1,5-5-7-15,4-4-2 0,2-2-1 16,0-6-2-16,-2-8-2 0,-2-8-4 16,-8-6-1-1,-5-8 2-15,-3-4-3 0,-4-2 5 16,2 0 4-1,-2 0 7-15,4-12 3 0,-1-10-3 16,3-10-14 0,2-5 0-16,1-3 1 0,1-1-3 15,1-4 4 1,4 3-4-16,-5 3 0 0,5 5 2 16,-3 3-2-16,0 5 0 15,0 8-4-15,-3 2-3 16,3 7-50-16,3 1-49 15,4 5-62-15,1 3-74 16,-3 0-88-16</inkml:trace>
  <inkml:trace contextRef="#ctx0" brushRef="#br0" timeOffset="28993.2684">24110 1167 726 0,'0'0'13'0,"0"0"109"15,0 0-17 1,-84-3-65-16,66 26-17 0,3 1-7 16,9 4-1-1,6-1-3-15,0-4 5 16,10-2-4-16,7-1 4 0,4-11-10 16,-1-1-2-16,-1-6 6 15,-2-2-11-15,-1 0-24 16,-3-12 1-16,-4-6 14 15,-5-3-8-15,-1-5 2 16,-3 0 14-16,0-2 2 16,0 2-1-1,0 4 3-15,-1 6 7 0,-2 8 2 16,3 3 16-16,0 5-9 0,0 0-19 16,0 17-23-1,0 10 23-15,6 4 9 0,7 3-4 16,1-1-2-1,3-3 0-15,2-4 8 0,-2-6-3 16,3-5-4 0,1-8 3-16,-2-5-5 0,-2-2 6 15,-1 0 0 1,-3-14-3-16,2-6 1 0,-3-4-6 16,-4-5 0-16,-1-3 0 0,-4-5 0 15,-2-5 5 1,-1-6-3-16,0-5 3 0,0-5-4 15,0 1 17-15,0 5-5 16,0 12 35-16,0 14 3 16,0 11-12-16,0 13-17 15,0 2-12-15,4 5-10 16,0 23-18-16,5 15 16 16,1 9 2-16,-2 8 3 15,1 0 3-15,4-4-1 16,2-2-4-16,7-6 0 15,5-5 4-15,3-4-4 0,-2-5 1 16,4-5-2-16,-5-8 0 16,-2-8 1-16,-1-10-1 15,-6-3-5-15,-3-3-11 16,-2-14 5-16,-5-9 2 16,-2-3-3-16,-3-3-5 15,-3-4 3-15,0-3 11 16,0 1 0-16,0 3 3 15,0 3 1-15,0 12 2 16,0 8-2-16,0 7-1 16,0 5-2-16,0 0-1 15,1 17-16-15,11 12 17 16,-1 4 2-16,3 6 6 0,0-3 1 16,4-4 5-1,-2-3-1-15,0-7-5 0,0-8-1 16,1-4 0-16,-3-8 2 15,4-2-3-15,-2 0-3 16,2-12 7-16,1-10-8 16,-1-6-6-16,-1-2-14 15,-4-4-16-15,-4-2 13 16,0 1 17-16,-5 5 6 16,-2 11 3-16,-1 7-3 15,-1 10 12-15,0 2-12 16,0 18-16-16,2 11 16 0,3 10 8 15,-4-2 0 1,8 0-2-16,-3-2 0 0,1-1-4 16,1-5-2-16,-4-3 0 15,-1-6-21-15,-3-6-124 16,0-11-121-16,0-3-325 16</inkml:trace>
  <inkml:trace contextRef="#ctx0" brushRef="#br0" timeOffset="29496.6552">25250 1269 629 0,'0'0'8'0,"0"0"173"15,0 0-53-15,85 0-68 16,-52 0-38-16,-1-2-11 15,-10-8-3-15,-4 0-7 16,-7-4 2-16,-4-1-2 16,-6-2-1-16,-1-4 0 0,0-1 2 15,0-1-2 1,-8 0 3-16,-6 1 5 0,-4 8 7 16,-4 4 12-16,-5 9-11 15,-3 1 0-15,-1 8 2 16,-1 15-5-16,2 8 10 15,8 2 9-15,9 3 3 16,7-1-22-16,6 0 7 16,2-3 36-16,18-3-36 15,7-1-6-15,4-5-4 16,5-3 1-16,3-6 0 16,3-5-2-16,-2-5-2 15,2-4-3-15,-5 0-1 0,0-11 0 16,-2-1 0-1,-4-2-1-15,-6 2 0 0,-5 3-1 16,-11 1 0-16,-5 5-1 16,-4 3-8-16,0 0-38 15,0 0-113-15,-10-6-146 16</inkml:trace>
  <inkml:trace contextRef="#ctx0" brushRef="#br0" timeOffset="30715.4289">26718 1143 595 0,'0'0'11'16,"0"0"129"-16,0 0 4 15,0 0-28-15,-67-79-10 16,48 76-33-16,-2 3-51 15,-6 0-14-15,-1 18 6 16,1 8-1-16,6 3 2 16,9-3-2-16,6-2-3 15,6-3-1-15,0-3-1 16,8-3-7-16,7-3 10 16,4-3-8-16,2-4-2 15,0-5 8-15,0 0-9 0,-1-3-15 16,-2-12-8-1,0-4-10-15,-4-2 9 0,-1-5-16 16,-7-3 36-16,-3-3-2 16,-3-3 3-16,0 0 3 15,0 4 8-15,0 6 0 16,0 5 10-16,0 9 7 16,0 4-3-16,0 3 1 15,0 1-14-15,0 2 4 16,6-4-13-16,6 1-4 15,1-1 4-15,5-2 2 16,2 0-1-16,2-2 1 16,2-1-2-16,0-3 0 15,-8-1 0-15,-1-1 1 0,-9-4-1 16,-3 2-4-16,-3 2 3 16,0 3 1-16,0 5 3 15,-5 4 9-15,-1 1 1 16,-2 2-2-16,-4 2-11 15,-5 18 4-15,-1 10-4 16,1 8 6-16,6 9 4 16,6 2 5-16,5 8-1 15,0 1 5-15,14-1 4 16,7-1 1-16,1-1-10 16,1-1 3-16,1-1-1 15,-4-4-7-15,-2-6-1 16,-4-7-4-16,-8-11 0 0,-5-6-4 15,-1-5-4-15,-7-3 4 16,-23-3 2-16,-9-3 0 16,-6-5-4-16,5 0-3 15,6-12 2-15,7-8 3 16,5-5 1-16,6-5-1 16,8 1-2-16,8 0 0 15,7 3-11-15,20 6 13 16,12 3 0-16,7 6 0 15,11 5-1-15,7-1-2 16,6 3-59-16,-2-4-141 16,-11-12-286-16</inkml:trace>
  <inkml:trace contextRef="#ctx0" brushRef="#br0" timeOffset="33090.4732">28135 985 396 0,'0'0'125'0,"0"0"-95"16,0 0 100-16,0 0 14 15,0 0-69-15,0 0-22 0,0 0-39 16,36-62-4-16,-11 53 5 16,7 1-6-16,1 1-1 15,-2 4 1-15,-4 3 10 16,-7 0-6-16,-3 5-13 16,-6 13-3-16,-3 3-3 15,-6 4 2-15,-2 3 2 16,-2 1-8-16,-15-3 10 15,-3-1 7-15,-2-6-1 16,2-4-2-16,7-5-1 16,7-3 3-16,2-5-4 15,4-2-2-15,0 0 2 16,4 0 1-16,15 0 12 0,10-6-15 16,4 0-2-16,-2 4-13 15,-4 2-10-15,-2 2 9 16,-6 15 8-16,-4 3 6 15,-5 6-5-15,-9 2-5 16,-1 0 5-16,0 0 7 16,-17-3 14-16,-6-1 1 15,-4-4 14-15,-6-6-1 16,-3-3-4-16,-3-3 10 16,1-5 0-16,5-2 1 15,3-1-15-15,3 0-6 16,5-8-6-16,-2-7-8 0,3-2-34 15,7 0-49-15,4 1-74 16,10-2-102-16,0-1-148 16</inkml:trace>
  <inkml:trace contextRef="#ctx0" brushRef="#br0" timeOffset="33403.004">28820 993 762 0,'0'0'2'15,"0"0"60"-15,0 0 14 16,0 0-53-16,0 0-16 16,88 0 3-16,-37 0 16 15,-1-1-15-15,-8-1-7 16,-9 0-4-16,-11 0-3 16,-13 1-47-16,-9 0-62 15,0-4-47-15,-7-2-148 0</inkml:trace>
  <inkml:trace contextRef="#ctx0" brushRef="#br0" timeOffset="33856.1349">28826 984 569 0,'0'0'11'0,"0"0"47"15,-93 28 22-15,65-10-6 16,6 3-48-16,7-1 12 16,7-3 12-16,8-2-36 15,0-1-7-15,2-2 9 16,17 0 8-16,3 1 5 0,6 0-11 16,4 2-10-16,2-1-8 15,1 3 3-15,-1 1-1 16,-2 3 0-16,-9-2-2 15,-8-1 0-15,-4-1 0 16,-11-1-3-16,0 1-1 16,0 0 4-16,-17 3 8 15,-5-2 2-15,-5-1 6 16,0-3-8-16,2-5-5 16,3-4 3-16,2-3 5 15,4-2 7-15,-1 0 0 16,-1-5-2-16,2-9-5 0,2-3-4 15,1-3-7-15,3 1-11 16,2-1-50-16,3 1-18 16,3 2-102-16,2 3-90 15</inkml:trace>
  <inkml:trace contextRef="#ctx0" brushRef="#br0" timeOffset="34309.3048">29412 1123 574 0,'0'0'19'0,"0"0"140"16,0 0-66-16,0 0-36 16,-102-8-22-16,80 27-3 15,6 2-7-15,7 4 5 16,6 3-8-16,3-1 0 16,0-1-9-16,8-1 0 15,9-3-6-15,4-3-3 0,2-7 0 16,0-7 7-1,3-3-4-15,-3-2 2 0,-3-2-1 16,-1-12-1-16,-3-3 7 16,-5-5 12-16,-3 0 7 15,-4-4 13-15,-4-1-20 16,0-1-26-16,0 3-6 16,-13 5-6-16,-4 8-37 15,-1 7-8-15,-2 5-80 16,-4 0-118-16,2 0-265 15</inkml:trace>
  <inkml:trace contextRef="#ctx0" brushRef="#br0" timeOffset="34871.7288">29745 1025 609 0,'0'0'308'0,"0"0"-240"0,0 0 103 15,0 0-87-15,0 0-47 16,0 0-25-16,12-33-10 16,1 44 1-16,2 12 2 15,1 5 8-15,1 6 4 16,1 2 4-16,0 0-2 16,3 1-7-16,-1-3 3 15,3-2-8-15,-4-4-7 16,-1-6 8-16,-6-8-6 15,-2-2 1-15,-5-9-2 16,-4-3 1-16,-1 0 4 16,0 0 4-16,2 0 11 15,2-7 14-15,4-15-7 0,4-7-28 16,0-6 0-16,0-5 0 16,2-2 1-16,-1-4 2 15,3 3-1-15,-4 5 0 16,1 7-1-16,-2 8 1 15,-4 7 2-15,-2 6-4 16,-2 5-3-16,-1 2 1 16,0 3-3-16,-2 0-27 15,1 0-29-15,-1 0-96 16,2 8-127-16,-1 5-47 16</inkml:trace>
  <inkml:trace contextRef="#ctx0" brushRef="#br0" timeOffset="35059.3163">30358 1419 695 0,'0'0'0'0,"0"0"-59"15,0 0-57-15</inkml:trace>
  <inkml:trace contextRef="#ctx0" brushRef="#br0" timeOffset="39496.8087">6005 2417 549 0,'0'0'16'0,"0"0"105"15,0 0-19-15,0 0 1 16,0 0-46-16,-88-61-9 16,67 56 14-16,0 3-25 15,-9 2-11-15,-4 0-4 16,-5 14-7-16,-6 12-1 15,-1 11 7-15,1 16-2 16,4 7 2-16,11 7 5 16,21-6 2-16,9-10-28 15,19-6 15-15,20-9-5 0,10-5-3 16,2-9-1-16,6-10-2 16,-5-6-3-16,-4-6 0 15,1 0 3-15,-7 0-3 16,-1-13 0-16,-11-2 1 15,-3 0-2-15,-12 1-7 16,-2 0-22-16,-2 3-23 16,-5 2-38-16,3 2-38 15,-2 4-114-15,-1-2-81 16</inkml:trace>
  <inkml:trace contextRef="#ctx0" brushRef="#br0" timeOffset="40246.8856">6469 2655 710 0,'0'0'6'0,"0"0"97"0,-91-11 14 15,64 15-50-15,9 15-28 16,3 3-11-16,9 3-2 16,6-1-25-16,0 0 15 15,18-5-2-15,0-2-10 16,7-5 4-16,2-6-7 15,-3-4 5-15,4-2-6 16,-8 0-20-16,-1-13-27 16,-4-4-8-16,-3-4 13 15,-9-2-9-15,0-2 4 16,-3-2 24-16,0-2 19 16,0 4 4-16,0 4 11 15,-6 5 22-15,3 7 3 0,3 5 5 16,0 4-29-1,0 9-12-15,0 13-9 0,3 10 9 16,9 1 11-16,7-3-5 16,1-2 2-16,5-6 2 15,-4-6 2-15,1-7-11 16,1-4 7-16,-4-5-3 16,2 0 0-16,-6-5 0 15,1-8-2-15,-7-8-2 16,-4-2-1-16,-5-4-8 15,0-7 0-15,0-7 6 16,-2-7 2-16,-10-8 0 0,-1-6 1 16,4 1 14-16,3 7 18 15,1 15 6-15,5 14 18 16,0 14 11-16,0 11-36 16,0 0-30-16,2 23 6 15,13 21-8-15,-2 14 23 16,1 7 16-16,-5 2-11 15,-2-6-22-15,2-7-1 16,0-3-5-16,-3-6 0 16,1-3-1-16,-5-6-19 15,-2 0-126-15,0-12-96 16,-12-13-198-16</inkml:trace>
  <inkml:trace contextRef="#ctx0" brushRef="#br0" timeOffset="40621.8132">7186 2544 825 0,'0'0'17'15,"0"0"146"-15,0 0-43 16,0 0-68-16,0 0-29 16,-85 11-3-16,69 21 7 15,7 4-9-15,3 1 18 16,3 2-18-16,3-5-3 15,0-4-5-15,3-4-4 16,9-2-5-16,4-5-1 16,-2-5-5-16,2-4-55 15,2-4-50-15,0-6-25 16,1 0-68-16,2-15-149 16</inkml:trace>
  <inkml:trace contextRef="#ctx0" brushRef="#br0" timeOffset="41246.8142">7335 2602 150 0,'0'0'646'0,"0"0"-534"15,0 0 93-15,0 0-111 16,0 0-87-16,0 0 1 16,8 38 11-16,7-7 15 15,1-3-20-15,1-3-2 16,5-2-2-16,-1-4-5 15,1-6-3-15,-4-6 2 16,3-4-4-16,-6-3-8 16,-2 0-27-16,-2-9-12 15,-1-9-13-15,-4-4-14 0,-6-4 20 16,0 0 39-16,0-4 8 16,-3-1 7-16,-7 1 6 15,1 4 7-15,7 9 33 16,1 8-1-16,1 9 0 15,0 0-29-15,0 10-16 16,6 19 0-16,13 7 16 16,4 4-5-16,-1-4 3 15,2-3-4-15,1-5 0 16,-5-4-7-16,2-9 2 16,-3-3 2-16,-2-10-3 15,-1-2 1-15,3 0 3 16,-2-8-2-16,-1-10-6 0,-2-4-14 15,-5-5-16-15,-2-6-2 16,-7-4 11-16,0-7 15 16,0-9 4-16,0-12 2 15,0-4 1-15,-4-2 7 16,4 10 15-16,0 19 24 16,0 17-8-16,0 14 20 15,0 11-18-15,7 6-41 16,2 27-1-16,3 21 1 15,0 16 21-15,-6 5-12 16,0 0 2-16,4-5-7 16,-4-9-4-16,-3-5-7 0,0-4-73 15,-3-13-145-15,-12-18-339 16</inkml:trace>
  <inkml:trace contextRef="#ctx0" brushRef="#br0" timeOffset="43653.0968">8351 2515 525 0,'0'0'49'0,"0"0"32"16,0 0 74-16,0 0-67 16,-97-36-24-16,81 33-16 15,1 3 3-15,4 0-10 16,-2 0-17-16,-2 19-12 16,-3 8 0-16,6 5-2 15,2 2 4-15,7-3 2 0,3-4-8 16,0-5-2-1,16-3 2-15,4-7-8 0,2-5-1 16,5-3 1-16,-2-4 0 16,-1 0 0-16,-3-3-22 15,0-12-5-15,-9-3-3 16,-2-5 2-16,-4-5 2 16,-6-2 10-16,0-1 16 15,0 3 2-15,0 4 6 16,-3 9 20-16,0 6 9 15,3 7-4-15,-3 2-19 16,3 8-14-16,0 20-15 0,0 6 15 16,15 5 1-1,6-3 0-15,9-5 1 0,1-7 1 16,5-6-2-16,0-8 5 16,-5-8-5-16,-1-2-1 15,-6 0 2-15,-2-9-1 16,-7-8 4-16,0-6-5 15,-6-5-2-15,0-6-1 16,-6-2 2-16,-3-8 1 16,0-4 0-16,0-1 0 15,0-2 3-15,0 6-1 16,0 9-1-16,-6 13 15 16,6 12 10-16,-3 7 19 15,3 4-18-15,0 7-27 16,0 21-11-16,3 15 11 0,10 15 4 15,1 3 8-15,2-1-4 16,-4-5 2-16,2-9-6 16,-4-5-1-16,-7-4-3 15,0-5 0-15,-3-6-2 16,0-5-26-16,-6-4-62 16,-12-9-66-16,0-8-170 15</inkml:trace>
  <inkml:trace contextRef="#ctx0" brushRef="#br0" timeOffset="44043.7348">8466 2542 836 0,'0'0'8'0,"0"0"98"16,0 0-60-16,0 0-32 15,85-8 7-15,-31 1-2 16,7-2-10-16,6-3 4 16,-6-2-13-16,-7-2 3 15,-5 1-3-15,-10-1 0 16,-9 1-3-16,-11-1-9 16,-7 4 10-16,-3-1 2 15,-6 0-2-15,-3 1 2 0,0 0 0 16,0 5-1-1,-6 3-1-15,-9 4 2 0,-4 0-1 16,-1 14 2-16,-2 17 7 16,1 13 12-16,9 4 21 15,9 4-1-15,3-9 5 16,15-4-9-16,15-10-12 16,13-5-2-16,8-7-9 15,10-8-8-15,3-8-5 16,0-1-99-16,-10-17-184 15</inkml:trace>
  <inkml:trace contextRef="#ctx0" brushRef="#br0" timeOffset="46287.2348">10223 2453 678 0,'0'0'16'0,"0"0"188"0,0 0-28 16,0 0-67-1,0 0-41-15,0 0-68 0,0 0 1 16,-10 31-1-1,10 16 18-15,0 9 3 0,0-3 1 16,0-2-2-16,0-7-6 0,0 0-8 16,0-10-4-1,0-5-2-15,-3-3 2 0,0-10-1 16,0-5-2 0,-1-4-31-16,4-4-59 0,0-3-56 15,0 0-39 1,-1-21-125-16</inkml:trace>
  <inkml:trace contextRef="#ctx0" brushRef="#br0" timeOffset="46563.3058">10256 2227 651 0,'0'0'79'0,"0"0"8"0,0 0 78 16,0 0-62 0,0 0-36-16,0 0-38 0,-6-46-21 15,6 44-7 1,0 2-1-16,0 0-27 0,0 0-76 15,0 0-65 1,0 0-159-16</inkml:trace>
  <inkml:trace contextRef="#ctx0" brushRef="#br0" timeOffset="47032.062">10605 2428 920 0,'0'0'20'16,"0"0"27"-16,0 0 101 16,0 0-57-16,0 0-45 15,0 0-31-15,-9-52-15 16,15 75 3-16,7 11-2 15,1 9 10-15,2 6 5 16,-4-1 0-16,-1 0-3 16,-4-2-4-16,-4-7-9 15,-3-3 0-15,0-7 4 0,0-4-4 16,0-6-2-16,-6-4-16 16,-1-7-49-16,2-4-58 15,-1-4-16-15,0 0-120 16,-4-12-196-16</inkml:trace>
  <inkml:trace contextRef="#ctx0" brushRef="#br0" timeOffset="47578.9445">10435 2674 682 0,'0'0'21'0,"0"0"169"15,0 0-87-15,0 0-49 16,0 0-39-16,0 0-11 16,61-30 5-16,-22 24-2 15,10-2-1-15,5 1 3 16,1-2-7-16,1-4-1 16,0 0 1-16,-4-4-2 15,-1 2 1-15,-8 1-2 16,-12-2 2-16,-4 2-1 15,-15-2 3-15,-8 1 1 16,-4 1-1-16,0 2 1 16,-7 2-2-16,-15 4 3 0,-2 5-3 15,-3 1 4 1,-7 0 3-16,4 15 8 0,9 1-6 16,4 3-2-16,10-2-9 15,7 1 2-15,0 1-4 16,21-2 4-16,7 0 0 15,8-3-1-15,0 3 3 16,0 0-4-16,-4 2-3 16,-3 1 1-16,-6-3-2 15,-7-3 0-15,-6-2 2 16,-10 0-1-16,0-3 3 16,0-1 0-16,-19 3 0 15,-5-2 0-15,-8-1 2 16,-3 0-1-16,-7 0-1 0,-7-3-7 15,-3 2-44-15,-3 0-23 16,5-2-60-16,4-5-129 16,12 0-224-16</inkml:trace>
  <inkml:trace contextRef="#ctx0" brushRef="#br0" timeOffset="48250.7452">12087 2517 662 0,'0'0'19'16,"0"0"179"-16,0 0-40 0,0 0-40 15,0 0-16 1,0 0-42-16,-13-56-17 0,13 56-34 16,0 6-9-16,0 15-10 15,0 9 10-15,6 8 10 16,-3 3-6-16,0-4 3 15,-2-3 0-15,-1-5-4 16,0-5-3-16,0-3 0 16,0-8 0-16,0-2-1 15,0-6-26-15,0-2-49 16,0 0-48-16,0-3-42 16,0 0-90-16,0-10-179 15</inkml:trace>
  <inkml:trace contextRef="#ctx0" brushRef="#br0" timeOffset="48516.3718">12038 2256 813 0,'0'0'27'16,"0"0"173"-16,0 0-83 16,0 0-76-16,0 0-35 15,0 0-4-15,-7-41-2 0,7 41-20 16,0 0-105 0,0 0-108-16,0 3-12 0,0 0-284 15</inkml:trace>
  <inkml:trace contextRef="#ctx0" brushRef="#br0" timeOffset="49219.5355">12334 2503 877 0,'0'0'7'0,"0"0"40"15,0 0 50-15,0 0-43 16,0 0-35-16,0 0-5 16,101-30 0-16,-77 58 0 15,3 3 6-15,-7 2-1 16,-3-1-10-16,-5-5-2 15,-9 2-6-15,-3-7 3 16,0-3 1-16,0-6-3 16,0-4 2-16,-6-4 2 15,0-5 0-15,-4 0 5 16,-3 0 15-16,6-3 3 16,-6-11-9-16,7-6-4 15,3-7-6-15,3-4-2 16,0-7-5-16,0-1-1 0,15-4-2 15,9 1 2-15,1 6-5 16,-1 11 3-16,-2 9 0 16,1 9 0-16,-4 7 0 15,1 0 0-15,2 2-3 16,-5 18-6-16,6 9 5 16,-8 7 4-16,2 2 3 15,-1-1-1-15,-3 0 0 16,-4-6 0-16,-2-4-2 15,0-4-3-15,-3-3 2 16,-1-6-2-16,-3-4-32 16,0-4-41-16,0 0-74 15,0-4-33-15,0-2-114 0</inkml:trace>
  <inkml:trace contextRef="#ctx0" brushRef="#br0" timeOffset="49641.3875">13111 2403 806 0,'0'0'29'16,"0"0"68"-16,0 0 35 15,-85-14-66-15,64 28-39 16,9 4-11-16,3 3-5 16,9 1-6-16,0-2-3 15,0 2 4-15,18-2-6 16,6-1 0-16,-2 3 6 16,2-2-6-16,-3-1 1 15,-7-1-1-15,-1-1-2 16,-7-1-5-16,-6-3 6 15,0-3-1-15,-3-1 2 16,-19 3 1-16,-7-4 1 16,-11-1-2-16,1-2 1 0,3-3 1 15,1-2-1-15,9 0-2 16,2 0-12-16,12-5-47 16,5-11-44-16,7-6-115 15,0-5-157-15</inkml:trace>
  <inkml:trace contextRef="#ctx0" brushRef="#br0" timeOffset="49922.684">13291 2234 560 0,'0'0'264'16,"0"0"-205"-16,0 0 66 0,0 0-92 15,0 0 33-15,0 0 5 16,43 118-41-16,-29-61 0 16,-5-2 12-16,0 3-11 15,-6-9-16-15,1-3-8 16,-4-8-3-16,0-5-2 16,0-8-1-16,0-5-1 15,-4-4-1-15,-8-5-47 16,0-2-65-16,-6-9-69 15,-4 0-189-15</inkml:trace>
  <inkml:trace contextRef="#ctx0" brushRef="#br0" timeOffset="50532.0286">13156 2571 739 0,'0'0'9'0,"0"0"116"15,0 0-32-15,0 0-49 16,0 0-33-16,113-26-1 16,-67 20-6-16,-4-2-1 15,0 0-3-15,1-2-3 16,-4-2-22-16,1 1-19 16,0 0-15-16,-1-1-12 15,-6-2 2-15,-8 2 64 0,-1 1 5 16,-9 2 2-16,-4 2 7 15,-4 2 24-15,-7-1 31 16,0 0 5-16,-8 3-37 16,-14 3-30-16,-11 0-2 15,-6 0 20-15,4 12-6 16,-1 8 8-16,3 4-6 16,8 2-3-16,5 3-1 15,10-4-1-15,7-3 1 16,3-3 0-16,0-3 2 15,16-5-8-15,4-3 1 16,5-5-4-16,2-3 0 16,-1 0-3-16,3-3-37 0,-2-10-6 15,-6-4-5 1,-1-4 1-16,0-2 12 0,-8-3 13 16,-2-2 21-16,1 0 1 15,-8-1 12-15,0 8 16 16,0 7 20-16,0 8 1 15,-3 6 4-15,0 0-26 16,0 0-27-16,3 12-1 16,4 15 1-16,-1 1 12 15,4 4-3-15,4-2 0 16,-5-4-6-16,3 0-1 16,-2-5-2-16,-2-1-1 0,-2-3-89 15,-6-6-94 1,0-6-185-16</inkml:trace>
  <inkml:trace contextRef="#ctx0" brushRef="#br0" timeOffset="51000.7805">13890 2406 707 0,'0'0'17'16,"0"0"68"-16,0 0 19 15,0 0-14-15,52 75-46 16,-36-43 0-16,-4 0-2 16,-1-1-8-16,-1-4-8 15,-7-1-19-15,0-4-1 0,0-8-2 16,-3-4-3 0,0-8 0-16,0-2 3 0,0 0 1 15,0 0 5-15,0 0 3 16,0-7 8-16,0-9-14 15,0-7-2-15,3-2-4 16,0-5 3-16,7-2-2 16,-1-3 2-16,9 2 7 15,-3 4 6-15,4 5-4 16,1 5-7-16,-3 9 1 16,3 5 5-16,-8 5-3 15,1 0-3-15,4 15-3 0,-1 11 5 16,-1 3 2-1,3 2 3-15,-3 4-2 0,-1-5-5 16,-1 0-6-16,-7-1 0 16,0-6-1-16,-6 0-3 15,0-3-58-15,0-4-86 16,0-8-140-16,0-8-465 16</inkml:trace>
  <inkml:trace contextRef="#ctx0" brushRef="#br0" timeOffset="51813.3764">14513 2237 482 0,'0'0'20'16,"0"0"179"-16,0 0-7 16,0 0-71-16,0 0-7 15,0 0-36-15,-12-52 2 0,12 52-33 16,0 0-27-16,0 4-20 15,0 20 3-15,0 7 6 16,0 13 34-16,0 11-6 16,0 1-16-16,0 4-11 15,0-1-6-15,3-6-3 16,0-7 1-16,-3-9-2 16,0-9 3-16,0-6-3 15,0-8 0-15,0-5-1 16,0-4-12-16,0-4-27 15,0-1-72-15,0 0-66 16,-9-1-63-16,-8-17-174 16</inkml:trace>
  <inkml:trace contextRef="#ctx0" brushRef="#br0" timeOffset="52313.3165">14312 2517 294 0,'0'0'372'16,"0"0"-320"-16,0 0 132 15,0 0-90-15,0 0-63 16,0 0-18-16,22-16-2 16,11 13 8-16,7-2 4 15,2 1 6-15,1-1-7 16,3-3-6-16,-1-1-10 0,-2-2-6 15,-4 0 1-15,0-1-2 16,-6-2-5-16,-5-1-22 16,-4 0 10-16,-5-1-5 15,-8 1 8-15,-2 1 6 16,-9 1 1-16,0-1-1 16,0 5 7-16,0 1 1 15,-9 4 1-15,-8 2-3 16,-2 2 3-16,-4 0 3 15,4 4 1-15,-1 14 4 16,7 5 3-16,3 7 7 16,7 5 5-16,3 0 4 15,0-1 6-15,13-2-5 0,7-9-2 16,6 0-9-16,6-6-8 16,-4-4-2-16,5-6-5 15,-3 0-2-15,-1-5-12 16,-3-2-88-16,-4 0-38 15,-5-9-173-15,-8-8-232 16</inkml:trace>
  <inkml:trace contextRef="#ctx0" brushRef="#br0" timeOffset="52750.8042">15079 2310 760 0,'0'0'31'0,"0"0"21"0,0 0-7 16,0 0 54-16,0 0-29 16,71 103-30-16,-51-64 15 15,-1-2-7-15,-6-1-17 16,-4-7-18-16,-6-2-6 16,-3-5 1-16,0-6-5 15,0-6-1-15,0-5-2 16,0-5 4-16,-3 0 2 15,0 0 6-15,-3-15 1 16,3-7-13-16,0-10 1 16,3-7 1-16,0-6 0 15,0-5-1-15,9 3-1 16,6 7 2-16,6 12-2 0,-2 9-1 16,-3 12 1-16,1 7 1 15,-2 0-1-15,1 15 0 16,1 10 4-16,-1 5 6 15,1 2 2-15,-4 2-5 16,0 1-1-16,0-3-4 16,-3-2-1-16,-4-5-2 15,-3-2-3-15,-3-6-103 16,0-7-111-16,-3-10-197 16</inkml:trace>
  <inkml:trace contextRef="#ctx0" brushRef="#br0" timeOffset="53516.4441">15542 2455 188 0,'0'0'392'0,"0"0"-389"15,0 0 117-15,0 0-22 16,82 14-63-16,-60-14-14 15,1 0-8-15,-6 0 3 16,-1-2 4-16,-3-12 10 16,-4-1 1-16,-3-2-23 15,-2-1-5-15,-4-2-2 0,0 0 5 16,0 0 4 0,-1-1 12-16,-10 4 18 0,-3 3-3 15,2 6-11-15,-2 3 0 16,1 5-16-16,1 0-6 15,-5 18-4-15,1 12 0 16,-3 4 10-16,6 3 25 16,8 0-13-16,5-4 9 15,0-4-11-15,5-3-5 16,11-6-1-16,6 2-2 16,5-7-3-16,1-4-6 15,5-2 0-15,0-5-2 0,-1-4-1 16,4 0-26-1,5-2-27-15,2-12-19 0,-1-6-8 16,-2-3-5-16,-1-3 33 16,-8-2 21-16,-4-1 12 15,-9-1 19-15,0 1 4 16,-9 0 5-16,-3 2 33 16,-2 2 8-16,-4 4-20 15,0 2 0-15,0 7 9 16,-10 3-8-16,-2 6-10 15,-9 3-14-15,-1 3-3 16,-6 20-3-16,5 7 0 16,-1 9 4-16,8 5-3 0,6-1 7 15,10-3 4 1,0-5-2-16,10-10-1 0,9-3-2 16,5-7-2-16,-1-7 0 15,2-7-1-15,1-1 4 16,3-1-2-16,-7-15 0 15,-1-3 3-15,-9-3 2 16,-5-7 7-16,-2-5-2 16,-5-7-5-16,0 1-10 15,-5 5-2-15,-8 4-1 16,-3 12-2-16,-4 9-44 16,4 5-39-16,-5 5-111 0,6 0-169 15</inkml:trace>
  <inkml:trace contextRef="#ctx0" brushRef="#br0" timeOffset="54141.4484">16371 2311 890 0,'0'0'4'0,"0"0"137"15,0 0-63-15,0 0-64 16,0 0-14-16,0 0 0 16,0 0 1-16,12 95 8 15,2-62 2-15,-1-3 5 16,2-3-5-16,3-5-3 16,-2-5-2-16,3-5-1 15,-3-5-5-15,1-5 10 0,-5-2-7 16,5 0 5-16,-5-1-2 15,1-12-6-15,-2-7-6 16,1-4 1-16,-5-3-3 16,-3-6 1-16,-2 1 5 15,-1-2 2-15,-1 6 0 16,0 5 15-16,0 7 1 16,0 8 21-16,0 5-18 15,0 3 3-15,0 0-22 16,0 0-9-16,2 11-9 15,2 11 16-15,1 4 2 16,4 4 2-16,0 1 2 16,0-4 2-16,2-4-3 0,0 1 1 15,0-7-3 1,-1-4-1-16,-3-3-2 0,1-1-19 16,-2-4-68-1,3-3-52-15,-3-2-56 0,0 0-128 16</inkml:trace>
  <inkml:trace contextRef="#ctx0" brushRef="#br0" timeOffset="54610.2096">17089 2281 642 0,'0'0'59'16,"0"0"155"-16,0 0-87 16,0 0-26-16,0 0-41 15,0 0-6-15,-71-49-13 16,54 49-17-16,-3 0-14 15,5 6-7-15,5 5-3 16,0 4 0-16,3 1-1 16,7 1-1-16,0 0 2 15,4 3 0-15,12-2-5 0,5 3 5 16,0 0 2-16,1 4 1 16,-5-3-3-16,-1 1-1 15,-10-3 0-15,-2-3-2 16,-4-1 1-16,0-3 2 15,-3-1 0-15,-13-2 4 16,-16 0-2-16,-5-1 2 16,-3-2-3-16,-4-3-1 15,-2-1-14-15,2-3-86 16,-2 0-120-16,7-12-414 16</inkml:trace>
  <inkml:trace contextRef="#ctx0" brushRef="#br0" timeOffset="56735.0765">17898 2291 853 0,'0'0'1'0,"0"0"123"15,0 0 32 1,0 0-84-16,0 0-43 0,0 0-29 0,0 0-3 16,-4-6-13-1,4 34 16-15,9 8 5 16,2 7 3-16,2 4 5 0,-3 2-4 16,2-7-2-16,2-4-4 15,-2-5-2 1,-3-8 2-16,1-7-2 0,-6-7 1 15,3-3 0-15,-7-6 3 16,3-2 2-16,0 0 4 16,0 0 10-1,4-5 23-15,2-14-25 0,1-8-4 16,4-5-6-16,-2-6-4 16,4-3-1-16,4 0-1 15,0 2-3-15,6 5 2 0,-4 1-2 16,1 4 1-1,-4 3-3-15,-3 6 0 16,1 7-3-16,-10 5-38 0,2 7-44 16,-3 1-97-16,0 0-112 15,-2 0-73 1</inkml:trace>
  <inkml:trace contextRef="#ctx0" brushRef="#br0" timeOffset="58006.6364">18567 2382 635 0,'0'0'55'0,"0"0"93"0,0 0-38 15,0 0-44 1,0 0-41-16,-98-7-10 15,73 29 2-15,8 7 5 16,0 0-11-16,10 0 2 0,4 0 0 16,3-5-5-1,0-5-3-15,7-4-2 16,10-7-3-16,2-5 3 0,0-3-3 16,4 0-16-16,4-13-6 15,-8-8-13-15,0-5 7 16,-2-6 12-16,-7-2 11 15,-1-1 5-15,-6 1 0 16,-1 2 4-16,-2 4 10 16,0 8 15-16,0 9 8 15,0 6 3-15,0 5-18 16,0 0-22-16,5 6-13 16,5 14 8-16,5 7 5 0,1 2 2 15,8 2 3 1,-2-1 2-16,7-5-3 0,-3 0 1 15,1-8-1-15,2-8-2 16,-6-4 2-16,0-5 1 16,-5 0-2-16,-2-5 1 15,-2-12 2-15,-4-4-1 16,-3-6-5-16,-1-4-4 16,-1-6-5-16,-2-4 1 15,-3-5 6-15,0-7 4 16,0-5-2-16,0 0 1 15,0 2 3-15,0 11 15 16,0 13 12-16,0 11-3 16,0 10 3-16,0 11 3 0,0 0-34 15,9 17-15-15,0 17 15 16,-2 13 2-16,2 8 3 16,1 2 0-16,0-2 1 15,2-3 2-15,4-3-7 16,5-5 4-16,0-4-5 15,6-1 2-15,2-5 0 16,4-7-2-16,-1-10 4 16,-6-9-4-16,-3-8 0 15,-4 0 0-15,-4-3 2 16,0-13 2-16,-6-6-4 16,0-6-3-16,-3-6 0 15,-2-2-13-15,0 0 8 0,-4 2 6 16,0 2 1-16,0 5 1 15,0 8 2-15,0 9-2 16,0 6 4-16,0 4-2 16,4 0-2-16,2 7-10 15,3 13 1-15,4 8 7 16,4 4 1-16,-1-1 1 16,-1-2 1-16,6-3 1 15,-5-3 0-15,3-7 1 16,-2-6-2-16,-4-4-1 15,-1-3 1-15,2-3 0 16,-2 0 5-16,2-6-5 0,-2-12-1 16,5-6-2-1,-2-5-17-15,-2-2 5 0,-2 0-8 16,-2 0 11-16,-2 4 11 16,-3 7 0-16,-1 6 0 15,-1 9 2-15,-2 5-2 16,1 0-3-16,4 19-10 15,6 6 13-15,-1 6 6 16,5-1 1-16,1-2 4 16,1-3-8-16,0-2-3 15,-1-1 0-15,-3-5-19 16,-6-1-109-16,-5-8-164 16,-2-8-148-16</inkml:trace>
  <inkml:trace contextRef="#ctx0" brushRef="#br0" timeOffset="58584.7729">19911 2321 624 0,'0'0'10'0,"0"0"75"16,0 0 56-16,0 0-77 16,0 0-31-16,82 1-3 0,-69-1-1 15,-1 0 8-15,5 0-10 16,-5 0-7-16,1 0-1 16,-1-5-12-16,0-1-3 15,-3-3 2-15,-2 0-5 16,-1-3 6-16,-3 0-3 15,-3-3-2-15,0-1 2 16,0 0 9-16,0 1-3 16,-6 1 2-16,-4 2 2 15,-8 1-13-15,1 3 8 16,0 1-6-16,-6 7 0 16,4 0 5-16,-5 0 10 15,-1 12 1-15,1 10 4 0,3 7 0 16,1 4-2-16,8 1 3 15,4 0 2-15,8 0-8 16,0 0-5-16,0 0 1 16,14-3-6-16,6 1 2 15,-2-8-2-15,4-6-2 16,-4-5-3-16,4-8 3 16,1-2-4-16,0-3 1 15,9 0-3-15,4 0 4 16,3-10-1-16,-2-1-3 15,1-5-19-15,-3 2-39 16,-5-3-61-16,-5-4-80 0,-5-3-230 16</inkml:trace>
  <inkml:trace contextRef="#ctx0" brushRef="#br0" timeOffset="58756.6438">20704 2498 772 0,'0'0'89'0,"0"0"-71"16,0 0-16-16,0 0-2 16,0 0-378-16</inkml:trace>
  <inkml:trace contextRef="#ctx0" brushRef="#br0" timeOffset="63834.5411">20715 2382 495 0,'0'0'32'32,"0"0"78"-32,0 0-15 0,0 0-43 15,0 0-14-15,0 0 4 16,0 0 7-16,0 0 4 16,0 0-11-16,0 0-4 15,0 0 6-15,0 0-5 0,0 0-3 16,0 0-13-16,10 0-2 15,14 0-4-15,13 0 10 16,13 0 1-16,8 0-9 16,1 0-10-16,4 0-1 15,-3 0-7-15,-1-2 1 16,-7-1 0-16,-7 1-1 16,-8-1 4-16,-12 3-4 15,-9-2-1-15,-10 2 2 16,-3 0-2-16,-3 0-3 15,0 0-10-15,0 0-48 16,0 7-60-16,0 2-72 16,0-8-258-16</inkml:trace>
  <inkml:trace contextRef="#ctx0" brushRef="#br0" timeOffset="65077.6243">22018 2285 465 0,'0'0'49'0,"0"0"136"16,0 0-47-16,0 0-46 16,0 0-23-16,0 0-23 0,0 0 12 15,-21-55-29-15,4 44 5 16,-6 2 0-16,-3 6-7 16,-2 0-1-16,0 3-15 15,0 0-3-15,4 3-5 16,2 12-3-16,6 7 0 15,5 3 0-15,9 0 0 16,2 0 3-16,3-1 6 16,17-4-3-16,3-3 0 15,3-5 6-15,2-2-11 0,-1-6 4 16,2-4 1 0,-3 0-2-16,-3-3-4 0,-4-11-1 15,-6-3-7-15,0-3 3 16,-6-1-6-16,-3-2 5 15,-2 0 2-15,-2 2 2 16,0 4 4-16,0 8 2 16,0 5 8-16,0 2 3 15,0 2-15-15,0 0-11 16,0 15-9-16,0 6 18 16,7-1 1-16,6 0 1 15,3 0 1-15,1-3-1 16,1-2-4-16,3-3-22 15,-4-2-52-15,1-5-44 16,-8 0-62-16,-4-5-143 0</inkml:trace>
  <inkml:trace contextRef="#ctx0" brushRef="#br0" timeOffset="65358.8845">22096 1942 732 0,'0'0'220'0,"0"0"-216"16,0 0 23-16,0 0 28 0,119 67-4 16,-75-14-24-16,-4 6 0 15,-9 4 3-15,-8 4 0 16,-15-1-16-16,-8 3-10 15,-17 4-1-15,-33 0-6 16,-18 1-8-16,-20-3-93 16,-14-13-112-16,2-9-174 15</inkml:trace>
  <inkml:trace contextRef="#ctx0" brushRef="#br0" timeOffset="68138.3706">23125 2288 599 0,'0'0'3'0,"0"0"121"16,0 0-12-16,0 0-12 15,0 0-60-15,0 0-8 16,0 0 2-16,-54-56 8 0,45 54-23 16,-5 2 2-1,-2 0-11-15,-6 0 2 0,-2 19-2 16,1 9-5-1,1 6 4-15,6 4 4 0,10 2-8 16,6-3-4 0,2 1 4-16,22-4 11 0,-1-7-6 15,7-7 0-15,3-6-6 0,-3-9 4 16,0-5-2 0,-4 0 0-16,-1-12 0 0,-2-12 3 15,-3-3 8 1,-4-5 0-16,-4-3-6 0,-4-2 16 15,-8 0-11 1,0 1-4-16,0 2-11 0,-15 5-1 16,0 10-4-1,-1 7-7-15,-1 7-25 0,4 5-60 16,2 0-54-16,7 5-47 16,-3 3-162-16</inkml:trace>
  <inkml:trace contextRef="#ctx0" brushRef="#br0" timeOffset="68448.1186">23506 2380 487 0,'0'0'308'0,"0"0"-293"15,0 0-14 1,0 0 89-16,0 0-31 0,0 72-35 16,0-60-1-1,0-1 0-15,0-5-3 0,0-6 0 0,0 0 5 16,0 0 31-16,0 0 10 16,0 0-2-16,0 0-11 15,0 0-13-15,0-9-27 16,0-7-13-16,0-2-36 15,3 1-61-15,4 0-50 16,2 5-114-16,0 0-132 16</inkml:trace>
  <inkml:trace contextRef="#ctx0" brushRef="#br0" timeOffset="69026.2468">24056 2324 463 0,'0'0'225'16,"0"0"-141"-16,0 0 77 15,0 0-64-15,0 0-13 16,-23-73-36-16,10 73-21 15,-4 0-16-15,-6 9-2 16,-4 14 3-16,0 7-3 16,9 3 11-16,5 1-4 15,10-1-9-15,3-3 3 16,0-1 0-16,17-5-6 0,3-8 0 16,5-10-3-16,-1-6 8 15,0 0-2-15,-1-5-4 16,-4-12 4-16,-1-4 6 15,-6-6-8-15,-3-1 5 16,-6 0 2-16,-3 0 7 16,0 2-7-16,0 4-11 15,-8 3-1-15,-2 5 0 16,1 5-26-16,2 6-28 16,-3 3-77-16,3 0-75 15,1 0-105-15,3 0-94 16</inkml:trace>
  <inkml:trace contextRef="#ctx0" brushRef="#br0" timeOffset="69495.0153">24414 2281 531 0,'0'0'73'15,"0"0"86"-15,0 0 7 16,0 0-37-16,0 0-44 16,0 0-58-16,-36-18-22 15,22 36-2-15,-3 8 2 16,5 3 12-16,5 1 8 15,3 1-9-15,4-2 5 16,0-3-13-16,0-2 3 16,9-4-6-16,5-7-2 15,-1-7 3-15,4-6 0 16,-4 0 3-16,2 0 1 16,3-9-1-16,-5-8 0 15,1-5 2-15,-1-3 8 16,-4-4-6-16,-1-1 9 0,-4 2-18 15,-3 1 2-15,-1 6-6 16,0 5-3-16,-4 5-5 16,-6 5-23-16,-3 6-49 15,-1 0-96-15,0 0-189 16,7 3-235-16</inkml:trace>
  <inkml:trace contextRef="#ctx0" brushRef="#br0" timeOffset="71791.9059">24785 2199 575 0,'0'0'12'16,"0"0"113"-16,0 0-20 15,0 0-76-15,0 0-9 16,0 0-15-16,0 0 3 0,0 0-4 15,21 0 19 1,11 0 21-16,9-3-9 0,2-5-16 16,2 1-11-16,-2-2-5 15,-7 4-3-15,-9 0 0 16,-9 3-1-16,-9 1-20 16,-8 1-40-16,-1 0-70 15,-3 0-87-15,-17 0-193 16</inkml:trace>
  <inkml:trace contextRef="#ctx0" brushRef="#br0" timeOffset="72291.9121">24925 2205 577 0,'0'0'11'16,"0"0"81"-16,0 0 64 16,0 0-73-16,0 0-55 15,0 0-18-15,-83 20 0 16,56 2 13-16,5 2 5 16,4-1-8-16,10-1 4 15,7-4-20-15,1-1-4 16,1-1 0-16,17-1 13 15,9-3-11-15,6-3 8 0,6-3-4 16,-4-1-1 0,0-2-3-16,-5 1-1 0,-2 3 1 15,-4 3-2-15,-5 5-1 16,-1 5-2-16,-3 5-1 16,-3-3 2-16,-6 0-2 15,-3-5-4-15,-3 0 5 16,0-5-1-16,-5-2 1 15,-11-1 3-15,-7 1 5 16,-6-4 6-16,-3 0-2 16,3-4 2-16,3-2-3 15,7 0 9-15,7 0 8 16,-1 0-9-16,2-5-9 0,2-4-7 16,0-5-48-1,3-2-63-15,6-10-257 0</inkml:trace>
  <inkml:trace contextRef="#ctx0" brushRef="#br0" timeOffset="72854.4659">26192 2297 655 0,'0'0'15'0,"0"0"135"16,-82-26-24-16,49 24-40 0,3 2-17 15,6 0-16-15,11 0-30 16,4 2-22-16,5 10-1 15,4 3-10-15,0 6 0 16,8 3 6-16,16 0 4 16,10 1 2-16,4 0 8 15,1-1-9-15,-5-1-2 16,-6-3-9-16,-7-3 9 16,-10-5 0-16,-10 0-4 15,-1-5-13-15,-6 3 18 16,-19 0 5-16,-10 0 8 15,-7-3-5-15,-2 0-5 0,4-5 0 16,5-2-1-16,10 0-2 16,9 0-48-16,8-14-87 15,8-8-145-15</inkml:trace>
  <inkml:trace contextRef="#ctx0" brushRef="#br0" timeOffset="73323.2614">26402 2394 321 0,'0'0'336'15,"0"0"-330"-15,0 0 21 0,0 0 69 16,0 0-25-16,0 0-46 15,40 22 8-15,-25-19-3 16,2-3-2-16,0 0-8 16,-1 0-9-16,-2-10-3 15,-3 1-4-15,-4-4 5 16,1-1-2-16,-7 1-1 16,-1-4-6-16,0-2 1 15,0 2 8-15,-7 1 9 16,-2 5 31-16,3 5-1 0,0 3-23 15,0 3 1 1,-1 0-26-16,-6 10-5 0,-3 14 5 16,0 9 6-16,4 1 4 15,7 3 5-15,5-4 6 16,0 0-10-16,8-5-5 16,13-4-1-16,4-2-2 15,5-6-3-15,4-3-4 16,2-7-62-16,3-6-45 15,-4 0-51-15,-3-6-89 16,1-13-228-16</inkml:trace>
  <inkml:trace contextRef="#ctx0" brushRef="#br0" timeOffset="73604.4754">27033 2283 637 0,'0'0'6'15,"0"0"180"-15,0 0-49 16,0 0-47-16,0 0-35 16,0 0-32-16,-73-59-10 15,42 59 0-15,-2 0 2 16,-2 6 9-16,4 11-2 16,4 5-3-16,7 0 4 15,7 4-7-15,9 1 4 16,4 1-2-16,0 2-13 15,14 1 8-15,12-3-7 0,9-3-4 16,8-3 5-16,0-8-7 16,8-8-77-16,-2-6-83 15,0 0-176-15</inkml:trace>
  <inkml:trace contextRef="#ctx0" brushRef="#br0" timeOffset="73776.3347">27470 2462 247 0,'0'0'559'0,"0"0"-508"16,0 0 19-16,0 0-40 0,0 0-30 16,0 0-75-1,39 11-322-15</inkml:trace>
  <inkml:trace contextRef="#ctx0" brushRef="#br0" timeOffset="76307.5958">28386 2294 538 0,'0'0'98'0,"0"0"-77"16,0 0 120-16,0 0-31 15,0 0-58-15,0 0 1 0,0 0-2 16,-72-50 8-16,54 45-16 15,-4 1-20-15,-4 4-10 16,-5 0-4-16,-3 4 7 16,0 14-12-16,3 8 4 15,5 4-3-15,11 2-2 16,8 3-3-16,7-2 1 16,0-3-2-16,12 0 2 15,11-5 7-15,6-5-7 16,2-4 8-16,0-6-8 15,-1-6 6-15,-3-4-4 16,-6 0 1-16,-3-6-3 0,-2-13 0 16,-2-6 1-16,-2-4-2 15,-2-2 3-15,-2-3-2 16,-2 0 0-16,-3-2 3 16,0 3-1-16,-2 3-1 15,3 8 0-15,-2 10 3 16,-1 5-1-16,1 7 7 15,1 0-11-15,4 11-22 16,4 16 17-16,4 10 4 16,1 6 2-16,2 1 3 15,1-2-3-15,1-3 3 16,1-4-2-16,1-9 0 16,-4-6-2-16,1-6-2 15,-3-3-20-15,0-5-132 16,1-4-64-16,0-2-66 0,-1-9-208 15</inkml:trace>
  <inkml:trace contextRef="#ctx0" brushRef="#br0" timeOffset="76745.126">29026 2065 134 0,'0'0'512'15,"0"0"-480"-15,0 0 130 16,-64-81-39-16,55 70-35 15,3 6-5-15,4 4-47 16,-1 1-17-16,2 0-19 16,-4 9-1-16,-2 20-12 15,-2 12 13-15,-3 12 18 16,3 5-2-16,3 2 15 16,0 3-1-16,4 1-6 15,0 1-3-15,2-1-9 0,0-6-5 16,0-8-4-16,0-14-3 15,0-7 0-15,0-4-2 16,0-8 2-16,0-6-13 16,0-3-57-16,-5-5-86 15,-10-3-51-15,-6 0-203 16</inkml:trace>
  <inkml:trace contextRef="#ctx0" brushRef="#br0" timeOffset="77167.0652">28696 2496 822 0,'0'0'6'16,"0"0"84"-1,0 0-14-15,0 0-61 0,103-32-2 16,-48 26 4-16,6 0-8 16,3-1-1-16,2-4 2 15,-3 0-7-15,-8-6-2 16,-10 3-1-16,-11-8-3 15,-7 0-7-15,-8-2-7 16,-7-3 10-16,-4 1 6 16,-2-1 0-16,-5-2 0 15,-1 2 1-15,0 2 18 16,0 5 12-16,0 3 6 16,0 9-3-16,0 2 10 15,0 6-6-15,0 0-7 16,0 0-30-16,0 0-7 0,-3 23-9 15,-6 11 16-15,3 7 5 16,2 5 9-16,1 3 2 16,3-1 4-16,0 2-3 15,0-3-9-15,0-8-2 16,6-5-4-16,0-6-2 16,-2-8 0-16,0-3-1 15,-4-6-76-15,0-4-53 16,0-6-59-16,-8-1-133 15</inkml:trace>
  <inkml:trace contextRef="#ctx0" brushRef="#br0" timeOffset="77651.4171">29160 2431 757 0,'0'0'14'16,"0"0"-2"-16,0 0 34 16,0 0 26-16,106 0-20 15,-55 0-34-15,-2 0-6 16,3-8 0-16,-1 1-6 16,-5-6-3-16,-7-3-2 15,-10-2-1-15,-9 0 0 0,-4-2 0 16,-4 2 0-16,-2-4-7 15,-5 2 7-15,-3 0 0 16,-2 1-6-16,0 2 6 16,-3 4 22-16,-12 4 7 15,-4 3-12-15,-3 6-17 16,-4 0 9-16,-1 7-8 16,0 14 8-16,3 8-4 15,6 5 26-15,5 7-8 16,8 3 8-16,5-1-12 15,10 1 23-15,13-5-19 16,7-5-8-16,3-8-6 0,1-4-5 16,3-8-2-16,-1-6-1 15,-1-3-2-15,-3-5-4 16,1 0-66-16,-1-10-64 16,-4-7-66-16,-6-9-177 15</inkml:trace>
  <inkml:trace contextRef="#ctx0" brushRef="#br0" timeOffset="78010.8231">29876 2278 752 0,'0'0'28'0,"0"0"88"16,0 0-32-16,0 0-30 15,0 0-28-15,104 16 2 16,-81 12 15-16,-1 8 4 0,-3 2 1 15,-5 0-5-15,-4-1-21 16,-8-5-17-16,-2-5-5 16,0-8 0-16,0-6 1 15,-6-6 9-15,3-5-3 16,2-2 4-16,-4 0 4 16,0 0 11-16,-2-12 0 15,2-12-10-15,1-5-4 16,4-10-6-16,0-2 0 15,0-3-6-15,4 5 3 0,10 4-5 16,5 7 2 0,1 7-27-16,4 6-29 0,1 3-38 15,5 7-48-15,3-1-104 16,-1-5-174-16</inkml:trace>
  <inkml:trace contextRef="#ctx0" brushRef="#br0" timeOffset="78526.4013">31023 2067 812 0,'0'0'18'0,"0"0"153"16,0 0-16-16,0 0-68 16,0 0-87-16,0 0 11 15,0 39-5-15,0 1 28 16,0 3 3-16,0 2 2 15,0-3-12-15,0-1 0 16,0 2-5-16,0-7-16 16,0-2-2-16,2-8-2 15,-2-3-1-15,0-7-1 16,0-8-2-16,0-2-19 16,0-3-69-16,-2-2-68 15,-17-1-32-15,-5-7-288 16</inkml:trace>
  <inkml:trace contextRef="#ctx0" brushRef="#br0" timeOffset="79104.5359">30753 2341 777 0,'0'0'7'15,"0"0"98"-15,0 0-49 16,0 0-18-16,122-48-7 15,-71 40-19-15,0 0-10 0,0-1-2 16,-4-3 0 0,-6-2-3-16,-6-3-35 0,-6-4-16 15,-6-2-25-15,-2-6 45 16,-9 3 34-16,-3 1 2 16,0 4 14-16,-6 6 55 15,0 9-33-15,-1 1 21 16,-1 5 1-16,2 0-54 15,-1 5-6-15,2 18 0 16,1 13 6-16,-4 6 36 16,2 5 0-16,-3 1-12 15,0-1 3-15,0 3-7 16,0-3-4-16,0-8-12 16,0-10-8-16,0-7 3 15,0-10-4-15,0-5 1 0,0-6 0 16,0-1 0-16,0 0 8 15,0-1 6-15,0-18-7 16,4-9-7-16,7-7-1 16,7-2 0-16,1 0-1 15,5 6 0-15,0 10 2 16,-3 6-1-16,0 10-1 16,-2 5 0-16,-2 0-3 15,2 16 1-15,-4 7 2 16,3 4 2-16,-2 2 0 15,-2 0-2-15,-1 0 1 16,0-4 0-16,-3-2-2 0,-4-3-32 16,-6-7-134-1,0-9-148-15,0-4-295 0</inkml:trace>
  <inkml:trace contextRef="#ctx0" brushRef="#br0" timeOffset="79620.143">31724 2387 594 0,'0'0'7'0,"0"0"132"15,0 0-54-15,97 10-28 16,-69-10-38-16,-1 0 6 0,-6 0 15 15,-6-8 6-15,-2-5-6 16,-2 0-1-16,-4-5-11 16,1 1-12-16,-4-1 2 15,-4-2-8-15,0 1-8 16,0-1 14-16,0 4-4 16,-8 3 27-16,-2 4-18 15,0 3-8-15,-8 4-9 16,-7 2-2-16,-3 5 1 15,-4 12 1-15,1 11 1 16,7 2 7-16,6 2 7 16,9 3 8-16,7-1-11 0,2-1-1 15,5-1 12-15,15-2-6 16,6-2-4-16,7-6-1 16,7-5-4-16,2-4-5 15,7-5-5-15,1-6 7 16,0-2-9-16,-1 0 2 15,-7-3-1-15,-3-10 0 16,-3 0 0-16,-2-3 1 16,-4 2-2-16,-8 0-12 15,-5 5-31-15,-14 1-77 16,-3-6-124-16,-12-2-348 16</inkml:trace>
  <inkml:trace contextRef="#ctx0" brushRef="#br0" timeOffset="109854.358">5380 3805 320 0,'0'0'235'0,"0"0"-181"15,0 0 97 1,0 0-51-16,0 0-40 16,0 0 0-16,0 0-22 0,0-25 5 15,0 25-6-15,0 0-3 16,0 0-4-16,0 0-27 15,0 11-3-15,0 12 0 16,0 9 9-16,0 5 9 16,0-2-6-16,10 0 4 15,7 0-3-15,-1-7-6 16,5-2-2-16,0-9 0 16,-2-5-4-16,-2-4-1 15,2-5 3-15,-7-3 2 16,3 0-2-16,0-7 4 15,1-9-7-15,-4-8-7 0,0-2-7 16,-6-2 8-16,-3 0 1 16,0-2 5-16,0 6 1 15,-3 7 0-15,0 7 0 16,3 7 2-16,-3 3-3 16,0 0-12-16,6 6-14 15,3 11 16-15,0 7 10 16,3-1 2-16,4 5-2 15,-2-4 2-15,5-3 1 16,0-2 5-16,-2-5-3 16,-1-2-1-16,-2-7-3 15,2-3 4-15,-1-2-2 16,1 0 0-16,-2-14 8 0,2-8-2 16,-4-5 0-16,-1-3-1 15,-4-7-4-15,-1-5 14 16,-6 0 12-16,0-1-18 15,0 3-1-15,0 10 13 16,0 9-11-16,0 7-13 16,0 11-3-16,0 3-60 15,0 0-103-15,0 0-244 16</inkml:trace>
  <inkml:trace contextRef="#ctx0" brushRef="#br0" timeOffset="110463.7115">6309 3759 740 0,'0'0'2'16,"0"0"153"-16,0 0-28 16,0 0-24-16,0 0-57 0,0 0-22 15,-91-35-17-15,66 43-3 16,1 12 4-16,6 2 5 15,3 0 1-15,9-1-4 16,3 0-2-16,3-3-1 16,0 1-3-16,3-5-3 15,9-3 4-15,3-2-4 16,0-4 1-16,1-3 1 16,1-2-3-16,2 0-19 15,2-10-8-15,-6-7 1 16,1-3 9-16,-5-3 0 15,-5-6 17-15,1 3 0 0,-7 1 6 16,3 5 1-16,-3 8 13 16,0 5 16-16,0 5 6 15,0 2-15-15,0 0-27 16,0 5-12-16,3 14-2 16,3 8 14-16,3 2 4 15,3-2-1-15,-3 1-3 16,3 1 2-16,1-4-1 15,-2-2 1-15,-2-4-2 16,-2-2-8-16,-4-3-122 16,-3-6-61-16,0-8-217 15</inkml:trace>
  <inkml:trace contextRef="#ctx0" brushRef="#br0" timeOffset="110854.2885">6461 3696 783 0,'0'0'48'15,"0"0"100"-15,0 0-101 16,0 0-18-16,0 0 59 16,69 83-57-16,-50-46 8 15,-5 2 2-15,-1-2 3 16,-4-4-22-16,-3-3-5 15,0-9-3-15,-3-5-8 16,1-8-5-16,-2-4-1 0,-2-2 1 16,0-2 7-16,3 0 6 15,0-3 7-15,3-13-3 16,0-10-15-16,4-2-3 16,-1-3 1-16,2-2 0 15,-1 1-1-15,2 0 2 16,0 1-2-16,0 4 2 15,0 4-2-15,-3 3 0 16,-2 6-4-16,-4 5-13 16,0 7-44-16,0 2-79 15,3 0-77-15,-4 0-237 16</inkml:trace>
  <inkml:trace contextRef="#ctx0" brushRef="#br0" timeOffset="111370.002">6922 3830 632 0,'0'0'4'0,"0"0"96"15,0 0 18-15,0 0-14 0,0 0-57 16,0 0-9-16,97 19 2 16,-79-19-11-16,0 0-12 15,0 0 1-15,-6 0-3 16,1-8-7-16,-4-1-1 16,-4-1 2-16,2 1 3 15,-7-4 2-15,3 1 7 16,-3-2-1-16,0 0-5 15,0 0-8-15,-7 0 9 16,-4 3-4-16,-1 3 2 16,-4 3-4-16,-1 5-1 15,-2 0-1-15,-2 13-2 0,3 11 3 16,2 7 4-16,7 4 8 16,6 4-1-1,3 0-1-15,3-3 2 0,19-3-2 16,4-7-9-16,5-4-4 15,3-7-1-15,2-5-2 16,3-4-3-16,3-6-2 16,-4 0-43-16,-5-6-69 15,-10-11-165-15,-13-8-546 16</inkml:trace>
  <inkml:trace contextRef="#ctx0" brushRef="#br0" timeOffset="115053.1851">8157 3754 744 0,'0'0'3'15,"0"0"81"-15,0 0 72 16,0 0-46-16,0 0-35 16,0 0-13-16,0 0-27 15,-16-32-19-15,16 32-5 0,0 0-11 16,0 13-2-16,0 12 2 15,6 13 13-15,4 7 7 16,-4 8 2-16,5 6-6 16,-1 2 0-16,-1-2-6 15,-3-4-4-15,0-8-2 16,1-7-4-16,-4-5 0 16,0-5-1-16,-3-6-1 15,0 0 0-15,0-7-37 16,0-4-27-16,-3-6-86 15,-4-7-13-15,-2-3-199 0</inkml:trace>
  <inkml:trace contextRef="#ctx0" brushRef="#br0" timeOffset="115350.1496">8199 3878 748 0,'0'0'17'16,"0"0"84"-16,0 0 10 15,0 0-60-15,33-82-29 16,-17 71-8-16,7 0-6 16,-1 1-2-16,2 0-5 15,-2 1 1-15,-2 3 1 0,-7 4 0 16,-1 2-3-16,-6 0-3 16,1 1-3-16,-4 13-6 15,-3 5 2-15,0 4 10 16,-6 0 2-16,-13 2-1 15,-5-1-2-15,-1-1-3 16,2-6-29-16,1-2-42 16,1-6-65-16,9-8-81 15,5-1-258-15</inkml:trace>
  <inkml:trace contextRef="#ctx0" brushRef="#br0" timeOffset="115943.8291">8827 3768 460 0,'0'0'110'0,"0"0"22"15,0 0 28-15,0 0-47 16,-63-75-43-16,44 66 4 0,0 5-23 16,-1 4 6-16,-2 0-30 15,1 11-9-15,-3 11 0 16,6 8-7-16,6 4 0 15,5 0-8-15,7-3 0 16,0-3 2-16,19-3 0 16,2-4-5-16,0-6 0 15,3-4 1-15,-2-7-1 16,2-4 0-16,-6 0-9 16,1-5-9-16,-5-13-9 15,-4-6 0-15,-1-3 1 16,-6-3 18-16,-3 1 3 0,0 0 5 15,0 5 1 1,0 6 4-16,0 8 9 0,0 8 9 16,0 2-6-16,0 0-17 15,6 8-18-15,6 14 18 16,3 9 7-16,1 2 1 16,1 1-2-16,2-3-4 15,-3 3-2-15,4-7-1 16,-4-2 0-16,-6-5-37 15,0-5-87-15,-4-9-105 16,-2-6-160-16</inkml:trace>
  <inkml:trace contextRef="#ctx0" brushRef="#br0" timeOffset="116396.954">9288 3681 601 0,'0'0'138'0,"0"0"-43"15,0 0 58-15,0 0-53 16,0 0-33-16,0 0-31 0,-97-11 0 15,76 25 4 1,6 1-13-16,5-1-7 0,7 5-10 16,3-1-8-16,0 3-2 15,13-1-3-15,8 0 3 16,6 0 9-16,-1 1-4 16,3 0-2-16,-5 2-3 15,-3-2-1-15,-8 0-5 16,-7-3-3-16,-6 1-1 15,0-1 2-15,-6-2 6 16,-16 0 2-16,-5-4 1 16,-1-1 4-16,1-5 1 15,9-3-2-15,0-3-4 16,3 0 0-16,5-5-31 0,7-8-51 16,0-3-87-16,3-7-129 15,0-4-98-15</inkml:trace>
  <inkml:trace contextRef="#ctx0" brushRef="#br0" timeOffset="116787.6136">9553 3682 712 0,'0'0'60'0,"0"0"150"0,0 0-126 16,0 0-17-16,-83 11-24 16,73 4-20-16,5 4-15 15,5-1-7-15,0 1-1 16,9 2-4-16,12-1 4 16,6 2 6-16,4-3-4 15,-1 2 5-15,-4-1-7 16,0-1 2-16,-7 0-2 15,-5-3-1-15,-8-2-2 16,-3 1 1-16,-3-4-5 16,-6 1 7-16,-21 1 1 15,-4-2 21-15,-5-3-18 0,0-2-1 16,0-6 1 0,5 0-4-16,1 0-5 0,9-14-56 15,6-7-88-15,5-8-184 16</inkml:trace>
  <inkml:trace contextRef="#ctx0" brushRef="#br0" timeOffset="117350.0979">9914 3841 445 0,'0'0'192'0,"0"0"-150"15,0 0 77-15,0 0-48 16,0 0-37-16,0 0-12 16,81-4-2-16,-57-2-4 15,-5 2 0-15,-7-2-4 16,-3 1 2-16,-3-3 13 0,-6 0 5 16,0-1-19-16,0-3 2 15,0-1 1-15,-12-1-8 16,0 0 1-16,-4 1 1 15,-4 1-4-15,-2 1 6 16,-5 8-8-16,2 3 4 16,-2 0-6-16,2 3 7 15,2 15 0-15,7 4 2 16,5 7 5-16,11 0 8 16,0 2-4-16,14 1 13 15,17 0-9-15,5-4-2 16,1-5-2-16,2-2-12 15,-6-7-6-15,-5-2-2 0,-4-4-10 16,-6-5-93-16,-2-3-42 16,-8 0-64-16,-5-6-202 15</inkml:trace>
  <inkml:trace contextRef="#ctx0" brushRef="#br0" timeOffset="117803.3077">10466 3652 618 0,'0'0'21'0,"0"0"157"16,0 0-31-16,0 0-41 15,0 0-33-15,-84-23-29 16,58 29 13-16,-1 9-5 16,2 3-11-16,8 4-18 15,4-2-7-15,10 4-9 0,3-1-5 16,3 1-2-1,24 0 0-15,4-4 2 0,2-3 0 16,4-1 0-16,-9-1 2 16,-2-2-4-16,-10-2 0 15,-5-2-5-15,-4 1-6 16,-7-2-6-16,-4 2 5 16,-22 4 12-16,-11 0 0 15,-8 3 0-15,-10 0-27 16,0-3-75-16,4-7-128 15,2-7-406-15</inkml:trace>
  <inkml:trace contextRef="#ctx0" brushRef="#br0" timeOffset="120037.7112">11661 3498 595 0,'0'0'18'16,"0"0"98"-16,0 0 43 16,0 0-66-16,0 0-22 15,0 0-7-15,0 0-14 16,-6-42-2-16,6 42-2 16,0 0-3-16,-3 0-6 15,3 0-12-15,0 17-25 16,0 20 5-16,0 20 4 15,3 10 22-15,6 1-10 16,-3-2-8-16,1-7-10 0,1-6 1 16,-5-9-4-16,0-6 0 15,0-7 0-15,0-7-1 16,-3-9 0-16,0-2-10 16,0-8-47-16,0-1-49 15,0-4-46-15,0 0-79 16,0-4-147-16</inkml:trace>
  <inkml:trace contextRef="#ctx0" brushRef="#br0" timeOffset="120662.6492">11451 3848 515 0,'0'0'256'15,"0"0"-232"-15,0 0 122 16,0 0-101-16,0 0-36 16,0 0-2-16,81-54-4 15,-40 37-1-15,2 0 0 16,-1-1-2-16,-6-3-13 16,-3-4-52-16,-2-3-19 15,-4-2-21-15,-11 1-7 16,-6 1 43-16,0 3 39 15,-6 3 27-15,-4 0 3 0,3 5 39 16,-3 5 18 0,0 4 18-16,0 6-2 0,0 2-18 15,3 0-19-15,0 5-22 16,3 20 14-16,3 14 29 16,1 11 6-16,4 6-18 15,-1 1 14-15,-1-2-24 16,-6-4-4-16,-2-6-16 15,0-5-3-15,-4-8-4 16,0-7-7-16,0-8 0 16,0-8 2-16,0-7-3 15,0 1 3-15,0-3 4 0,0-3 9 16,0-15-12 0,0-7-4-16,0-4-1 0,0-5-2 15,7 2-4-15,8 3 0 16,2 6 1-16,5 3 6 15,-2 11 1-15,3 6-1 16,-1 3-2-16,-2 0 1 16,-1 15 0-16,2 4 1 15,-6 5 5-15,1 0 0 16,-2-2-5-16,-5 1-1 16,1-3-5-16,-7-1-3 15,-3-2-80-15,0-3-88 16,-6-11-93-16,-4-3-130 15</inkml:trace>
  <inkml:trace contextRef="#ctx0" brushRef="#br0" timeOffset="121287.7286">12181 3696 330 0,'0'0'403'15,"0"0"-396"-15,0 0 106 16,88 8-12-16,-56 15-18 15,-2 6-19-15,-5 0-13 16,-4 2-3-16,-6-5-9 16,-5-1-19-16,-10-3-15 15,0-5-1-15,0-2-3 16,0-6 1-16,0-6 1 0,-4-3 1 16,-5 0 10-16,3-3 7 15,-3-13-14-15,-2-6-7 16,7-7-5-16,1-6 0 15,3-2-11-15,0 1 8 16,3 2-5-16,15 5 13 16,3 7 7-16,6 0-7 15,4 5-1-15,-1 4-1 16,0 4 2-16,-5 6 0 16,-1 3-3-16,-5 0 2 15,-6 3 0-15,0 12-1 16,-6 4-2-16,-1 5 1 15,-3 5 3-15,0 0 6 0,0 2 2 16,0 1-4-16,3-6 0 16,3-3-2-16,0-5 1 15,3-3-3-15,4-2 3 16,2-7-2-16,-3 1 5 16,4-7-4-16,1 0 8 15,-1 0-3-15,-1-11 3 16,-3-4-3-16,-5-3 3 15,-4-2 2-15,-5-1 5 16,-1-2 2-16,-1-2-3 16,-12 0-5-16,-5 0 7 15,-2 5-11-15,3 6-7 0,2 3-6 16,0 7 4 0,0 4-72-16,-4 0-137 0,2 3-146 15,1 0-297-15</inkml:trace>
  <inkml:trace contextRef="#ctx0" brushRef="#br0" timeOffset="122397.0814">12967 3629 664 0,'0'0'38'0,"0"0"169"16,0 0-54-16,0 0-38 15,0 0-66-15,0 0-33 16,23-8-4-16,-11 32 4 15,6 7 0-15,-3 1 11 16,4 2-2-16,-1-5-6 16,0-3-11-16,-4-6-1 15,5-3 1-15,-3-8-4 16,-4-2 1-16,3-5 0 0,-3-2-3 16,-2 0 3-16,2-3-5 15,-1-11-10-15,-5-4-8 16,1-2 2-16,-7-6-2 15,0 0 1-15,0-1-4 16,0 2 15-16,0 6 6 16,0 7 0-16,0 5 3 15,0 4-1-15,0 3 2 16,0 0-4-16,0 0-15 16,3 14 9-16,3 4 6 15,1 5 11-15,7-3 2 16,-2 0 0-16,4 0-5 15,1-3 2-15,-1-3-8 0,2-2 2 16,3-5 1 0,1 1-3-16,1-3-1 0,-1-4-1 15,5-1-1-15,-5 0-25 16,5-4-13-16,-5-10-10 16,1-3 4-16,-3-3 15 15,-4-1 20-15,-3-4 10 16,-1 5 1-16,-6-3 0 15,-5 2 10-15,-1 3-4 16,0 2-3-16,0 2 4 16,-10 10 3-16,-9 4-7 15,-7 0 4-15,-2 7-6 0,-2 14 10 16,3 7-3-16,8 3 2 16,7-2 1-16,3-3-10 15,7-5 2-15,2-4-4 16,0-4-4-16,8-3 0 15,4-6 0-15,0-4-17 16,5 0-25-16,3-5-16 16,-4-14-15-16,4-2 14 15,-5-3 36-15,-2 2 27 16,-2 2 0-16,-2 6 18 16,1 5 47-16,-4 6-5 15,4 3-23-15,7 0-11 16,-2 16 10-16,5 11 9 0,3 8-10 15,-5 8 1 1,3 7 6-16,-5 4-14 0,-7 0 0 16,-5 1-12-16,-4-2 1 15,0 2-9-15,-20-7-6 16,-7-10 1-16,0-9 0 16,1-15 1-16,3-6-3 15,-1-8 8-15,2 0 1 16,2-13-6-16,4-13-4 15,7-9-9-15,0-5-3 16,9-3-3-16,0 2-9 16,0 6 1-16,3 8 0 15,9 5 7-15,5 8-18 16,5-3-11-16,4 5-8 0,6 0-13 16,-2 3-42-16,-4-2-64 15,-3 1-152-15</inkml:trace>
  <inkml:trace contextRef="#ctx0" brushRef="#br0" timeOffset="122943.9611">13882 3371 729 0,'0'0'24'0,"0"0"136"16,0 0-34-16,0 0-10 16,0 0-28-16,0 0-37 15,21-61-51-15,-15 85 8 16,4 13 11-16,-3 11 29 15,2 11-20-15,-2 9 4 16,-1 4-5-16,1 2-8 16,-4-4-7-16,0-10-6 15,0-7-1-15,0-8-4 0,0-10 3 16,-3-9-3 0,0-11 0-16,1-7-1 0,-1-6 1 15,0-2-1-15,0 0 1 16,0 0 7-16,0-8 6 15,0-14-7-15,0-8-6 16,0-2-1-16,9 0-1 16,8 2-7-16,2 8 8 15,1 5 2-15,-1 9-2 16,0 5-1-16,1 3-1 16,-3 11-4-16,2 10 2 15,-3 3 0-15,-7 1 3 16,-6 4-26-16,-3 0-49 0,-3-6-198 15,-22-11-316 1</inkml:trace>
  <inkml:trace contextRef="#ctx0" brushRef="#br0" timeOffset="125321.2624">15220 3677 900 0,'0'0'35'16,"0"0"9"0,0 0 6-16,0 0-29 0,0 0-9 15,0 0 21 1,0 0 15-16,73 16-2 0,-41-16-9 15,3 0 5-15,1-5-16 16,-3-3-4-16,-4-2-8 16,3-1-8-16,-5 1 0 15,-5-1-5-15,-7 7 5 16,-3 1-5-16,-9 1 1 16,-3 2 5-16,0 0-4 15,0 0-3-15,0 0-4 16,0 12-21-16,0 10 15 0,-14 7 10 15,1 6 11 1,-3 1-10-16,-4-1 2 0,1-1 3 16,1-3-4-1,1-5 0-15,7-2-2 0,0-4 3 16,4-7-3 0,3-4 0-16,3-1-1 0,0 0 0 15,0-4-2 1,0 2 1-16,0-3 0 0,0-3-2 15,0 4 3-15,0-1 1 0,9-1 3 16,4 0 5 0,7-2-2-16,5 0 4 0,8 0 1 15,-1 0-4 1,5-2 2-16,-2-2-7 0,-8 2 0 16,-5-1-2-1,-9 0 1-15,-6 3-1 0,-4 0-3 16,-3 0-7-1,0 0-53-15,0 0-79 0,0 0-68 16,0-8-143-16</inkml:trace>
  <inkml:trace contextRef="#ctx0" brushRef="#br0" timeOffset="125791.2954">15915 3788 704 0,'0'0'11'0,"0"0"37"0,0 0 15 16,0 0-9-1,0 0-34-15,0 0-2 0,83-14 2 16,-74 7 6-16,-2 0 12 0,-5 2 8 16,-2-3 25-1,0-1-46-15,0-2-16 0,-12 2 12 16,2 1-5 0,-3 2 14-16,2 2-16 0,5 3 26 15,3 1-7 1,1 0-18-16,1 1-15 0,-2 19-5 15,1 6 5-15,2 5 12 16,0-1-3-16,0-5 0 16,12-4-8-16,8 1 8 15,-1-5-5-15,7-3 0 16,-4 0-4-16,2-6-3 16,-8-3-88-16,0-5-91 15,-3 0-57-15,-7-9-205 16</inkml:trace>
  <inkml:trace contextRef="#ctx0" brushRef="#br0" timeOffset="126130.4209">16206 3668 727 0,'0'0'17'0,"0"0"20"0,0 0 43 15,0 0-2 1,0 0-13-16,94 69-28 0,-71-35 17 15,-4 0 12-15,-3-1-38 0,-10-5-3 16,-6-2-19 0,0-5-2-16,0-8 2 0,0-5 6 15,0-5-11 1,0-3 12-16,0 0 11 0,0 0 22 16,0-3 17-1,0-13-23-15,0-6-40 0,0-7 0 16,0-3 1-1,0-6 2-15,1-2-1 0,12 0 1 16,0 3-3-16,2 5-2 16,1 5-2-16,-2 11-32 15,-4 7-43-15,-1 9-50 16,3 0-69-16,3 2-99 16,-3 9-140-16</inkml:trace>
  <inkml:trace contextRef="#ctx0" brushRef="#br0" timeOffset="126552.3853">16716 3704 651 0,'0'0'36'0,"0"0"176"16,0 0-93-16,0 0-11 16,0 0-63-16,0 0-29 15,0 0 1-15,-91 52 7 16,71-17-12-16,10-2 16 16,0-2 4-16,10-1-10 15,0-6-15-15,3 0 4 16,13-4 3-16,5-9-7 0,-2-2 2 15,4-6 3-15,-1-3-2 16,2 0 0-16,-3-14 1 16,-1-7-1-16,0-4-7 15,-10-2 4-15,-4-3 4 16,-4 2 4-16,-2 2-7 16,0 1-8-16,-8 7-4 15,-2 3 1-15,-3 7-13 16,-1 6-54-16,1 2-92 15,1 0-84-15,3 0-280 16</inkml:trace>
  <inkml:trace contextRef="#ctx0" brushRef="#br0" timeOffset="126849.2634">17323 3400 903 0,'0'0'36'0,"0"0"180"16,0 0-108-1,0 0-75-15,0 0-33 0,0 0 0 16,0 73 11-16,0-29-3 16,-15 2-8-16,-7 0-29 15,-6-7-167-15,-8-20-290 16</inkml:trace>
  <inkml:trace contextRef="#ctx0" brushRef="#br0" timeOffset="127568.023">14877 3414 768 0,'0'0'36'0,"0"0"108"16,0 0 22-16,0 0-71 15,0 0-62-15,0 0-24 0,0 0-2 16,82 8-7-1,-57 23-7-15,-5 5-20 0,-4-8-169 16,-13-14-346-16</inkml:trace>
  <inkml:trace contextRef="#ctx0" brushRef="#br0" timeOffset="130027.3211">14932 3330 264 0,'0'0'36'16,"0"0"66"-16,0 0-8 16,0 0-17-1,0 0 7-15,0 0 1 0,0 0 7 0,0-17-11 16,0 16-28-16,0-1-8 16,0 1-14-16,0 1 10 15,0-2-1-15,0 2-7 16,0 0-3-16,0 0-13 15,0 0 0-15,0 0 3 16,0-1-4-16,0 1-6 16,0 0-5-16,0 0 4 0,0 0-3 15,0 0 0-15,0 0-2 16,0 0-4-16,0 0-7 16,6 11-2-16,4 10 9 15,7 3 2-15,-2 5-2 16,-1-1 0-16,2-2 0 15,-3-3 0-15,-1-3-1 16,-1-3 1-16,-1-5 2 16,-7-2-1-16,0-3 0 15,0-7 0-15,-3 3-1 16,0-3 1-16,0 0 4 16,0 0 0-16,0 0 1 15,0 0 1-15,0 0-2 16,-9-10-3-16,-8-3 0 0,4-1-1 15,-3-2 0-15,2 0 1 16,2-1-1-16,2 3 1 16,1 0-1-16,3 0-1 15,-2 0 5-15,2 0-3 16,3 0 2-16,2 2-4 16,-1 0 4-16,2 2 5 15,0 1-2-15,0 1 0 16,0-1-4-16,0 3 0 15,0-1-2-15,0 2-1 16,0 1 2-16,2 1-1 0,-2 3-1 16,0 0 0-16,0 0-2 15,0 0-2-15,0 0-6 16,0 10-82-16,0 11-99 16,0 1-59-16,0-5-387 15</inkml:trace>
  <inkml:trace contextRef="#ctx0" brushRef="#br0" timeOffset="132575.9475">18287 3614 726 0,'0'0'29'15,"0"0"105"-15,0 0 3 16,0 0-23-16,0 0-59 15,0 0-18-15,0 0 0 16,-3-22-10-16,3 22-24 16,0 20-1-16,0 13-2 0,0 6 28 15,3 2-4-15,4-2-1 16,-1-3-18-16,0-2 6 16,0-8-7-1,-2-3-4-15,-2-6 2 0,-1-4-2 0,-1-5 0 16,0-4-18-16,0-3-68 15,0-1-30-15,0 0-31 16,-4-8-150-16</inkml:trace>
  <inkml:trace contextRef="#ctx0" brushRef="#br0" timeOffset="132857.2057">18268 3323 864 0,'0'0'15'16,"0"0"43"-16,0 0 40 15,0 0-26-15,0 0-64 16,0 0-6-16,0-26-4 0,0 26-97 16,0 0-124-16,0 0-1 15</inkml:trace>
  <inkml:trace contextRef="#ctx0" brushRef="#br0" timeOffset="133638.5472">18543 3584 645 0,'0'0'161'15,"0"0"-125"-15,0 0 81 16,0 0-37-16,0 0-36 15,0 0-26-15,85-18 10 16,-58 47 4-16,-5 8-7 16,1 3 5-16,-7 1-5 15,-4-4-8-15,-6 1-2 0,-5-9-2 16,-1-3-6 0,0-6-2-16,0-8 1 0,0-5 1 15,0-4-3-15,-1-3 4 16,-1 0 20-16,-1 0 12 15,0 0-6-15,-4-15-20 16,0-5-11-16,1-6 2 16,3-7-4-16,3-3 1 15,0-2-2-15,0 0 0 16,6 0-2-16,10 3 2 16,5 6 1-16,-5 7 0 15,3 10 1-15,0 6-2 16,-2 6-4-16,6 0 4 0,-4 9-7 15,7 16 2 1,-3 8 0-16,6 1 5 0,-6 4 2 16,2-1-2-16,-8-1-2 15,-2-4-3-15,-4-5-92 16,-5-4-107-16,-6-11-112 16,0-12-462-16</inkml:trace>
  <inkml:trace contextRef="#ctx0" brushRef="#br0" timeOffset="134419.7259">19967 3399 515 0,'0'0'166'16,"0"0"-105"-16,0 0 138 0,0 0-109 16,0 0 13-16,0 0-27 15,0 0-8-15,-3-49-14 16,3 49-29-16,0 0-22 16,0 0-3-16,0 17-16 15,0 12 14-15,0 14 2 16,2 10 10-16,4 3 1 15,1 2 12-15,4-1-17 16,-5-7-6-16,0-6 8 16,-3-10-7-16,-2-8 3 15,1-5-3-15,-2-7-1 16,0-6-1-16,0-2-1 16,0-3-37-16,0-2-75 15,-2-1-36-15,-8 0-47 16,-10-10-230-16</inkml:trace>
  <inkml:trace contextRef="#ctx0" brushRef="#br0" timeOffset="135060.3553">19748 3649 718 0,'0'0'50'0,"0"0"-4"16,0 0 62-16,0 0-84 16,0 0-18-16,0 0 4 0,69-20-2 15,-30 12-3-15,7 1-5 16,-1-5-2-16,4-2 1 16,2-1-1-16,-4-3-50 15,-6 0-70-15,-9-2 15 16,-9-1 5-16,-7 1-16 15,-10 3 99-15,-3 0 19 16,-3 0 48-16,0 8 36 16,0 2 40-16,0 6 10 15,0 1-52-15,0 0-52 16,0 0-20-16,0 0-10 16,0 12-15-16,0 21 15 15,0 14 19-15,0 8 41 16,0 5-4-16,0-3-21 15,0 1 10-15,0-9-17 0,0-7-3 16,0-10-3-16,0-7-15 16,0-8-3-16,0-9 0 15,0-5-3-15,0-3 1 16,0 0 7-16,0-1 12 16,0-17-9-16,0-9-12 15,8-6-2-15,3-6-3 16,4-3 1-16,5 3-5 15,-1 2 9-15,2 10 2 16,-5 9-2-16,-2 11 0 0,-4 7-1 16,4 0-5-16,-2 14 0 15,5 9 6-15,-1 3 4 16,0 3 10-16,-1-2-5 16,0-1-7-16,-9-1-2 15,-2-3-2-15,-4 0-59 16,0-5-116-16,-4-8-190 15</inkml:trace>
  <inkml:trace contextRef="#ctx0" brushRef="#br0" timeOffset="135608.7619">20615 3722 384 0,'0'0'274'16,"0"0"-273"-16,0 0 104 15,91 2-25-15,-55-2-25 16,0-7-32-16,-8-3-6 16,-4-1 3-16,-8-1 5 15,-6-2 12-15,-7 1 15 0,-1-3-11 16,-2-4-16-1,0 0 10-15,-2 0-15 0,-10 2-9 16,-5 1-4-16,0 5 1 16,-4 1 5-16,0 5 2 15,2 6 15-15,0 0-11 16,-4 5-11-16,7 13 2 16,-4 9-4-16,10 5 0 15,1 3 11-15,9 1-5 16,0-2 3-16,10-1 7 15,16-6-6-15,-1 0-1 16,11-7-2-16,1-1-2 16,4-7-1-16,-2-5-8 15,-1-6 5-15,4-1-7 16,-2 0 3-16,2-4 3 0,-8-8-4 16,-2 0-2-16,-7 1 1 15,-5 0 2-15,-7 4 0 16,-3-1-1-16,-5 4 3 15,-1 2-4-15,-3 0-1 16,1-1-5-16,-2 3-25 16,0-3-75-16,0-4-142 15,-3-3-371-15</inkml:trace>
  <inkml:trace contextRef="#ctx0" brushRef="#br0" timeOffset="138140.045">22057 3520 734 0,'0'0'10'15,"0"0"118"-15,0 0 21 16,0 0-35-16,0 0-39 16,0 0-11-16,0 0-12 15,-9-28-20-15,9 27-7 16,0 1 0-16,0 0-9 15,0-2-1-15,0 2 0 16,0 0-1-16,0 0 0 16,0 0-4-16,0 0-7 15,0 0-3-15,0 24-11 16,0 20-7-16,0 20 18 16,6 8 6-16,0 6-3 0,-2-1-3 15,3-5 1 1,-4-5-1-16,-2-9 0 0,-1-11-1 15,0-10 0-15,0-10 0 16,0-8-2-16,0-6 2 16,0-5 1-16,-1-5-17 15,1-3-32-15,-3 0-45 16,-5 0-46-16,0-17-65 16,-2-11-220-16</inkml:trace>
  <inkml:trace contextRef="#ctx0" brushRef="#br0" timeOffset="138452.4704">22064 3539 684 0,'0'0'3'15,"0"0"49"-15,0 0 26 16,84-58-39-16,-50 53-13 15,1 5-5-15,-4 0 4 16,-3 15 4-16,-5 11 0 16,-10 7-6-16,-4 4-20 15,-9-3 23-15,0 0-13 16,-1-4-9-16,-14-5 1 16,-6-8 4-16,0-3-6 15,-2-5-3-15,0-2 0 0,-4-4 0 16,2-3-42-16,2 0-75 15,8-5-78-15,8-16-115 16</inkml:trace>
  <inkml:trace contextRef="#ctx0" brushRef="#br0" timeOffset="138905.6859">22695 3602 562 0,'0'0'19'15,"0"0"115"-15,0 0 33 16,0 0-64-16,0 0-33 15,-94-40-10-15,71 53-32 16,-1 16-11-16,6 5-2 16,7 4 2-16,11-1-4 15,0-4 1-15,7-3 1 16,10-6 1-16,9-4-6 16,-5-6-9-16,3-7 5 0,-7-5 0 15,0-2-5 1,1 0 14-16,-6-12-2 0,-1-6 4 15,-5-4 0 1,-4-5 1-16,-2-3-5 0,0-4-7 16,0-4-6-16,-5 2-1 15,-3 6-1-15,0 9 2 16,4 9-27-16,2 6-41 16,1 6-42-16,1 0-76 15,0 5-249-15,0 8 14 16</inkml:trace>
  <inkml:trace contextRef="#ctx0" brushRef="#br0" timeOffset="139311.8503">22990 3502 738 0,'0'0'35'16,"0"0"97"-16,0 0 36 16,-96-13-65-16,76 22-51 15,4 10-40-15,9 1-7 16,7 5-2-16,0 0-3 16,6 3 0-16,17-1 0 15,7-2 5-15,5 1 0 0,-4-1 0 16,-1-2-5-16,-5-1 2 15,-8-5-2-15,-6-1-1 16,-6-5-1-16,-5-4-6 16,0 1 8-16,-13-2 7 15,-14 0 3-15,-4-2-4 16,-7-3-2-16,1-1-1 16,1 0 0-16,5 0-3 15,1-2-16-15,7-7-70 16,10-2-71-16,4-1-146 15,9-5-139-15</inkml:trace>
  <inkml:trace contextRef="#ctx0" brushRef="#br0" timeOffset="139577.4786">23189 3546 905 0,'0'0'17'15,"0"0"162"-15,0 0-91 16,0 0-55-16,0 0 26 16,0 0-12-16,82 109-18 15,-65-68 13-15,-6-3-22 16,-3-4-15-16,-4-2-4 16,-4-5 0-16,0-6 0 0,0-6-1 15,0-5-6 1,0-5-55-16,-1-3-55 0,-12-2-21 15,-1 0-104-15,-3-24-259 16</inkml:trace>
  <inkml:trace contextRef="#ctx0" brushRef="#br0" timeOffset="139780.735">23210 3338 842 0,'0'0'23'0,"0"0"126"0,0 0-41 15,0 0-56-15,0 0-48 16,0 0-4-16,6-19-26 16,-6 19-133-16,0 0-145 15,-5 0-354-15</inkml:trace>
  <inkml:trace contextRef="#ctx0" brushRef="#br0" timeOffset="140218.1985">23577 3423 837 0,'0'0'93'0,"0"0"-78"16,0 0 105-16,0 0 2 0,0 0-52 16,0 0-39-1,30-51-18-15,-23 60-7 0,5 15 24 16,2 10-13-16,-4 8 21 16,1 6-18-16,-1 3-8 15,-3-3-5-15,1-4-4 16,-3-3-2-16,-4-7-2 15,-1-5 0-15,0-5-12 16,0-7-56-16,-7-6-61 16,-13-5-48-16,-5-6-148 15</inkml:trace>
  <inkml:trace contextRef="#ctx0" brushRef="#br0" timeOffset="140561.954">23492 3643 163 0,'0'0'623'0,"0"0"-576"16,0 0 88-16,0 0-73 15,0 0-38-15,122-41-2 16,-78 34-11-16,0 0-5 16,0-1 1-16,-4-2-3 15,-4 2 4-15,-11-1-5 16,-5 1-3-16,-9 3 0 15,-5 2 4-15,-1 3-4 0,-2 0-2 16,3 0-4 0,0 14-15-16,3 13 21 0,1 4-1 15,-2 2 1-15,2 1 7 16,-1-5 2-16,-3-4-5 16,0-5-4-16,-3-4-5 15,0-8 3-15,-2-2 0 16,-1-3-59-16,0-3-73 15,-8 0-122-15</inkml:trace>
  <inkml:trace contextRef="#ctx0" brushRef="#br0" timeOffset="140796.2537">23873 3306 814 0,'0'0'19'0,"0"0"170"15,0 0-46-15,0 0-57 16,0 0-62-16,0 0-24 16,-2-10-4-16,2 10-105 15,-9 0-136-15,-6-4-229 16</inkml:trace>
  <inkml:trace contextRef="#ctx0" brushRef="#br0" timeOffset="141390.0055">24116 3548 299 0,'0'0'469'0,"0"0"-403"16,0 0 90-16,0 0-53 15,0 0-71-15,0 0-30 16,47 25 22-16,-28 11 7 15,0 4-8-15,-2-1 6 16,2-5-13-16,-6-4-6 16,-1-8-4-16,-2-8-4 0,-4-5 2 15,-1-6-1-15,-4-1 3 16,-1-2 1-16,0 0 22 16,3-2 34-16,2-14-16 15,-1-8-42-15,3-4-4 16,1-5 1-16,-2-6-1 15,1-3 3-15,2 1-4 16,0 3 5-16,-1 2-5 16,1 9 0-16,1 5-5 15,-2 7-40-15,1 6-52 16,-1-1-69-16,-2 3-131 16,-1-5-302-16</inkml:trace>
  <inkml:trace contextRef="#ctx0" brushRef="#br0" timeOffset="141921.3478">24618 3646 522 0,'0'0'19'0,"0"0"41"16,0 0 86-16,0 0-49 0,0 0-31 16,0 0-34-1,85 4 7-15,-77-5 5 0,-2-10-9 16,-2-2-5-16,2-3-5 16,-6-6-13-16,0-1-3 15,0 1-2-15,0 0 13 16,-4 4-10-16,-4 4 8 15,4 4 8-15,1 7 5 16,-2 3-9-16,1 0-21 16,-11 13-1-16,-2 13 0 15,-2 11 9-15,3 4 6 16,7-4 6-16,6-2 3 16,3-3-9-16,0-6-3 0,7-2-2 15,12-3 3 1,7-4-1-16,2-5 2 0,5-3-5 15,1-6-1-15,2-3-3 16,0 0-3-16,0 0 3 16,-2-1-4-16,-7-6 1 15,-3 0-2-15,-8-1 2 16,-7 6-2-16,-6 0 0 16,0 1-16-16,-3 1-35 15,0-1-80-15,0-7-86 16,-7-6-494-16</inkml:trace>
  <inkml:trace contextRef="#ctx0" brushRef="#br0" timeOffset="143117.8633">25895 3625 516 0,'0'0'51'16,"0"0"114"-16,0 0-38 15,0 0-43-15,0 0-29 16,0 0-14-16,0 0-15 16,-91-55-13-16,60 77-1 0,1 7 9 15,5 2 3 1,8-1-9-16,7 1 0 0,7-7-5 16,3-4 0-1,0-1-6-15,11-7 0 0,5-4 3 16,1-6 2-1,3-2 6-15,1 0-9 0,-1-14 0 16,-1-7-3 0,-3-8-3-16,-4-6-3 0,-5-9-4 15,1-9 7-15,-7-4 0 0,-1-8 2 16,0-3 4 0,0 0 11-16,0 4 3 0,0 15 9 15,-1 16 20 1,-1 15-8-16,1 14-10 0,1 4-4 15,0 6-27 1,0 25-19-16,0 19 19 0,0 10 0 16,0 8 2-16,0 3-1 15,0-3 2-15,16-2 0 16,8-7-3-16,6-7 0 16,4-12 0-16,2-4 0 15,1-11 0-15,-3-8 0 16,-8-8-2-16,-7-8 0 15,-4-1-5-15,-6-4 3 16,-1-17-4-16,-5-8-11 16,-3-5-7-16,0-8 12 15,0-1 13-15,-3 2 1 0,-2 8 3 16,2 13 0 0,2 12 1-16,1 8 5 0,0 0-9 15,0 20-19 1,10 9 19-16,8 8 0 0,0-3 2 15,1-4-1 1,-1-1 0-16,-3-8-1 0,-3-4 0 16,-2-6 0-16,-2-3-2 0,-5-6-38 15,0-2-99 1,0 0-64-16,-3-5-43 0</inkml:trace>
  <inkml:trace contextRef="#ctx0" brushRef="#br0" timeOffset="143347.8743">26225 3355 986 0,'0'0'20'0,"0"0"155"16,0 0-20-16,0 0-95 15,0 0-41-15,0 0-16 16,-2-28-3-16,5 28-6 16,-3 0-53-16,0-3-165 0,0-4-145 15</inkml:trace>
  <inkml:trace contextRef="#ctx0" brushRef="#br0" timeOffset="144078.0788">26560 3513 920 0,'0'0'22'15,"0"0"125"1,0 0-55-16,0 0-49 0,0 0-31 16,100-15 9-16,-68 40 3 0,-1 8-7 15,-1 6 2 1,-3 0-2-16,-7-2-4 0,-8-3-12 16,-3-4-1-1,-9-5-1-15,0-6 1 0,0-5 1 16,-6-7 1-1,-4-2 6-15,1-5-1 0,-1 0 1 16,1 0 2 0,-2-7 3-16,2-10-8 0,3-7 2 15,3-6 0-15,3-7-2 16,0-8-5-16,0-4 0 16,15 1-5-16,5 7 3 15,2 12 2-15,2 10-12 16,-1 9-23-16,-3 7-52 15,-2 3-8-15,-8 3-68 16,-2 14-78-16,-7 1-85 16</inkml:trace>
  <inkml:trace contextRef="#ctx0" brushRef="#br0" timeOffset="144578.2041">27040 3629 408 0,'0'0'372'0,"0"0"-351"15,0 0 72-15,0 0-16 16,0 0-32-16,107 9-24 16,-79-9-8-16,-3 0-1 15,-4 0 9-15,-8-6-2 16,-2-5 15-16,-8-4-2 16,-3 1-1-16,0-5-27 15,0-1 17-15,-12 1-11 16,0 2 7-16,-1 6 14 15,2 5-6-15,5 2 6 0,-2 4-14 16,0 0-14-16,-3 18 1 16,1 10-2-16,0 3 2 15,2 2 1-15,6 2 1 16,2-6 5-16,0 0-9 16,3-6 3-16,12 0-5 15,2-4 2-15,5-3-2 16,3-3-7-16,4-4-45 15,2-4-41-15,0-4-57 16,4-1-97-16,-4-3-237 16</inkml:trace>
  <inkml:trace contextRef="#ctx0" brushRef="#br0" timeOffset="144828.2112">27625 3449 795 0,'0'0'62'0,"0"0"111"16,0 0-89-16,0 0-56 15,-100 44-1-15,81-6 3 16,4 4 6-16,6 0 3 16,8-2-11-16,1-2-3 15,1-1-3-15,18-7-16 16,5-5-1-16,4-3-3 0,1-7-4 15,-3-5-36 1,-1-8-85-16,-1-2-56 0,-2-4-88 16,-4-19-80-16</inkml:trace>
  <inkml:trace contextRef="#ctx0" brushRef="#br0" timeOffset="145078.2943">27786 3327 810 0,'0'0'36'0,"0"0"185"16,0 0-69-16,0 0-42 16,0 0-82-16,0 0-20 0,8 11 9 15,-2 26 23-15,1 10-18 16,-1 4-1-16,3 3-2 16,-3 0 0-16,0-6-11 15,0-9-8-15,-1-6-3 16,-1-7 3-16,2-4-1 15,-3-4-1-15,-2-5-16 16,1-5-54-16,-2-3-103 16,0-5-92-16,-12 0-225 15</inkml:trace>
  <inkml:trace contextRef="#ctx0" brushRef="#br0" timeOffset="145422.0509">27709 3672 775 0,'0'0'39'16,"0"0"169"-16,0 0-125 16,0 0-48-16,106-37-4 15,-62 28-13-15,-3 1 3 16,-2 2 3-16,-1-5-21 16,-2-2 20-16,1 0-14 15,-5 0-8-15,-7 1 4 16,-8 7 5-16,-9 0-3 15,-6 5 24-15,-2 0-6 16,0 0-25-16,1 10-14 16,2 11-7-16,2 6 20 15,-1 3 0-15,-1-3 1 16,0-2 1-16,0-3-1 0,-2-3-2 16,-1-3 1-16,0-4-3 15,0-4-37-15,0-1-33 16,0-4-45-16,0-3-68 15,-8-1-117-15</inkml:trace>
  <inkml:trace contextRef="#ctx0" brushRef="#br0" timeOffset="145640.8023">28092 3314 1002 0,'0'0'50'0,"0"0"197"16,0 0-139-16,0 0-42 15,0 0-48-15,0 0-18 16,0-15-2-16,0 15-1 16,0 0-49-16,0-5-143 15,0-7-283-15</inkml:trace>
  <inkml:trace contextRef="#ctx0" brushRef="#br0" timeOffset="146731.0456">28653 3510 736 0,'0'0'9'15,"0"0"115"-15,0 0-8 16,0 0-46-16,-107-40-39 16,72 43-5-16,-1 17-12 15,2 10-4-15,6 6-3 16,7-3-3-16,10-1-4 16,8-4-1-16,3-6 1 15,0-3-6-15,0-2-2 16,3-7 3-16,7-3-6 0,1-4-14 15,6-3 18 1,5 0 7-16,3-5-23 0,-1-10-9 16,-1-8 10-16,-2-4 20 15,-2-7 2-15,0-3 5 16,2 1 10-16,1 5 7 16,-2 9 28-16,-2 7-16 15,-3 10 3-15,0 5-16 16,-2 0-15-16,0 15-3 15,1 13-2-15,-2 9 4 16,-2 7 4-16,-2 1 12 0,0-3-14 0,-3-3 2 16,0-6-2-16,-4-8-4 15,-1-3-3-15,0-10 0 16,0-6-1-16,0-2 2 16,0-4 1-16,0 0 4 15,0 0 8-15,0 0 27 16,0-15-11-16,0-6-20 0,0-9-4 15,8-6 2-15,8-6-1 16,7-3-2-16,5 4-4 16,0 9 8-16,-2 10-2 15,-7 11 9-15,-4 11 1 16,1 0-14-16,-2 0-3 16,0 22 0-16,-1 4 0 15,-1 7-2-15,-1 1 2 16,-3 2 4-16,-4-2-4 15,-4-4-3-15,0-2-18 16,0-3-84-16,-16-5-81 16,-3-10-115-16,1-8-379 15</inkml:trace>
  <inkml:trace contextRef="#ctx0" brushRef="#br0" timeOffset="151090.5539">5499 5149 940 0,'0'0'2'0,"0"0"83"16,0 0 53-16,0 0-76 16,0 0-44-16,0 0-18 15,0 0-3-15,-15 11 3 16,15 20 4-16,0 10 23 16,0 4-9-16,0 7 4 15,0-1 4-15,0 0-11 16,3-3-1-16,0-4-7 15,-3-6-6-15,3-3 5 16,-1-8-3-16,-2-7-1 0,0-7 0 16,1-8 0-1,-1-3-2-15,0-2 4 0,0 0 4 16,0 0 3-16,0-6 6 16,5-17-4-16,5-11-13 15,8-5-3-15,3-2 2 16,4 2-3-16,2 6-12 15,-3 9 10-15,0 9-16 16,-2 9 15-16,-1 6 1 16,-6 3 2-16,3 22-1 15,-6 5 2-15,-6 4 2 16,-3-1 1-16,-3 0-1 0,-6-3 1 16,-15-4 0-1,-3-7 0-15,-6-6 6 0,-3-3 1 16,2-9-3-16,-3-1-4 15,7-1-1-15,0-17-37 16,3-3-81-16,2-8-30 16,1-1-51-16,3-3-129 15</inkml:trace>
  <inkml:trace contextRef="#ctx0" brushRef="#br0" timeOffset="151449.8783">5774 4953 1062 0,'0'0'19'0,"0"0"64"16,0 0-58-16,0 0 43 15,140 111 1-15,-73-54-42 16,-3 9-5-16,-12 1-2 16,-22 4-16-16,-27 4-4 0,-12 9-6 15,-49 3-6-15,-24 8-87 16,-12 5-101-16,-3-10-117 15,6-12-193-15</inkml:trace>
  <inkml:trace contextRef="#ctx0" brushRef="#br0" timeOffset="154029.0509">7479 5299 529 0,'0'0'11'0,"0"0"73"15,0 0 14-15,0 0-15 0,0 0-8 16,-17-83-36-16,11 72 21 16,-1-1-18-16,-7 3 20 15,-5 4-17-15,-2 5-19 16,-6 0-8-1,-6 5-1-15,-2 16-3 0,6 11-1 0,-1 8-7 16,11 3 3-16,13 0 8 16,6-4-13-1,12-5-1-15,18-6 4 16,9-8-5-16,7-5 1 16,-1-8-3-16,-4-7 1 0,-2 0 3 15,-9-3 4-15,-8-11-3 16,-8-5 0-16,-1-3 1 15,-10-5 3 1,-3-4 0-16,0-4 2 16,-3 0 2-16,-10-5 7 0,-4 6-11 0,-2 8-4 15,7 5-5-15,3 12-7 16,3 6-1-16,6 3-63 16,0 0-84-16,0 9-223 15,0-1 29-15</inkml:trace>
  <inkml:trace contextRef="#ctx0" brushRef="#br0" timeOffset="154341.6462">7832 5317 780 0,'0'0'41'0,"0"0"-33"16,0 0 63-16,0 0 31 16,0 0-45-16,0 89-20 15,0-75-4-15,0-3-1 16,0-4-4-16,0-4-2 16,0-2-3-16,0-1 12 15,0 0 9-15,0 0 2 0,0 0 0 16,0-4-15-1,0-9-27-15,0-3-4 0,0-7-37 16,0 0-80-16,0-2-98 16,0-3-159-16</inkml:trace>
  <inkml:trace contextRef="#ctx0" brushRef="#br0" timeOffset="154857.2239">8423 5207 63 0,'0'0'843'16,"0"0"-833"-16,0 0 108 15,0 0-20-15,-81-2-68 16,62 26-11-16,5 7 0 0,4 3-5 15,10 1 1-15,0-3-4 16,7-7 3-16,13-2 0 16,2-7-8-16,5-5-6 15,0-8 1-15,1-3 12 16,-1 0-13-16,-9-1 3 16,1-13-3-16,-8-6 19 15,-5-4-4-15,1-4 1 16,-7-4 13-16,0 3-13 15,-13-2-11-15,-4 9-5 16,-2 5 0-16,0 6-4 16,2 6-41-16,4 5-71 15,1 0-66-15,4 5-225 0</inkml:trace>
  <inkml:trace contextRef="#ctx0" brushRef="#br0" timeOffset="155341.6592">8949 5201 866 0,'0'0'14'16,"0"0"108"-16,0 0 21 15,0 0-56-15,0 0-37 16,0 0-34-16,-97 7-7 16,75 20 10-16,4 5 1 15,6 1-7-15,9-1-3 16,3-1 10-16,0-4-16 15,6-5 6-15,8-3-9 16,5-6 1-16,0-7-1 16,4-3 7-16,-1-3-3 15,2-3 2-15,-5-13 2 16,-2-9 1-16,-4-4-6 0,-4-2 0 16,-9-7 3-16,0 1 0 15,0 1-3-15,-13 3 2 16,1 10-6-16,-2 3 0 15,1 8-6-15,4 11-45 16,-9 1-99-16,3 4-215 16,-1 6-342-16</inkml:trace>
  <inkml:trace contextRef="#ctx0" brushRef="#br0" timeOffset="156029.1121">9476 4989 1005 0,'0'0'1'0,"0"0"88"16,0 0 25-16,0 0-68 16,-78 23-32-16,71 4-6 15,7 4 2-15,0 3 2 16,19 3 8-16,11-3 3 15,9 2-10-15,1-2 2 16,-1-3-3-16,-2-3-8 16,-7-1-1-16,-6-3-1 15,-12-4-2-15,-9-3 0 16,-3 0-1-16,-6-2-5 16,-24 2 4-16,-6-5-5 15,-6-4-31-15,7-5 11 0,2-3 16 16,10 0 11-16,10-14 3 15,4-3-3-15,6 0 0 16,3 0-10-16,0-2 2 16,21 2 6-16,3 0-5 15,5-5 7-15,3 2 3 16,1-4-3-16,0 3 3 16,-5-6 0-16,2-1-2 15,-5-2 4-15,-4-1 5 16,-9 2 5-16,-2-3 7 15,-10 1 3-15,0 0-3 16,-4 6-11-16,-11 4 1 16,-9 6 0-16,-4 6-11 0,-2 9 1 15,-6 0-2 1,-6 9 0-16,-6 21-39 0,-2 7-96 16,8 1-105-16,8-10-326 15</inkml:trace>
  <inkml:trace contextRef="#ctx0" brushRef="#br0" timeOffset="158689.5443">10927 5070 783 0,'0'0'1'15,"0"0"135"1,0 0 12-16,-100-30-55 16,71 30-34-16,6 0-22 15,-1 5-14-15,6 9-1 0,2 5-14 16,6 1-8 0,10 6-6-16,0 2 0 0,16 4 6 15,10-3 2-15,12 3 5 16,-1-3-7-16,5 1-2 15,-3 0 0 1,-8-3-9-16,-4-2-7 0,-8-5 10 16,-14-2 6-16,-5-3-3 15,0-1 5-15,-27 0 2 16,-3-3-2-16,-11-3 13 16,2-3-6-16,-3-4-3 15,6-1 2-15,3 0-2 16,8-11-4-16,7-6-18 15,9-5-74-15,6-4-122 16,3-4-142-16</inkml:trace>
  <inkml:trace contextRef="#ctx0" brushRef="#br0" timeOffset="159142.757">11249 5225 637 0,'0'0'53'0,"0"0"85"16,0 0-9-16,0 0-67 15,0 0-37-15,0 0 0 16,33-7-15-16,-21-1-5 15,-2-3-2-15,1-1 3 16,-8-1 4-16,-3-1 8 16,0-1 0-16,0-1 3 15,-6 2-6-15,-9 1 4 16,0 6 7-16,-1 4-2 16,5 3-2-16,-5 0-11 15,1 12-11-15,1 16 3 16,7 6 3-16,7 5 13 15,0-1 2-15,6-1-4 0,18-6-1 16,-1-3-11 0,9-4 3-16,1-4-6 0,-1-8-1 15,6-1-1-15,-5-8-20 16,0-3-60-16,-2 0-35 16,-4-6-82-16,-4-12-128 15,0-4-164-15</inkml:trace>
  <inkml:trace contextRef="#ctx0" brushRef="#br0" timeOffset="159392.6843">11700 5115 547 0,'0'0'32'16,"0"0"137"0,0 0 23-16,0 0-65 0,0 0-43 15,-81-52-31-15,62 56-9 16,-4 19-20-16,4 8-1 15,6 8 3-15,3 2 1 16,10-1-8-16,0-7 0 16,7-3-2-16,12-5-12 15,0-5-4-15,7-3 1 16,4-5-2-16,1-8-14 16,2-4-101-16,4 0-119 15,-5-21-210-15</inkml:trace>
  <inkml:trace contextRef="#ctx0" brushRef="#br0" timeOffset="159548.9343">12074 5246 775 0,'0'0'51'0,"0"0"34"15,0 0-6-15,0 0-59 16,0 0-20-16,0 0-117 15,39 0-288-15</inkml:trace>
  <inkml:trace contextRef="#ctx0" brushRef="#br0" timeOffset="181658.0413">13087 5104 576 0,'0'0'1'15,"0"0"89"-15,0 0 16 16,0 0-41-16,0 0-10 16,0 0-24-16,0 0-1 15,-42-23-3-15,36 20 2 16,-4-4 2 0,-4 2-2-16,-2 0 5 15,-2 3-8-15,-6-1-4 16,5 3 1-16,-1 0-3 15,4 0 0-15,1 5-9 0,-3 13-5 0,6 7-2 16,-1 6-1-16,7 7-1 16,6-3 8-16,0-2-7 15,0-5 3 1,15-4-2-16,5-4 7 16,3-6 2-16,2-3-8 15,2-5 1-15,-1-4-6 16,-1-2 6-16,-4 0 1 15,4-7-4-15,-9-8-1 16,1-4-1-16,-2-3-1 0,-8-4 0 16,-3-3-4-16,-4 0 4 15,0 0-1-15,0 4 2 16,0 5 7-16,-3 9 0 16,-2 1 10-16,2 8-3 15,3 2 4-15,0 0-19 16,0 0-11-16,0 19-6 15,0 9 17-15,11 2 2 16,5 2 2-16,0-3 5 16,-3-5-8-16,4-2 0 15,1-3 0-15,-5-2-1 16,1-5 0-16,-1 0-10 16,-4-8-85-16,1-2-126 15,1-2-133-15,-5-3-260 16</inkml:trace>
  <inkml:trace contextRef="#ctx0" brushRef="#br0" timeOffset="182064.2569">13572 4708 771 0,'0'0'6'0,"0"0"79"16,0 0 84-16,0 0-75 15,0 0-28-15,-85-42-27 16,74 47-21-16,2 19-13 0,2 11 7 15,4 10 9-15,0 7 4 16,3 2 11-16,0-1-12 16,3-1-8-16,10-2 11 15,1-2-17-15,-1-3-2 16,2-4-5-16,-6-4-2 16,3-4-1-16,-3-9-2 15,-3 0 1-15,-3-7-9 16,-3-2-35-16,0-4-43 15,0-3-72-15,-3-5-55 16,-12-3-156-16</inkml:trace>
  <inkml:trace contextRef="#ctx0" brushRef="#br0" timeOffset="182517.3859">13386 5216 718 0,'0'0'27'0,"0"0"74"15,0 0 21-15,0 0-100 16,0 0-17-16,0 0 7 16,117-48-3-16,-72 37 3 15,1-1-3-15,-1-1-2 16,-2-1 2-16,-4-2-8 16,-3 2 3-16,-8-1-4 15,-7 1 0-15,-6 0-6 0,-5-2-7 16,-7 2 4-16,-3-3 0 15,0-3 8-15,0 1 1 16,-3 2 6-16,-7 0 1 16,4 5 28-16,0 3 0 15,3 5-5-15,0 2 3 16,3 2-6-16,0 0-20 16,0 0-7-16,0 16-14 15,0 17 14-15,0 8 0 16,0 5 11-16,0 1 12 15,0 0-1-15,3-5-5 16,3-4-11-16,-3-5-2 16,0-3-4-16,-3-7 1 15,3-1-1-15,-3-7 0 16,0-4-3-16,0-3-26 0,0-3-57 16,0-2-62-16,-9-3-108 15,-5 0-438-15</inkml:trace>
  <inkml:trace contextRef="#ctx0" brushRef="#br0" timeOffset="183283.1066">13721 5188 742 0,'0'0'86'0,"0"0"-85"0,0 0 69 15,0 0-23-15,88 0-7 16,-46-4-29-16,-3-3 0 16,2-2-7-16,-2-2 0 15,-9 2-1-15,-4-4-2 16,-6 3 3-16,-8 0-4 16,-2-1-5-16,-3-1 5 15,0 1 0-15,-1-2 0 16,-6 3 0-16,3 0 1 15,-3-1-3-15,0 2-1 16,0 1 3-16,-13 5 10 16,-1 1-9-16,2 2 7 15,-8 0-3-15,4 17 9 0,0 9 9 16,7 3 2-16,6 5 12 16,3 0-5-16,0-2 11 15,15-3-4-15,4-5-17 16,8-5-2-16,-4-4-10 15,2-5-1-15,0-3-9 16,-4-7 0-16,-5 0-7 16,1 0-45-16,-8-11-2 15,4-3-2-15,-7-6-1 16,0-5 28-16,-2-3 27 16,3-5 2-16,0 1 0 15,5 2 10-15,2 3 5 0,5 7 9 16,3 5 0-16,2 7-14 15,-2 5 12-15,7 3 1 16,-4 0 0-16,2 15 15 16,3 8-10-16,-5 1 15 15,2 3-2-15,-12 0-5 16,-2-2-20-16,-7 0-8 16,-6-3-4-16,0 0-2 15,0-7 4-15,-11-1-2 16,-3-7 0-16,2-7-3 15,-5 0 5-15,7-5 2 16,-3-18 2-16,7-12-10 16,3-10-3-16,3-7 2 15,3-1 1-15,16 0 0 16,5 5 0-16,4 5-6 0,5 6 5 16,-3 4-29-16,1 10-37 15,-5 9-58-15,-10 12-122 16,-13 2-232-16</inkml:trace>
  <inkml:trace contextRef="#ctx0" brushRef="#br0" timeOffset="184173.6549">13555 5259 187 0,'0'0'64'15,"0"0"74"-15,0 0-77 16,0 0-29-16,0 0-3 16,0 0-2-16,0 0 3 15,0-26 9-15,3 23-9 16,-3 2 33-16,0 0 8 15,0 1 2-15,0 0-16 16,0-1-2-16,0-1-19 16,0 1-11-16,0 0-15 15,-3-1 11-15,3 1 13 16,-4-3 10-16,1 4 3 0,3-3-10 16,-3 3 8-16,3 0 0 15,0 0-4-15,0 0-8 16,0 0-13-16,-3 0-11 15,3 0-9-15,0 11-1 16,0 11 1-16,0 8 9 16,0 2 3-16,6 1-5 15,4-2 0-15,-1-3 3 16,2-4-3-16,-8-4-6 16,4-3 2-16,-7-6-2 15,0-1-1-15,0-1 0 16,0-5-10-16,0 0-57 0,0-4-131 15,0 0-142-15</inkml:trace>
  <inkml:trace contextRef="#ctx0" brushRef="#br0" timeOffset="186760.7539">15779 4933 524 0,'0'0'62'16,"0"0"76"-16,0 0-3 15,0 0-53-15,0 0 2 16,0 0-15-16,0 0-5 15,-19-56-9-15,16 54 7 16,3 2-14-16,0 0-11 16,0 0-13-16,0 0-12 15,0 0-12-15,0 23-11 16,0 13 9-16,0 14 2 16,0 9 15-16,0 0-5 15,0-1 2-15,0-2-5 16,0-8-3-16,-3-5-4 0,0-4 0 0,0-10-1 15,0-4 1-15,0-4-3 16,-3-6 2-16,3-1-3 16,0-6-36-16,1-4-39 15,2-1-50-15,-1-3-35 16,-5 0-121-16,-7-1-154 16</inkml:trace>
  <inkml:trace contextRef="#ctx0" brushRef="#br0" timeOffset="187381.1736">15491 5280 620 0,'0'0'3'15,"0"0"54"-15,0 0 61 16,0 0-66-16,0 0-48 15,0 0 7-15,81-23-1 16,-32 13 1-16,5 0-1 16,1-4-6-16,-2-4-4 15,0 0 0-15,-8-4-1 16,-7-2-47-16,-2-3-56 16,-10 3 38-16,-10-3 36 15,-6 1 17-15,-5 1 13 16,-1-1 12-16,-4-1 27 0,0 7 27 0,0 4 14 15,0 7-2-15,0 6-7 16,0 3-28-16,0 0-29 16,5 3-14-16,4 25 0 15,5 8 10-15,3 14 25 16,4 4 23-16,-8 2-10 16,4-3-1-16,-8-6-31 15,-3-6-3-15,-3-7-6 16,-3-9-3-16,0-8-3 15,0-6 2-15,0-9-3 16,0-2 5-16,0 0 7 16,0-2 8-16,0-18 23 15,0-9-42-15,0-9 2 16,0-1 0-16,8-2-3 16,6 4-3-16,4 10 3 15,-3 7-3-15,2 9-1 16,-1 11 3-16,3 0-4 15,2 11 2-15,0 15 1 16,3 6 2-16,-5 0 4 16,-3-2 1-16,1-2-3 15,-8 0-2-15,-3-5-5 0,-5-2-1 16,-1-3-106-16,0-8-112 16,0-10-176-16</inkml:trace>
  <inkml:trace contextRef="#ctx0" brushRef="#br0" timeOffset="187818.7593">16527 5213 481 0,'0'0'132'0,"0"0"-131"16,0 0 129-16,0 0-23 0,0 0-48 15,101 7-20-15,-83-7-10 16,-2-9-1-16,-5 1-4 16,-5-4 2-16,-2 0 8 15,-4-4-8-15,0-2-11 16,0-2-7-16,0-1 5 16,-13 4 8-16,-3 1 14 15,-1 5-7-15,-3 5 11 16,-1 6-17-16,1 0-6 15,-4 12-8-15,6 10 1 16,-3 9 4-16,9 4 1 16,5 2 15-16,7 0-5 0,0-6-3 15,11-2-4-15,15-9-6 16,-1-1 3-16,11-7-3 16,3-2 1-16,-3-9-3 15,1-1-9-15,1 0 3 16,-3-4-3-16,-2-11-9 15,-8-2-54-15,-8-1-118 16,-14-4-115-16,-3-11-585 16</inkml:trace>
  <inkml:trace contextRef="#ctx0" brushRef="#br0" timeOffset="188771.8963">17872 5128 439 0,'0'0'85'0,"0"0"-21"16,0 0 115-16,0 0-41 15,0 0-40-15,0 0-27 16,-23-53-23-16,19 62-48 16,-2 19 8-16,-1 12 6 15,1 4 12-15,6-3 4 16,0-4-8-16,6-7-9 15,10-5 0-15,8-5-5 16,-5-3-3-16,7-8-1 16,-3-6 0-16,3-3-2 15,-4 0 4-15,1-9-5 0,-6-10-1 16,-2-4-22-16,-1-5-4 16,-5-4-1-16,-5-3 19 15,-4-1 8-15,0-2 0 16,0 9 1-16,0 9 5 15,0 6 3-15,0 14 14 16,0 0-23-16,0 19-1 16,0 15-6-16,9 6 7 15,4 1 3-15,10-6 0 16,-1-8-1-16,8-4 5 16,3-8-2-16,-5-8 0 15,-2-4-3-15,-3-3 2 0,-3 0 2 16,-4-10-1-1,-2-8 0-15,-5-5 1 0,-3-5 0 16,-6-3 3-16,0-4-5 16,0-1-1-16,-6 2-1 15,-7 5-2-15,2 4-1 16,3 9-7-16,4 10-32 16,-2 6-47-16,-1 0-145 15,-3 2-163-15</inkml:trace>
  <inkml:trace contextRef="#ctx0" brushRef="#br0" timeOffset="189303.1543">18749 5111 769 0,'0'0'25'15,"0"0"97"-15,0 0-23 16,-108-52-5-16,79 52-55 16,-1 0 0-16,1 7-22 15,6 12-1-15,1 7-2 16,9 1-6-16,7 1 7 0,6-3-12 15,0 0 0-15,3-4 8 16,13-4-5-16,6-4-1 16,-3-3-2-16,5-4-2 15,-2-6-2-15,1 0-25 16,-1-4-19-16,-1-15-3 16,-5-1-7-16,-3-9 1 15,-3-5 37-15,-4-2 17 16,-3 6 2-16,-3 3 5 15,3 9 21-15,-3 8 14 16,0 7-3-16,0 3-12 16,1 0-27-16,6 14-6 0,1 11 6 15,2 4 12-15,4 3-4 16,1-1-3-16,1-4 1 16,1 0-4-16,-1-5-2 15,-6 1-1-15,1-6-43 16,-11-3-91-16,0-8-137 15,-6-6-275-15</inkml:trace>
  <inkml:trace contextRef="#ctx0" brushRef="#br0" timeOffset="189678.1021">18898 5043 628 0,'0'0'224'15,"0"0"-211"-15,0 0 62 0,0 0 24 16,0 0-19-16,103 95-19 16,-76-59-17-16,-5 1-9 15,-2-3 4-15,-4-5-26 16,-6-6-6-16,-4-6-3 16,-1-7-1-16,-4-3-1 15,4-6 0-15,-5 1 0 16,0-2 9-16,0 0 0 15,0-14 5-15,0-7-16 16,3-9 2-16,0-6-1 16,3-3 0-16,-2-1 2 15,2 0-2-15,3 4 1 0,-3 6-2 16,2 7 0-16,-2 7-2 16,-3 7 1-16,1 1-38 15,0 2-50-15,2 3-50 16,0-4-122-16,-1 0-185 15</inkml:trace>
  <inkml:trace contextRef="#ctx0" brushRef="#br0" timeOffset="190193.713">19365 5135 92 0,'0'0'512'0,"0"0"-506"15,0 0 163-15,0 0-60 16,82 6-48-16,-58-6-35 16,0 0-14-16,-10-3 3 15,-2-6 2-15,-2-2 8 16,-3-3 0-16,-4 2 2 15,-2-5-10-15,-1 0-9 16,0-4 2-16,-1 4-8 16,-16 0 4-16,-2 2 4 0,-3 6 10 15,-8 4-5 1,0 5 1-16,2 0 3 0,-2 14-6 16,4 10 5-16,4 9 4 15,12 3-5-15,4 2 1 16,6 0 10-16,0-4-1 15,15-2-7-15,12-8-2 16,5-2-8-16,8-5-1 16,2-7-2-16,0-6-4 15,3-4-1-15,-3 0 0 16,-2-4-1-16,-3-12-1 16,-7 3-4-16,-3 0-4 15,-14 0-1-15,-4 5-4 16,-3 4-13-16,-6 0-30 15,0 3-32-15,0-2-44 0,-3 0-195 16,-10-2-209-16</inkml:trace>
  <inkml:trace contextRef="#ctx0" brushRef="#br0" timeOffset="190943.7148">20560 4993 662 0,'0'0'52'16,"0"0"171"-16,0 0-66 16,0 0-53-16,0 0-35 15,0 0-57-15,-6-20-12 16,6 60 0-16,13 20 46 15,-3 8 14-15,3 4-8 16,-3-1-27-16,0-6-4 16,-4-3-3-16,-1-6-8 15,-4-7-6-15,-1-6-3 16,0-7-1-16,0-8-2 16,0-8 1-16,-1-7-1 15,-2-9-25-15,-2-3-24 0,-4-1-81 16,-2-2-7-1,0-21-87-15,0-13-121 0,4-13-147 16</inkml:trace>
  <inkml:trace contextRef="#ctx0" brushRef="#br0" timeOffset="191193.8039">20570 5125 512 0,'0'0'16'16,"40"-86"78"-16,-11 56 33 15,0 7-22-15,6 10-38 16,-2 4-8-16,-1 4-15 15,-3 5 0-15,-2 0-3 16,-7 17-10-16,-5 3-14 0,-1 4 2 16,-11 1-4-1,-3 1-12-15,0 4 3 0,-24-3-10 16,-4-2 8-16,-8-5-2 16,3-5-2-16,3-7-55 15,8-1-4-15,7-7-35 16,4 0-37-16,5-7-51 15,6-12-162-15</inkml:trace>
  <inkml:trace contextRef="#ctx0" brushRef="#br0" timeOffset="191771.8959">21223 5063 346 0,'0'0'71'0,"0"0"47"16,0 0 18-16,0 0-21 15,0 0-22-15,0 0-8 16,-12-55-28-16,-5 50-11 15,-9 5 4-15,-4 0-12 16,-5 0-13-16,-3 10 5 16,2 11-8-16,8 5-8 0,9 2 1 15,8 3-3 1,11-2-12-16,0-2 16 0,3-1-4 16,18-3-6-16,2-6 1 15,6-4-5-15,1-7 2 16,-1-3-3-16,-4-3-1 15,-3 0-12-15,-4-9-16 16,-2-8 2-16,-3-7 5 16,-6-1-2-16,-4-5 4 15,-3-3 10-15,0-2 9 16,0 3 0-16,0 6 0 16,0 9 3-16,0 10 13 15,0 5 21-15,0 2-33 0,0 4-4 16,0 20-1-1,0 8 1-15,10 3 12 0,1-1-6 16,5 1 0-16,2-6-2 16,2-4-1-16,-3-3-1 15,0-5-2-15,1-6-1 16,-8-2-35-16,3-4-105 16,-2-5-24-16,-3 0-165 15</inkml:trace>
  <inkml:trace contextRef="#ctx0" brushRef="#br0" timeOffset="192224.9879">21603 5006 199 0,'0'0'467'0,"0"0"-403"16,0 0 106-16,0 0-62 16,0 0-21-16,0 0-25 15,-45-28-24-15,22 28-13 16,1 1-1-16,-1 13 7 16,3 2-10-16,6 0-6 15,6 1-11-15,4 0-4 16,4 2 0-16,0-2 7 0,23 6-1 15,0-3 0-15,9-3-5 16,-4 2-1-16,-3-2-3 16,-5-3-14-16,-5 1 14 15,-8-6-6-15,-4 0 5 16,-3-4-3-16,0 1 3 16,-3-1-4-16,-15 4 8 15,-6-1 11-15,-3-3-4 16,2-2-6-16,1-3-1 15,3 0-29-15,-1 0-53 16,6-3-31-16,4-4-38 16,9-5-92-16,3-4-63 0</inkml:trace>
  <inkml:trace contextRef="#ctx0" brushRef="#br0" timeOffset="192599.9909">21851 4953 684 0,'0'0'20'16,"0"0"85"-16,0 0 39 15,-88-4-76-15,74 12-21 0,3 5-28 16,6 6-19-1,5 2 0-15,0 3 3 0,3 0 13 16,15-4-9-16,2 1-2 16,4 1 0-16,-5-2-2 15,-3-1-3-15,1 0 2 16,-7 1-1-16,-1-6-1 16,-6 1 0-16,-3-5 0 15,0-2 3-15,-7 0 11 16,-13-2 15-16,-7 1-7 15,1-3-20-15,-6-1 3 16,5-3-5-16,5 0-8 0,4-5-43 16,5-14-52-1,5-2-87-15,5-7-184 0</inkml:trace>
  <inkml:trace contextRef="#ctx0" brushRef="#br0" timeOffset="193100.0253">22094 5101 280 0,'0'0'279'16,"0"0"-273"-16,0 0 115 0,0 0-27 15,0 0-13-15,0 0-43 16,68 18-11-16,-49-18-21 16,-4 0 1-16,0-8-4 15,-5-5 5-15,-1-3-2 16,-2 1-5-16,-2-3 3 16,-5-2-3-16,0 1-1 15,0 2-1-15,-9 0-2 16,-3 5 3-16,-1 4 16 15,-4 2-3-15,4 5 10 16,0 1-12-16,-3 0-2 16,0 10 5-16,0 9 16 0,-1 8 22 15,2 4-10 1,5 3 1-16,6 0-9 0,4 0 6 16,0-6-25-16,3-6 2 15,13-2-7-15,2-4-3 16,3-3-1-16,1-7-5 15,1-2 2-15,2-4-3 16,-1 0-37-16,-1 0-73 16,1-9-44-16,-3-5-76 15,0-6-185-15</inkml:trace>
  <inkml:trace contextRef="#ctx0" brushRef="#br0" timeOffset="193506.2508">22603 4911 694 0,'0'0'40'16,"0"0"157"-16,0 0-103 16,0 0-23-16,-98 3-35 15,86 13-10-15,6-1-11 0,6 4-14 16,0 1-1-16,0 1 15 16,13 2-13-16,9 0 14 15,2 1-13-15,-4-4 1 16,-1 0-3-16,-5 0 1 15,-4-5-2-15,-6 1 0 16,-4-5-2-16,0 0-4 16,-6 0 6-16,-17 0 16 15,-10-1-8-15,-8-2-8 16,-3-1-39-16,-5-5-129 16,2-2-244-16</inkml:trace>
  <inkml:trace contextRef="#ctx0" brushRef="#br0" timeOffset="197634.285">23835 4724 724 0,'0'0'13'15,"0"0"44"-15,0 0 97 16,0 0-38-16,0 0-38 16,-13-73-28-16,13 70 6 15,0 3-7-15,-4 0-28 16,4 4-21-16,-3 27-20 16,-2 18 20-16,0 14 14 15,2 5 18-15,3 1-13 16,0-5 4-16,0-2-10 15,6-8 0-15,3-9-7 16,0-6-5-16,-3-10 0 0,-1-8-1 16,-4-4 0-16,1-6-2 15,-2-5-8-15,0-3-65 16,0-3-66-16,-5 0-32 16,-15 0-137-16</inkml:trace>
  <inkml:trace contextRef="#ctx0" brushRef="#br0" timeOffset="198259.3499">23514 5124 670 0,'0'0'78'0,"0"0"-58"16,0 0 111-16,0 0-82 15,0 0-47-15,81-34-2 16,-32 19 1-16,5-1 1 16,4-3 3-16,-3-1-2 15,1 0-3-15,-6-1-4 16,-5 4-28-16,-8-3-25 16,-10 1-25-16,-5-4 26 15,-5 0 21-15,-10 1 35 16,-1-2 6-16,-6 7 29 15,0 8 17-15,0 3 33 0,0 6 8 16,0 0-54 0,0 0-39-16,0 18-15 0,0 13 15 15,2 15 16-15,2 2 9 16,2-1 0-16,2 3 16 16,-2-4-12-16,-2-3-18 15,-1-8-5-15,-1-7 2 16,-2-6-8-16,0-8 3 15,0-8-1-15,0-1-2 16,0-5 4-16,0 0 9 16,0 0 6-16,0-6 19 15,0-16-22-15,0-9-12 16,7-3-4-16,5 0 1 0,6 1-1 16,3 8-6-1,0 8 4-15,-2 10-3 0,0 7-9 16,2 0 12-16,3 20 1 15,-3 4 2-15,1 4 4 16,-2 2 3-16,-4-4-2 16,-1 1-1-16,-6 0-3 15,-6-3-2-15,-3-2-26 16,-3-5-114-16,-15-8-88 16,-1-9-135-16</inkml:trace>
  <inkml:trace contextRef="#ctx0" brushRef="#br0" timeOffset="198587.4787">24411 4998 767 0,'0'0'19'16,"0"0"-1"-16,0 0 78 16,112 8 10-16,-76 18-42 15,-2 5-15-15,-7 1 7 16,-5 2-10-16,-10-3-26 15,-7-1-11-15,-5-4-1 16,0-2 0-16,-2-7-6 16,-2-8-2-16,-6-4 0 15,4-5 0-15,-1 0 17 16,1-5 7-16,-1-14-16 16,1-5 5-16,3-9 8 0,3-4-19 15,0-2-1 1,4 0-1-16,11 1 0 0,3 4-5 15,3 7-6-15,-2 8-31 16,2 4-33-16,1 7-24 16,0 6-94-16,1 0-142 15</inkml:trace>
  <inkml:trace contextRef="#ctx0" brushRef="#br0" timeOffset="199009.3589">25058 4992 576 0,'0'0'156'16,"0"0"-83"-16,0 0 93 15,0 0-87-15,-95 1-26 16,71 26-26-16,1 6 1 16,7 1 8-16,10-2-8 15,6-3-9-15,0-7-9 16,12-4-8-16,7-5 2 0,4-6-3 16,4-7 11-1,-5 0-3-15,4-4 1 0,-4-15-3 16,-5-1 0-16,-4-7 2 15,-7-7-5-15,-6 5 2 16,0-1-3-16,0 2 0 16,-11 7-3-16,-4 8-5 15,2 6-28-15,-5 7-42 16,3 0-64-16,-3 7-73 16,6 3-139-16</inkml:trace>
  <inkml:trace contextRef="#ctx0" brushRef="#br0" timeOffset="200049.1851">25213 4930 545 0,'0'0'402'15,"0"0"-366"-15,0 0 83 16,0 0-99-16,0 0-17 16,0 0 36-16,17 87 12 15,-1-53-27-15,4-1 2 16,0-6 0-16,4-7-10 16,-4-6-5-16,-1-5-7 0,-1-5-4 15,-2-4 8-15,2 0-8 16,-1-3 0-16,-3-14-10 15,-1-3-19-15,-2-3-6 16,-5-6 23-16,-4 0 12 16,-2 1-2-16,0 3 2 15,0 3 4-15,0 10 14 16,0 4 4-16,0 8 5 16,0 0-18-16,0 0-9 15,0 8-13-15,0 15 8 16,1 4 5-1,8 2 2-15,5-2 4 0,1-5-1 16,4-5-3-16,1 0 2 16,6-5-2-16,4-5-2 15,6-6 0-15,7-1-4 16,1-3-26-16,-1-12-18 16,-5-7-5-16,-9-2 15 15,-8-1 17-15,-11-1 21 16,-5-2 5-16,-5 3 6 15,0 3 27-15,-8 5 15 16,-10 9-12-16,-3 7-15 16,-4 1-22-16,-6 9-4 15,-1 11-2-15,2 10 1 16,8 3 0-16,9-1 0 0,2-1 1 16,10-7 0-16,1-4-2 15,0-7-3-15,3-6-6 16,13-7-33-16,5 0 0 15,3-1-12-15,4-18-35 16,-5-4 24-16,-3-5 50 16,-6 0 17-16,-2 2 30 15,-2 5 35-15,-1 7 20 16,0 6-18-16,2 7-20 16,-1 1-23-16,6 3-16 15,1 23 6-15,2 13 1 16,-2 8 23-16,-2 6-6 15,-5-2-11-15,-4-1-12 0,0-2 4 16,-6-4-1-16,0-3-7 16,-6-5-5-16,-15-4-1 15,-6-7-1-15,0-8-9 16,1-9-3-16,2-7-5 16,4-1-2-16,2 0 21 15,6-15-11-15,2-7-4 16,4-4 0-16,5-3-3 15,1 2 3-15,0 0 14 16,3 4-7-16,13 1 6 16,2 0-1-16,6 2 2 15,3-2-4-15,5 0-5 0,3-4-3 16,4-1-49-16,5-2-7 16,-3-1-25-16,-5 0-35 15,-5 1-39-15,-9 2 16 16,-9 3-34-16,-7 2-27 15</inkml:trace>
  <inkml:trace contextRef="#ctx0" brushRef="#br0" timeOffset="200464.3129">26162 4880 129 0,'0'0'79'0,"0"0"15"15,-8-75 2-15,4 48-29 16,1-2-20-16,2 2 10 16,1 3 24-16,0 0 10 15,0 2-26-15,0 7 12 16,1 5-13-16,1 6 6 0,-1 4-2 15,-1 0-35 1,0 8-33-16,0 23 0 0,0 15 11 16,0 9 20-16,0 6-1 15,0-3 2-15,3 0-13 16,3-3-4-16,-2-4-5 16,1-2-4-16,-4-12-1 15,-1-7-4-15,0-13 1 16,0-6-1-16,0-7 0 15,0-4 0-15,0 0 8 16,0 0 10-16,0-20 1 16,5-6-18-16,5-8 0 15,5-2-2-15,4 0 0 16,1 9 0-16,1 8-1 0,-2 11 1 16,-2 8-3-16,1 0-1 15,-3 4-2-15,2 12 6 16,0 5-3-16,1 6-1 15,-2-1 4-15,-1 1 0 16,-4-2-5-16,-7-5-146 0,-4-6-115 16,-6-12-401-16</inkml:trace>
  <inkml:trace contextRef="#ctx0" brushRef="#br0" timeOffset="201151.7382">27191 4751 560 0,'0'0'85'15,"0"0"28"-15,0 0 77 16,0 0-45-16,-37-83-39 15,37 78-14-15,0 4-30 16,3 1-19-16,7 6-22 0,4 17-21 16,2 8 6-16,2 8 5 15,-2 0-7-15,2 2-2 16,0 2-2-16,0 3-16 16,-6-12-228-16,-12-15-327 15</inkml:trace>
  <inkml:trace contextRef="#ctx0" brushRef="#br0" timeOffset="201995.4961">27836 4916 890 0,'0'0'13'0,"0"0"112"16,0 0-31-16,0 0-53 15,0 0-26-15,0 0 2 16,41-3 31-16,-4 6 1 16,5 0-22-16,6-2 0 15,-3-1-6-15,-2 0-4 16,-4 0-9-16,-8 0 0 16,-10 0 0-16,-8 0-3 15,-7 0 3-15,-4 0 0 0,-2 0-1 16,0 0-3-16,0 3-4 15,-2 8-7-15,-14 8 4 16,-9 7 3-16,-8 7 1 16,-3 3-1-16,0-2 2 15,1 5-4-15,0-7 3 16,4-1-1-16,6-7 0 16,5-3 2-16,5-4-2 15,5-3 0-15,2 0 1 16,4-2-1-16,4-2 0 15,-2-3-2-15,2-2 4 16,0 0-4-16,0-2 2 0,8-1 0 16,8 0 2-16,8-2-1 15,4 0 1-15,5 0 1 16,0 2 1-16,3 0-4 16,0-1 1-16,-2-1-1 15,-3 0 2-15,-5 0-1 16,-6 0 1-16,1 0-1 15,-7 0 1-15,-2 0-1 16,-3 0-1-16,-5 0 0 16,1 0-1-16,-1-3-19 15,1-2-66-15,2-4-127 16,-3-8-145-16</inkml:trace>
  <inkml:trace contextRef="#ctx0" brushRef="#br0" timeOffset="202495.7287">28513 5058 601 0,'0'0'212'16,"0"0"-206"0,0 0 84-16,0 0 3 0,0 0-49 15,98 9-12-15,-77-9-11 16,-2 0 9-16,-7 0-6 16,2-1 5-16,-7-7-3 15,-2-2-5-15,-1-4-6 16,-4 0-4-16,0-3-10 15,0 0-1-15,-7 4 1 16,-9-1-1-16,0 2 4 16,-1 5 13-16,0 1 3 15,2 6 2-15,2 0-6 16,-3 6 0-16,-1 18-13 16,-1 8 11-16,8 6 0 0,5 3 7 15,5-2 0-15,0-3-11 16,8-4-1-16,9-4-4 15,3-3-5-15,4-6 2 16,-2-2-2-16,1-8-3 16,0-5-28-16,-2-4-74 15,-2 0-64-15,-6-5-127 16,-3-17-188-16</inkml:trace>
  <inkml:trace contextRef="#ctx0" brushRef="#br0" timeOffset="202839.4839">28869 4993 754 0,'0'0'39'16,"0"0"96"-16,0 0-80 15,0 0 27-15,0 0-26 16,79 95 1-16,-64-55-8 16,-4-2-9-16,-3-5-13 15,-5-4-6-15,-3-7-8 16,0-6-3-16,0-6-7 15,0-7 2-15,0-3-5 16,0 0 10-16,0 0 4 16,0-3 19-16,-3-14-18 15,0-9-8-15,3-2-7 16,0-6 5-16,0-2-5 0,6-4 7 16,10 6-6-16,3 2-1 15,2 6 0-15,-2 9-2 16,0 5-2-16,-1 5-9 15,-3 4-45-15,0 1-47 16,-1 2-68-16,-1 0-114 16,-1 0-140-16</inkml:trace>
  <inkml:trace contextRef="#ctx0" brushRef="#br0" timeOffset="203261.3252">29433 5060 531 0,'0'0'169'0,"0"0"-60"16,0 0 60-16,0 0-86 15,-82-6-23-15,58 31-15 16,0 7-9-16,8 2 7 16,6 3-13-16,8-6-8 15,2-3 9-15,0-6-8 0,16-5-8 16,1-6-10-16,4-3-1 16,2-8 2-16,4 0 5 15,2-2-4-15,-4-12 0 16,-5-9 0-16,-3 3-2 15,-6-9 0-15,-7 0-5 16,-4-4 0-16,-1 2 0 16,-16 1-9-16,-4 6-23 15,2 9-49-15,1 6-50 16,3 3-133-16,3 1-232 16</inkml:trace>
  <inkml:trace contextRef="#ctx0" brushRef="#br0" timeOffset="203526.9149">29781 4495 1009 0,'0'0'36'0,"0"0"99"15,0 0-89-15,0 0-39 16,-20 84 49-16,7-23-19 16,-2 6-33-16,0 3-4 0,-7-6-66 15,-4-19-227-15</inkml:trace>
  <inkml:trace contextRef="#ctx0" brushRef="#br0" timeOffset="206089.5289">30458 4902 719 0,'0'0'19'0,"0"0"142"16,0 0-59-16,0 0 15 15,0 0-49-15,0 0 2 0,0 0-26 16,1-55-30 0,-1 65-14-16,0 17 0 0,0 11 8 15,-3 9 19-15,-1 4-6 16,-1 2 1-16,4-5-9 16,1-6-4-16,0-4-5 15,0-6-2-15,0-6-1 16,0-5-1-16,0-7 0 15,0-5-1-15,0-4-22 16,0-2-61-16,0-3-62 16,0 0-30-16,-9-11-112 15</inkml:trace>
  <inkml:trace contextRef="#ctx0" brushRef="#br0" timeOffset="206386.3313">30519 4646 818 0,'0'0'34'16,"0"0"39"-16,0 0 78 15,0 0-37-15,0 0-76 16,0 0-10-16,-4-62-24 0,4 60-4 16,0-3-6-16,6 2-42 15,-1 2-60-15,1-2-49 16,0 0-139-16,-4-4-202 16</inkml:trace>
  <inkml:trace contextRef="#ctx0" brushRef="#br0" timeOffset="207011.417">30714 5034 819 0,'0'0'8'15,"0"0"80"-15,0 0 7 0,85-28-21 16,-61 28-20 0,0 9-25-16,-3 13-9 0,-4 7-8 15,-4 3 5-15,-6 2-3 16,-4 0-8-16,-3-4 14 16,0-2-11-16,0-7-8 15,0-6 7-15,0-6-4 16,0-4-2-16,0-2 1 15,0-1 4-15,-1-2 12 16,1 0 24-16,-3-10 12 16,3-10-38-16,0-9-16 15,0-7 0-15,4-3 10 16,12-5-8-16,0 3 1 0,3 4-4 16,2 9-5-1,-2 8 4-15,2 12 1 0,0 7-6 16,-2 1 6-16,2 8-2 15,-3 13-2-15,2 6 2 16,-4 4 2-16,-4 1-2 16,-3 2 0-16,-2-3-39 15,-4 1-54-15,-3-3-34 16,0 0-40-16,2-9-106 16,5-9-155-16</inkml:trace>
  <inkml:trace contextRef="#ctx0" brushRef="#br0" timeOffset="207386.3791">31775 4831 924 0,'0'0'6'16,"0"0"151"-16,0 0-76 15,0 0-1-15,0 0-55 16,0 0-21-16,22 24-3 16,-16 17 23-16,-3 5 3 0,0 4 4 15,0-2-11-15,-1-1-5 16,-1-6-5-16,-1-6-7 15,2-7-1-15,-2-3-1 16,0-8 0-16,0-4-2 16,0-2-1-16,0-5-32 15,0-2-59-15,0 0-45 16,0-1-28-16,-3-3-64 16,0 0-46-16</inkml:trace>
  <inkml:trace contextRef="#ctx0" brushRef="#br0" timeOffset="207995.728">31538 5053 733 0,'0'0'0'15,"0"0"91"-15,0 0 17 16,0 0-68-16,0 0-23 15,0 0-12-15,116-69-2 16,-77 64 2-16,0-1-3 16,-1 0 0-16,0-2-1 15,-4 2 0-15,-3-2-1 0,-4-3-5 16,-3 0-11-16,-5-1-10 16,1-1 12-1,-5-1-1-15,0 0 9 0,-5-1 6 16,0 1 0-16,-2 3 3 15,-4 5 10-15,-1 6 13 16,-1 0-20-16,-2 10-1 16,0 17-3-16,0 8 23 15,0 8-5-15,0 2 8 16,0 3-18-16,-2-1 11 16,1-1-4-16,1-8-1 15,0-5-3-15,0-6-6 16,0-9-3-16,0-2-2 0,0-7-1 15,0-4 2 1,0-5-1-16,-2 0 3 0,2 0 11 16,0-8 2-16,9-9-16 15,15-6-2-15,3-4-2 16,1 1 1-16,1-1 0 16,-4 5 0-16,-1 5-1 15,-3 11 2-15,-2 3-3 16,-7 3-2-16,0 3 2 15,-5 14-2-15,3 9 1 16,-3-4 4-16,3 3 1 16,-2-2-1-16,-1-4 0 15,-4-2-18-15,-1-4-85 16,-2-2-82-16,0-11-85 0</inkml:trace>
  <inkml:trace contextRef="#ctx0" brushRef="#br0" timeOffset="208527.0609">32495 5163 522 0,'0'0'48'0,"0"0"3"15,0 0 39-15,0 0-23 16,0 0-37-16,94 0-14 15,-73 0-7-15,1-1 9 0,-2-8 3 16,-7-3 23-16,-1-1-14 16,-1-4 3-16,-8-2 3 15,-2 0-16-15,-1-4 17 16,0 2-8-16,-1 1 8 16,-7 6-15-16,-2 5 2 15,-1 2 9-15,-5 7-21 16,-5 0-4-16,-6 16-1 15,-1 11 7-15,3 5 17 16,8 6-20-16,5-1 3 16,11-1 10-16,1-2-6 15,4-4-7-15,20-2-4 16,7-5 6-16,11-3-2 16,9-3-4-16,7-7 2 0,5-6-3 15,1-4-3-15,-6 0 0 16,-4 0 0-16,-9-6-2 15,-9-2 4-15,-3 1-2 16,-11 2-2-16,-3 0 5 16,-7 4-5-16,-2 1-1 15,-2 0 0-15,-4 0 0 16,-1 0-8-16,-1 0-74 16,-2 0-123-16,0 0-128 15,-3-3-354-15</inkml:trace>
  <inkml:trace contextRef="#ctx0" brushRef="#br0" timeOffset="211027.015">5757 6962 567 0,'0'0'9'15,"0"0"33"-15,0 0 123 0,0 0-48 16,0 0-44 0,0 0-30-16,0 0-7 0,-16-1-1 15,16 1-24-15,16 0 3 16,14-4 2-16,9-3 25 15,10 1-10-15,2-2-7 16,1-1-15-16,-3 1-3 16,-10 0-6-16,-8 3 0 15,-14 1 0-15,-4 1-41 16,-7-1-52-16,-6 1-26 16,0 0-48-16,0-8-1 15,0-1-98-15</inkml:trace>
  <inkml:trace contextRef="#ctx0" brushRef="#br0" timeOffset="211417.6522">6218 6710 821 0,'0'0'7'16,"0"0"113"-16,0 0-22 15,0 0-65-15,0 0-29 16,0 0 19-16,94 103 10 16,-73-57-3-16,-3 2-18 0,-2-2 15 15,-5-5 0-15,-2-11-19 16,-2-6-5-16,-1-10 3 16,-3-5-5-16,-3-8 0 15,3-1 0-15,-3 0 7 16,3 0-1-16,0-8 11 15,9-16 15-15,-3-5-11 16,0-8-21-16,4-1-1 16,-1-3 4-16,-4 2-4 15,5 4 3-15,-7 4-3 16,0 4 0-16,-3 10-1 16,0 1-15-16,-3 7-8 15,0 4-49-15,0 5-41 16,0-3-74-16,0 3-189 0</inkml:trace>
  <inkml:trace contextRef="#ctx0" brushRef="#br0" timeOffset="211948.9833">6731 6885 546 0,'0'0'7'0,"0"0"77"16,0 0 59-16,85 24-49 15,-55-22-35-15,3-2-22 0,-5 0-1 16,-2 0 1-16,-7-9-11 16,-3-4-5-16,-2 2 2 15,-8-4-3-15,0 1 1 16,-6-3-8-16,0 0-5 15,0-1 1-15,-6-2-6 16,-6 2-2-16,-6 1 5 16,3 3 6-16,0 6 1 15,3 1 6-15,-4 7 12 16,4 0-12-16,-9 14-16 16,3 16-3-16,-3 6 2 15,9 6 7-15,8-2 15 0,4-4-2 16,4-3-6-1,14-3 3-15,9-5-3 0,0-4-4 16,7-7-3-16,-1-3 1 16,-3-11-8-16,3 0 1 15,-5 0-3-15,-1-8 4 16,-5-6-5-16,-2 0 2 16,-7 0 4-16,-4 3-3 15,-3 4-2-15,-3 0-5 16,-3 4-18-16,0 3-44 15,0-2-80-15,-3-2-87 16,-3-4-346-16</inkml:trace>
  <inkml:trace contextRef="#ctx0" brushRef="#br0" timeOffset="212792.6726">8150 6704 856 0,'0'0'26'0,"0"0"39"15,-94-41 40-15,64 38-42 16,2 3-22-16,2 5-17 16,1 18-15-16,1 7 0 15,12 4 2-15,2 0 12 16,7-3 0-16,3-3-7 15,0-5-10-15,6-3 10 16,7-6-9-16,5-4 4 16,0-6-9-16,1-4 5 15,4 0-2-15,-1-9 3 0,2-9-5 16,-5-6-3-16,-1-3-18 16,-7-4 3-16,-4-6-14 15,-4-6 20-15,-3-10 9 16,0-4 1-16,0-7 1 15,-10 0-1-15,4 8 20 16,1 10-1-16,2 19 3 16,3 14 6-16,0 10-6 15,0 3 3-15,0 19-26 16,0 18-9-16,0 16 9 16,8 6 0-16,2 4 7 15,2 0 0-15,4-7-1 0,4-7-1 16,5-6-2-1,2-8-3-15,-2-7 2 0,-5-2-1 16,2-9-1-16,-1-3 0 16,-3-11-1-16,0-3-4 15,1 0 2-15,-7-10-14 16,2-11-1-16,-4-4-15 16,-7-6-5-16,0 2-16 15,-3 2-5-15,0 1 23 16,0 10 36-16,0 5 3 15,0 8-1-15,0 3-1 16,0 3-1-16,3 16-9 16,6 6 6-16,6 0 3 15,-3-4 6-15,1-2-3 16,-4-2-3-16,2-7 2 0,-1 0-2 16,-4-6-1-16,-3-2-18 15,0-2-81-15,-3-6-66 16,0-14-93-16</inkml:trace>
  <inkml:trace contextRef="#ctx0" brushRef="#br0" timeOffset="213011.5028">8369 6420 921 0,'0'0'52'0,"0"0"151"16,0 0-113-16,0 0-54 15,0 0-36-15,0 0-20 16,0-3-125-16,0 2-161 16,0-9-375-16</inkml:trace>
  <inkml:trace contextRef="#ctx0" brushRef="#br0" timeOffset="213683.3072">8645 6665 826 0,'0'0'9'15,"0"0"122"-15,0 0-8 16,0 0-52-16,85-37-46 15,-61 40-13-15,0 16 4 16,4 8-1-16,-4 4 1 16,1 1 0-16,-5 2 2 15,-7-5-7-15,-4 0-1 16,-6-5-5-16,-3-5-5 0,0-5 0 16,0-4-5-16,0-7-3 15,-6-3 8-15,3 0 9 16,-3 0 9-16,-1-13 2 15,1-7-3-15,0-5 8 16,1-6-3-16,2 1-14 16,3-4-5-16,0-2 1 15,3 5 4-15,14-1-8 16,2 6-3-16,5 6 1 16,-2 4-19-16,1 6-36 15,-1 7-20-15,-1 3-45 16,-6 0-61-16,-5 0-148 0,-4-2-154 15</inkml:trace>
  <inkml:trace contextRef="#ctx0" brushRef="#br0" timeOffset="214105.1867">9125 6767 532 0,'0'0'14'0,"0"0"42"15,0 0 84-15,0 0-48 0,0 0-42 16,91-17-2-16,-82 10 6 16,-1 4 0-16,-5-5 7 15,0 0-16-15,0-3-13 16,1 1-10-16,-4-3-8 15,0-1-2-15,0 0-1 16,0 0 8-16,-7 4-5 16,1 4 7-16,1 2 0 15,2 4-4-15,-6 0 8 16,-1 10-23-16,-2 14 1 16,0 4-1-16,6 3 7 15,3-2-3-15,3 0 3 0,0-3 3 16,11-2-5-1,8-1-2-15,0-6-5 0,5 0 1 16,0-8-2-16,6-5-38 16,7-4-53-16,-1 0-57 15,1-10-77-15,2-13-174 16</inkml:trace>
  <inkml:trace contextRef="#ctx0" brushRef="#br0" timeOffset="214355.1849">9619 6611 603 0,'0'0'138'0,"0"0"-82"0,0 0 119 15,0 0-91 1,0 0-56-16,-61 71 4 0,53-40 20 16,8 2-5-16,0-5-15 15,11 0-9-15,8-5 3 16,0-3-12-16,4-6-4 15,4-1-4-15,-2-7-6 16,2-6-21-16,-3 0-91 16,0-6-63-16,-5-17-129 15,-6-6-218-15</inkml:trace>
  <inkml:trace contextRef="#ctx0" brushRef="#br0" timeOffset="214589.573">9774 6452 828 0,'0'0'32'16,"0"0"172"-16,0 0-46 16,0 0-67-16,0 0-70 15,0 0-6-15,69 77 21 16,-50-38-14-16,-2 0 0 16,-4 4 1-16,-4-5-10 15,-6-2-10-15,-3 0-2 16,0-3-2-16,0-1-3 15,-15-5-2-15,-3-4-36 16,-7-10-65-16,2-12-98 16,1-1-94-16,2-17-239 15</inkml:trace>
  <inkml:trace contextRef="#ctx0" brushRef="#br0" timeOffset="214902.1495">9719 6713 826 0,'0'0'1'0,"0"0"92"16,0 0 24-16,0 0-32 16,100-46-42-16,-63 42-25 15,-4-2-2-15,-5 3-4 16,2 2-3-16,-3 1-7 16,-6 0 2-16,-4 0-4 15,2 7 1-15,-3 7-1 0,-3 3 0 16,4 3 0-16,-5-1 0 15,1 1 5-15,-5-4-5 16,-2-2 4-16,-3-1-2 16,-3-4-2-16,3-3-4 15,-3-1-5-15,0-1-13 16,0-4-80-16,0 0-46 16,0-4-105-16,-6-13-189 15</inkml:trace>
  <inkml:trace contextRef="#ctx0" brushRef="#br0" timeOffset="215105.2217">10068 6425 953 0,'0'0'34'16,"0"0"159"-16,0 0-74 15,0 0-57-15,0 0-62 16,0 0-2-16,6-16-103 16,-9 3-230-16</inkml:trace>
  <inkml:trace contextRef="#ctx0" brushRef="#br0" timeOffset="216230.2112">10608 6730 694 0,'0'0'20'16,"0"0"150"-16,0 0-45 15,0 0-16-15,0 0-40 16,-91-76-32-16,70 72-5 16,-9 4-7-16,-1 0-23 15,-2 10 0-15,0 9 0 16,5 5 0-16,4 1-2 15,11-3 1-15,7 2-1 16,6-2 0-16,0-1 0 16,10-2 7-16,8-2-7 0,3-5 4 15,-3-8-1 1,1-4-3-16,2 0-1 0,-6 0-21 16,6-10-9-16,-6-7-11 15,2-5 16-15,3-5-9 16,-2 0 16-16,0-7 17 15,-3-2 2-15,4-3 1 16,-1 6 4-16,0 10 5 16,-4 6 4-16,-1 11 6 15,-4 2 3-15,4 4-9 16,0 0 0-16,7 16-8 16,-5 11-2-16,0 6 0 0,-3 3 6 15,-2 1 9 1,-1-3-3-16,-3-3 3 0,-3-2-3 15,-2-7-8-15,-1-2-2 16,0-6-3-16,0-5-3 16,0-5-1-16,0-1 1 15,0-3 0-15,0 0 5 16,0 0 4-16,0-1 9 16,0-18 22-16,0-4-12 15,0-3-26-15,7-6-2 16,3 1 2-16,2-2 4 15,5 3-3-15,2 6-2 16,0 2-1-16,-1 6 3 16,-3 5-3-16,-3 8 0 15,-2 3 2-15,1 0-3 0,2 6 2 16,-1 13-2-16,2 3 2 16,-1 1 0-16,-1 0 1 15,1-2 0-15,-2-3-2 16,-2 1 0-16,-2-2 0 15,-4-1-4-15,-3-1 2 16,0 0-45-16,0-2-52 16,-7-5-85-16,-2-6-90 15,3-2-359-15</inkml:trace>
  <inkml:trace contextRef="#ctx0" brushRef="#br0" timeOffset="216448.9588">11441 6883 864 0,'0'0'13'0,"0"0"2"15,0 0-15-15,0 0-267 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816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114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2075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3766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9061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159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5183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2587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2622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7538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230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E36D7-38B4-4FF8-B023-F4AB9902FCE4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30267-256C-4A63-B5B9-54A2DE1BE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287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customXml" Target="../ink/ink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customXml" Target="../ink/ink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customXml" Target="../ink/ink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customXml" Target="../ink/ink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customXml" Target="../ink/ink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emf"/><Relationship Id="rId4" Type="http://schemas.openxmlformats.org/officeDocument/2006/relationships/customXml" Target="../ink/ink3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0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emf"/><Relationship Id="rId4" Type="http://schemas.openxmlformats.org/officeDocument/2006/relationships/customXml" Target="../ink/ink3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customXml" Target="../ink/ink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customXml" Target="../ink/ink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customXml" Target="../ink/ink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15640" y="348120"/>
              <a:ext cx="11898720" cy="6359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4480" y="336240"/>
                <a:ext cx="11919240" cy="63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61360" y="81360"/>
              <a:ext cx="8730360" cy="440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2720" y="69480"/>
                <a:ext cx="8745120" cy="45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261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34560" y="130680"/>
              <a:ext cx="10880640" cy="5453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3400" y="120240"/>
                <a:ext cx="10902600" cy="54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68560" y="4156200"/>
              <a:ext cx="11570760" cy="25862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9200" y="4148280"/>
                <a:ext cx="11589840" cy="260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2443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32000" y="117360"/>
              <a:ext cx="10088640" cy="5926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2640" y="108000"/>
                <a:ext cx="10108440" cy="594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444520" y="1477800"/>
              <a:ext cx="3482280" cy="2406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34800" y="1467000"/>
                <a:ext cx="3504960" cy="242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235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7200" y="300600"/>
              <a:ext cx="10944360" cy="3890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7840" y="290160"/>
                <a:ext cx="10960920" cy="39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911120" y="706680"/>
              <a:ext cx="6729840" cy="991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02480" y="695520"/>
                <a:ext cx="6751080" cy="101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404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0440" y="380160"/>
              <a:ext cx="11372760" cy="3942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0000" y="368280"/>
                <a:ext cx="11388960" cy="39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093680" y="880920"/>
              <a:ext cx="10142640" cy="5837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81080" y="871560"/>
                <a:ext cx="10167480" cy="585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873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94200" y="280080"/>
              <a:ext cx="11730240" cy="6514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1960" y="268560"/>
                <a:ext cx="11753280" cy="653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578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60520" y="364680"/>
              <a:ext cx="7810920" cy="5386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1160" y="352440"/>
                <a:ext cx="7833240" cy="540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7760" y="550440"/>
              <a:ext cx="11927880" cy="6268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680" y="540360"/>
                <a:ext cx="11949840" cy="628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497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3080" y="437760"/>
              <a:ext cx="11532960" cy="6323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560" y="426240"/>
                <a:ext cx="11557080" cy="634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843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44880" y="455040"/>
              <a:ext cx="11318400" cy="4797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5880" y="441720"/>
                <a:ext cx="11340000" cy="48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19760" y="5460480"/>
              <a:ext cx="11559960" cy="13215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9680" y="5450400"/>
                <a:ext cx="11581920" cy="134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139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9920" y="86040"/>
              <a:ext cx="11878200" cy="6679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0200" y="78120"/>
                <a:ext cx="11899800" cy="670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176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904560" y="446760"/>
              <a:ext cx="8276040" cy="1875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97360" y="434160"/>
                <a:ext cx="8292600" cy="18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91280" y="496080"/>
              <a:ext cx="10833840" cy="6191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3360" y="482040"/>
                <a:ext cx="10849320" cy="621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775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85120" y="370440"/>
              <a:ext cx="11885040" cy="6474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9000" y="357840"/>
                <a:ext cx="11903400" cy="649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832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70200" y="682560"/>
              <a:ext cx="8001720" cy="4390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4440" y="671760"/>
                <a:ext cx="8020440" cy="441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230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-30600" y="252000"/>
              <a:ext cx="12004560" cy="6519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1400" y="240120"/>
                <a:ext cx="12027600" cy="654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367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143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9520" y="412560"/>
              <a:ext cx="11826360" cy="6383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9440" y="402840"/>
                <a:ext cx="11846880" cy="640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779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45680" y="415440"/>
              <a:ext cx="11457720" cy="6100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7040" y="404640"/>
                <a:ext cx="11471760" cy="612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060560" y="577800"/>
              <a:ext cx="152640" cy="686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1200" y="568440"/>
                <a:ext cx="171360" cy="70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4453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18240" y="124920"/>
              <a:ext cx="11807280" cy="6379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7800" y="114120"/>
                <a:ext cx="11824200" cy="63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0649160" y="2389680"/>
              <a:ext cx="250560" cy="208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40160" y="2381040"/>
                <a:ext cx="268920" cy="22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739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2640" y="396000"/>
              <a:ext cx="10993680" cy="3025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520" y="385200"/>
                <a:ext cx="11012760" cy="304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112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4880" y="142920"/>
              <a:ext cx="9508680" cy="4763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7320" y="133920"/>
                <a:ext cx="9525600" cy="478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031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-10800" y="216000"/>
              <a:ext cx="11308680" cy="5013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9080" y="205920"/>
                <a:ext cx="11325240" cy="503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167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1360" y="304920"/>
              <a:ext cx="11976480" cy="6521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2000" y="295560"/>
                <a:ext cx="11995200" cy="654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2989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26160" y="1069560"/>
              <a:ext cx="10944000" cy="5745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3920" y="1056240"/>
                <a:ext cx="10968120" cy="577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0970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1782"/>
            <a:ext cx="10515600" cy="5237921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v</a:t>
            </a:r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31" y="1"/>
            <a:ext cx="10508352" cy="3200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13" y="3200400"/>
            <a:ext cx="10786647" cy="3548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9001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I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8070" y="506898"/>
            <a:ext cx="9730408" cy="2733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300" y="3438938"/>
            <a:ext cx="8062291" cy="32898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1093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30" y="-69574"/>
            <a:ext cx="10595113" cy="3558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896" y="3568148"/>
            <a:ext cx="11499574" cy="3289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3533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43" y="-387626"/>
            <a:ext cx="11082131" cy="2773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4592" y="2315817"/>
            <a:ext cx="4164496" cy="1888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939" y="4204253"/>
            <a:ext cx="5377070" cy="26537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48" y="2743199"/>
            <a:ext cx="5476461" cy="3806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126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174" y="1825625"/>
            <a:ext cx="11893826" cy="4932984"/>
          </a:xfrm>
        </p:spPr>
        <p:txBody>
          <a:bodyPr/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43" y="139149"/>
            <a:ext cx="10992679" cy="3289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235" y="3429000"/>
            <a:ext cx="9750287" cy="3180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001607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43" y="526773"/>
            <a:ext cx="10386392" cy="5426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570867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57" y="-39757"/>
            <a:ext cx="11479695" cy="5168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446208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991" y="0"/>
            <a:ext cx="11290852" cy="40949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461" y="4174435"/>
            <a:ext cx="8746435" cy="2584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19437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 smtClean="0"/>
          </a:p>
          <a:p>
            <a:endParaRPr lang="en-IN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9226" y="477079"/>
            <a:ext cx="8875644" cy="153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96" y="2176670"/>
            <a:ext cx="10962861" cy="4562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57579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050" y="556592"/>
            <a:ext cx="8343900" cy="3528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11785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25240" y="231840"/>
              <a:ext cx="11532960" cy="6453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5880" y="221400"/>
                <a:ext cx="11551320" cy="64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436400" y="4105800"/>
              <a:ext cx="9842760" cy="2606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4880" y="4095000"/>
                <a:ext cx="9867600" cy="263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2858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03849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6360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0240" y="326160"/>
              <a:ext cx="11246760" cy="1458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880" y="313560"/>
                <a:ext cx="11268720" cy="147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94760" y="674640"/>
              <a:ext cx="11378880" cy="6028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5040" y="669960"/>
                <a:ext cx="11395800" cy="604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1899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22360" y="281880"/>
              <a:ext cx="11414880" cy="2264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4080" y="270000"/>
                <a:ext cx="11435040" cy="228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22240" y="980640"/>
              <a:ext cx="11002680" cy="5618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2880" y="967680"/>
                <a:ext cx="11025360" cy="564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37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1240" y="295920"/>
              <a:ext cx="11337840" cy="1800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2600" y="284400"/>
                <a:ext cx="11353320" cy="18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69400" y="1176120"/>
              <a:ext cx="7071480" cy="2922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040" y="1163880"/>
                <a:ext cx="7092720" cy="293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318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69960" y="374040"/>
              <a:ext cx="10290240" cy="5714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7720" y="362520"/>
                <a:ext cx="10314720" cy="57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90040" y="45000"/>
              <a:ext cx="11183400" cy="65775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4280" y="32040"/>
                <a:ext cx="11202840" cy="659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692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3320" y="259200"/>
              <a:ext cx="10893240" cy="4790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4320" y="252360"/>
                <a:ext cx="10915200" cy="481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146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3632</TotalTime>
  <Words>1</Words>
  <Application>Microsoft Office PowerPoint</Application>
  <PresentationFormat>Custom</PresentationFormat>
  <Paragraphs>22</Paragraphs>
  <Slides>41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Rohini</dc:creator>
  <cp:lastModifiedBy>Admin</cp:lastModifiedBy>
  <cp:revision>24</cp:revision>
  <dcterms:created xsi:type="dcterms:W3CDTF">2022-12-07T10:05:21Z</dcterms:created>
  <dcterms:modified xsi:type="dcterms:W3CDTF">2022-12-27T09:10:01Z</dcterms:modified>
</cp:coreProperties>
</file>

<file path=docProps/thumbnail.jpeg>
</file>